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5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6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7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5" r:id="rId1"/>
    <p:sldMasterId id="2147484140" r:id="rId2"/>
    <p:sldMasterId id="2147484155" r:id="rId3"/>
    <p:sldMasterId id="2147484853" r:id="rId4"/>
    <p:sldMasterId id="2147485081" r:id="rId5"/>
    <p:sldMasterId id="2147485093" r:id="rId6"/>
    <p:sldMasterId id="2147485243" r:id="rId7"/>
    <p:sldMasterId id="2147485255" r:id="rId8"/>
  </p:sldMasterIdLst>
  <p:notesMasterIdLst>
    <p:notesMasterId r:id="rId13"/>
  </p:notesMasterIdLst>
  <p:sldIdLst>
    <p:sldId id="975" r:id="rId9"/>
    <p:sldId id="997" r:id="rId10"/>
    <p:sldId id="984" r:id="rId11"/>
    <p:sldId id="998" r:id="rId12"/>
  </p:sldIdLst>
  <p:sldSz cx="9906000" cy="6858000" type="A4"/>
  <p:notesSz cx="6810375" cy="99425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Зинатулина Дания" initials="ЗД" lastIdx="1" clrIdx="0">
    <p:extLst>
      <p:ext uri="{19B8F6BF-5375-455C-9EA6-DF929625EA0E}">
        <p15:presenceInfo xmlns:p15="http://schemas.microsoft.com/office/powerpoint/2012/main" userId="d93770eac92af6b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C4E59F"/>
    <a:srgbClr val="9FD799"/>
    <a:srgbClr val="1E5423"/>
    <a:srgbClr val="EBEFE1"/>
    <a:srgbClr val="003399"/>
    <a:srgbClr val="9BAF68"/>
    <a:srgbClr val="336699"/>
    <a:srgbClr val="DDF5DE"/>
    <a:srgbClr val="0402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FD4443E-F989-4FC4-A0C8-D5A2AF1F390B}" styleName="Темный стиль 1 —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—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929F9F4-4A8F-4326-A1B4-22849713DDAB}" styleName="Темный стиль 1 —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5100" autoAdjust="0"/>
  </p:normalViewPr>
  <p:slideViewPr>
    <p:cSldViewPr>
      <p:cViewPr>
        <p:scale>
          <a:sx n="117" d="100"/>
          <a:sy n="117" d="100"/>
        </p:scale>
        <p:origin x="640" y="14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50315" cy="497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05" tIns="45802" rIns="91605" bIns="4580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8472" y="1"/>
            <a:ext cx="2950315" cy="497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05" tIns="45802" rIns="91605" bIns="4580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4538"/>
            <a:ext cx="5386387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720" y="4724006"/>
            <a:ext cx="5448936" cy="4474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05" tIns="45802" rIns="91605" bIns="458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/>
              <a:t>Образец текста</a:t>
            </a:r>
          </a:p>
          <a:p>
            <a:pPr lvl="1"/>
            <a:r>
              <a:rPr lang="ru-RU" altLang="ru-RU" noProof="0"/>
              <a:t>Второй уровень</a:t>
            </a:r>
          </a:p>
          <a:p>
            <a:pPr lvl="2"/>
            <a:r>
              <a:rPr lang="ru-RU" altLang="ru-RU" noProof="0"/>
              <a:t>Третий уровень</a:t>
            </a:r>
          </a:p>
          <a:p>
            <a:pPr lvl="3"/>
            <a:r>
              <a:rPr lang="ru-RU" altLang="ru-RU" noProof="0"/>
              <a:t>Четвертый уровень</a:t>
            </a:r>
          </a:p>
          <a:p>
            <a:pPr lvl="4"/>
            <a:r>
              <a:rPr lang="ru-RU" altLang="ru-RU" noProof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3241"/>
            <a:ext cx="2950315" cy="497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05" tIns="45802" rIns="91605" bIns="4580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8472" y="9443241"/>
            <a:ext cx="2950315" cy="497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05" tIns="45802" rIns="91605" bIns="4580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CB7AA33-7C61-4F76-BC78-784377DD09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87788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ru-RU">
              <a:latin typeface="Arial" charset="0"/>
            </a:endParaRPr>
          </a:p>
        </p:txBody>
      </p:sp>
      <p:sp>
        <p:nvSpPr>
          <p:cNvPr id="839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4287" indent="-286264">
              <a:defRPr sz="4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5057" indent="-229011">
              <a:defRPr sz="4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3080" indent="-229011">
              <a:defRPr sz="4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61103" indent="-229011">
              <a:defRPr sz="4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9126" indent="-22901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7149" indent="-22901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35172" indent="-22901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93195" indent="-22901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0" marR="0" lvl="0" indent="0" algn="r" defTabSz="91604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34B4537-0279-B242-AB9F-F86A0C72ACF2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pPr marL="0" marR="0" lvl="0" indent="0" algn="r" defTabSz="91604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0627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03A25-4947-4734-86EB-1B8BF448F8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828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DDD19-D440-4929-BE84-85EE036C2A6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941656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1" y="360362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7" y="360363"/>
            <a:ext cx="6284119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prstClr val="black">
                    <a:lumMod val="65000"/>
                    <a:lumOff val="35000"/>
                  </a:prstClr>
                </a:solidFill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76F7B-4285-4E03-9AED-B16AB7AB5A4A}" type="slidenum">
              <a:rPr lang="ru-RU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90366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742950" y="1981200"/>
            <a:ext cx="41275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Место для изображения из Интернета 3"/>
          <p:cNvSpPr>
            <a:spLocks noGrp="1"/>
          </p:cNvSpPr>
          <p:nvPr>
            <p:ph type="clipArt" sz="half" idx="2"/>
          </p:nvPr>
        </p:nvSpPr>
        <p:spPr>
          <a:xfrm>
            <a:off x="5035550" y="1981200"/>
            <a:ext cx="4127500" cy="4114800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42950" y="61722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384550" y="61722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prstClr val="black">
                    <a:lumMod val="65000"/>
                    <a:lumOff val="35000"/>
                  </a:prstClr>
                </a:solidFill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99300" y="61722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4674E-A6B0-4590-96B2-B53711D6C699}" type="slidenum">
              <a:rPr lang="ru-RU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23325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Место для изображения из Интернета 2"/>
          <p:cNvSpPr>
            <a:spLocks noGrp="1"/>
          </p:cNvSpPr>
          <p:nvPr>
            <p:ph type="clipArt" sz="half" idx="1"/>
          </p:nvPr>
        </p:nvSpPr>
        <p:spPr>
          <a:xfrm>
            <a:off x="742950" y="1981200"/>
            <a:ext cx="4127500" cy="4114800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35550" y="1981200"/>
            <a:ext cx="41275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42950" y="61722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384550" y="61722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prstClr val="black">
                    <a:lumMod val="65000"/>
                    <a:lumOff val="35000"/>
                  </a:prstClr>
                </a:solidFill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99300" y="61722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D191F-7F75-4FDA-BE2E-635C65FD334F}" type="slidenum">
              <a:rPr lang="ru-RU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331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55108-3020-4781-BFAB-DEE427A589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4236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4530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75" indent="0" algn="ctr">
              <a:buNone/>
              <a:defRPr sz="2275"/>
            </a:lvl2pPr>
            <a:lvl3pPr marL="742950" indent="0" algn="ctr">
              <a:buNone/>
              <a:defRPr sz="1950"/>
            </a:lvl3pPr>
            <a:lvl4pPr marL="1114425" indent="0" algn="ctr">
              <a:buNone/>
              <a:defRPr sz="1625"/>
            </a:lvl4pPr>
            <a:lvl5pPr marL="1485900" indent="0" algn="ctr">
              <a:buNone/>
              <a:defRPr sz="1625"/>
            </a:lvl5pPr>
            <a:lvl6pPr marL="1857375" indent="0" algn="ctr">
              <a:buNone/>
              <a:defRPr sz="1625"/>
            </a:lvl6pPr>
            <a:lvl7pPr marL="2228850" indent="0" algn="ctr">
              <a:buNone/>
              <a:defRPr sz="1625"/>
            </a:lvl7pPr>
            <a:lvl8pPr marL="2600325" indent="0" algn="ctr">
              <a:buNone/>
              <a:defRPr sz="1625"/>
            </a:lvl8pPr>
            <a:lvl9pPr marL="2971800" indent="0" algn="ctr">
              <a:buNone/>
              <a:defRPr sz="1625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62065-24CB-4DBA-9976-020A678AE5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0962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2E2E9-E011-4634-805F-1AEF7AA7D9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104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8" y="1712423"/>
            <a:ext cx="8543925" cy="2851208"/>
          </a:xfrm>
        </p:spPr>
        <p:txBody>
          <a:bodyPr anchor="b"/>
          <a:lstStyle>
            <a:lvl1pPr>
              <a:defRPr sz="487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8" y="455263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75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DF1AC-7312-49C5-9B77-4F5E8F75F0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5446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666" y="1828801"/>
            <a:ext cx="421005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8801"/>
            <a:ext cx="421005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55D98-9D56-425F-AEF5-9D38A743EF0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4863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665" y="1681851"/>
            <a:ext cx="4189413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665" y="2507551"/>
            <a:ext cx="4189413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851"/>
            <a:ext cx="421005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7551"/>
            <a:ext cx="421005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AC5D7-C6DC-476D-9C4C-0756A42DB3F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19901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6672C-5BE8-46C0-8DA1-5499A0E30FA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65190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5EB59-E952-463A-9CCC-5F9D4439329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965596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14" y="457201"/>
            <a:ext cx="3194685" cy="1600197"/>
          </a:xfrm>
        </p:spPr>
        <p:txBody>
          <a:bodyPr anchor="b"/>
          <a:lstStyle>
            <a:lvl1pPr>
              <a:defRPr sz="2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0050" y="990600"/>
            <a:ext cx="5014913" cy="4876800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14" y="2057399"/>
            <a:ext cx="3194685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300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5E840-21D3-40F4-80F8-B45E496EBFC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3839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F729D-750B-4F06-A705-5C9A54A546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08722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14" y="457200"/>
            <a:ext cx="3194685" cy="1600200"/>
          </a:xfrm>
        </p:spPr>
        <p:txBody>
          <a:bodyPr anchor="b"/>
          <a:lstStyle>
            <a:lvl1pPr>
              <a:defRPr sz="2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0050" y="990600"/>
            <a:ext cx="5014913" cy="4876800"/>
          </a:xfrm>
        </p:spPr>
        <p:txBody>
          <a:bodyPr rtlCol="0">
            <a:normAutofit/>
          </a:bodyPr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14" y="2057400"/>
            <a:ext cx="3194685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300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6C445-206F-4C3F-AC1D-250698ECF20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975489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F3D5A-C75C-41D5-B296-4AF1F918923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19203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1" y="360362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7" y="360363"/>
            <a:ext cx="6284119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76F7B-4285-4E03-9AED-B16AB7AB5A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79771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742950" y="1981200"/>
            <a:ext cx="41275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Место для изображения из Интернета 3"/>
          <p:cNvSpPr>
            <a:spLocks noGrp="1"/>
          </p:cNvSpPr>
          <p:nvPr>
            <p:ph type="clipArt" sz="half" idx="2"/>
          </p:nvPr>
        </p:nvSpPr>
        <p:spPr>
          <a:xfrm>
            <a:off x="5035550" y="1981200"/>
            <a:ext cx="4127500" cy="4114800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42950" y="61722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384550" y="61722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99300" y="61722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4674E-A6B0-4590-96B2-B53711D6C6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84535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Место для изображения из Интернета 2"/>
          <p:cNvSpPr>
            <a:spLocks noGrp="1"/>
          </p:cNvSpPr>
          <p:nvPr>
            <p:ph type="clipArt" sz="half" idx="1"/>
          </p:nvPr>
        </p:nvSpPr>
        <p:spPr>
          <a:xfrm>
            <a:off x="742950" y="1981200"/>
            <a:ext cx="4127500" cy="4114800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35550" y="1981200"/>
            <a:ext cx="41275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42950" y="61722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384550" y="61722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99300" y="61722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D191F-7F75-4FDA-BE2E-635C65FD334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64669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4530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75" indent="0" algn="ctr">
              <a:buNone/>
              <a:defRPr sz="2275"/>
            </a:lvl2pPr>
            <a:lvl3pPr marL="742950" indent="0" algn="ctr">
              <a:buNone/>
              <a:defRPr sz="1950"/>
            </a:lvl3pPr>
            <a:lvl4pPr marL="1114425" indent="0" algn="ctr">
              <a:buNone/>
              <a:defRPr sz="1625"/>
            </a:lvl4pPr>
            <a:lvl5pPr marL="1485900" indent="0" algn="ctr">
              <a:buNone/>
              <a:defRPr sz="1625"/>
            </a:lvl5pPr>
            <a:lvl6pPr marL="1857375" indent="0" algn="ctr">
              <a:buNone/>
              <a:defRPr sz="1625"/>
            </a:lvl6pPr>
            <a:lvl7pPr marL="2228850" indent="0" algn="ctr">
              <a:buNone/>
              <a:defRPr sz="1625"/>
            </a:lvl7pPr>
            <a:lvl8pPr marL="2600325" indent="0" algn="ctr">
              <a:buNone/>
              <a:defRPr sz="1625"/>
            </a:lvl8pPr>
            <a:lvl9pPr marL="2971800" indent="0" algn="ctr">
              <a:buNone/>
              <a:defRPr sz="1625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1C0BC-5E0D-449A-A25E-9A954C6D14C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48854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A2148-7922-43E2-89F7-32F06A4C2B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71823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8" y="1712423"/>
            <a:ext cx="8543925" cy="2851208"/>
          </a:xfrm>
        </p:spPr>
        <p:txBody>
          <a:bodyPr anchor="b"/>
          <a:lstStyle>
            <a:lvl1pPr>
              <a:defRPr sz="487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8" y="455263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75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A8F84-0EE3-48BB-8101-BADBF72C3F7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29355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666" y="1828801"/>
            <a:ext cx="421005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8801"/>
            <a:ext cx="421005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BB21B-84AF-4FD4-BC9F-9E88C800E8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567038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665" y="1681851"/>
            <a:ext cx="4189413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665" y="2507551"/>
            <a:ext cx="4189413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851"/>
            <a:ext cx="421005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7551"/>
            <a:ext cx="421005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15684-7056-48FC-9CEB-73B3D9749C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12639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23781-5F1A-448A-9020-C83D137C9F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79347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4BB38-8CF8-4DE4-88E1-4B27E2A2F6E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88289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36FDF-AB5E-4DE5-9093-E8FCDFBD63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41616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14" y="457201"/>
            <a:ext cx="3194685" cy="1600197"/>
          </a:xfrm>
        </p:spPr>
        <p:txBody>
          <a:bodyPr anchor="b"/>
          <a:lstStyle>
            <a:lvl1pPr>
              <a:defRPr sz="2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0050" y="990600"/>
            <a:ext cx="5014913" cy="4876800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14" y="2057399"/>
            <a:ext cx="3194685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300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2554B-6359-464B-9871-07D5D68EFC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70476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14" y="457200"/>
            <a:ext cx="3194685" cy="1600200"/>
          </a:xfrm>
        </p:spPr>
        <p:txBody>
          <a:bodyPr anchor="b"/>
          <a:lstStyle>
            <a:lvl1pPr>
              <a:defRPr sz="2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0050" y="990600"/>
            <a:ext cx="5014913" cy="4876800"/>
          </a:xfrm>
        </p:spPr>
        <p:txBody>
          <a:bodyPr rtlCol="0">
            <a:normAutofit/>
          </a:bodyPr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14" y="2057400"/>
            <a:ext cx="3194685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300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E09AE-F621-4EA7-9DEE-F2FDA693BF6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931661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18ECD-1465-484F-ACA1-D70CA4E9ADB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738618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1" y="360362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7" y="360363"/>
            <a:ext cx="6284119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ADEA5-5D05-4E51-A2F8-B9C87225F6E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33917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742950" y="609600"/>
            <a:ext cx="8420100" cy="5486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507F252E-2CBD-492D-80BC-4949FE083B8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9086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742950" y="1981200"/>
            <a:ext cx="41275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Место для изображения из Интернета 3"/>
          <p:cNvSpPr>
            <a:spLocks noGrp="1"/>
          </p:cNvSpPr>
          <p:nvPr>
            <p:ph type="clipArt" sz="half" idx="2"/>
          </p:nvPr>
        </p:nvSpPr>
        <p:spPr>
          <a:xfrm>
            <a:off x="5035550" y="1981200"/>
            <a:ext cx="4127500" cy="4114800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42950" y="61722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384550" y="61722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99300" y="61722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588A3-F264-4386-B3F3-2A164054769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661985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Место для изображения из Интернета 2"/>
          <p:cNvSpPr>
            <a:spLocks noGrp="1"/>
          </p:cNvSpPr>
          <p:nvPr>
            <p:ph type="clipArt" sz="half" idx="1"/>
          </p:nvPr>
        </p:nvSpPr>
        <p:spPr>
          <a:xfrm>
            <a:off x="742950" y="1981200"/>
            <a:ext cx="4127500" cy="4114800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35550" y="1981200"/>
            <a:ext cx="41275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42950" y="61722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384550" y="61722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99300" y="61722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AE9A6-8F81-4B99-AB3D-9BE98F75EE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118360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4530"/>
            <a:ext cx="7429500" cy="2387600"/>
          </a:xfrm>
        </p:spPr>
        <p:txBody>
          <a:bodyPr anchor="b"/>
          <a:lstStyle>
            <a:lvl1pPr algn="ctr">
              <a:defRPr sz="49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333" indent="0" algn="ctr">
              <a:buNone/>
              <a:defRPr sz="2300"/>
            </a:lvl2pPr>
            <a:lvl3pPr marL="742666" indent="0" algn="ctr">
              <a:buNone/>
              <a:defRPr sz="1900"/>
            </a:lvl3pPr>
            <a:lvl4pPr marL="1114000" indent="0" algn="ctr">
              <a:buNone/>
              <a:defRPr sz="1600"/>
            </a:lvl4pPr>
            <a:lvl5pPr marL="1485332" indent="0" algn="ctr">
              <a:buNone/>
              <a:defRPr sz="1600"/>
            </a:lvl5pPr>
            <a:lvl6pPr marL="1856669" indent="0" algn="ctr">
              <a:buNone/>
              <a:defRPr sz="1600"/>
            </a:lvl6pPr>
            <a:lvl7pPr marL="2227999" indent="0" algn="ctr">
              <a:buNone/>
              <a:defRPr sz="1600"/>
            </a:lvl7pPr>
            <a:lvl8pPr marL="2599332" indent="0" algn="ctr">
              <a:buNone/>
              <a:defRPr sz="1600"/>
            </a:lvl8pPr>
            <a:lvl9pPr marL="2970666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44F12-3C48-7049-83DB-A1F9327227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871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420BD-3087-4B77-8F47-E69025A82E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058047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FC76B-9472-374F-BB79-24077465AB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0701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3" y="1712427"/>
            <a:ext cx="8543925" cy="2851208"/>
          </a:xfrm>
        </p:spPr>
        <p:txBody>
          <a:bodyPr anchor="b"/>
          <a:lstStyle>
            <a:lvl1pPr>
              <a:defRPr sz="49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3" y="4552638"/>
            <a:ext cx="8543925" cy="1500187"/>
          </a:xfrm>
        </p:spPr>
        <p:txBody>
          <a:bodyPr/>
          <a:lstStyle>
            <a:lvl1pPr marL="0" indent="0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33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426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140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8533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5666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22799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9933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7066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41E13-0FAA-2244-9974-43D2CD1E3E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2531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667" y="1828801"/>
            <a:ext cx="421005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8801"/>
            <a:ext cx="421005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31558-255C-114D-A661-28DE047576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5981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665" y="1681853"/>
            <a:ext cx="4189413" cy="82570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900" b="1"/>
            </a:lvl1pPr>
            <a:lvl2pPr marL="371333" indent="0">
              <a:buNone/>
              <a:defRPr sz="1600" b="1"/>
            </a:lvl2pPr>
            <a:lvl3pPr marL="742666" indent="0">
              <a:buNone/>
              <a:defRPr sz="1500" b="1"/>
            </a:lvl3pPr>
            <a:lvl4pPr marL="1114000" indent="0">
              <a:buNone/>
              <a:defRPr sz="1400" b="1"/>
            </a:lvl4pPr>
            <a:lvl5pPr marL="1485332" indent="0">
              <a:buNone/>
              <a:defRPr sz="1400" b="1"/>
            </a:lvl5pPr>
            <a:lvl6pPr marL="1856669" indent="0">
              <a:buNone/>
              <a:defRPr sz="1400" b="1"/>
            </a:lvl6pPr>
            <a:lvl7pPr marL="2227999" indent="0">
              <a:buNone/>
              <a:defRPr sz="1400" b="1"/>
            </a:lvl7pPr>
            <a:lvl8pPr marL="2599332" indent="0">
              <a:buNone/>
              <a:defRPr sz="1400" b="1"/>
            </a:lvl8pPr>
            <a:lvl9pPr marL="2970666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665" y="2507551"/>
            <a:ext cx="4189413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8" y="1681851"/>
            <a:ext cx="421005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900" b="1"/>
            </a:lvl1pPr>
            <a:lvl2pPr marL="371333" indent="0">
              <a:buNone/>
              <a:defRPr sz="1600" b="1"/>
            </a:lvl2pPr>
            <a:lvl3pPr marL="742666" indent="0">
              <a:buNone/>
              <a:defRPr sz="1500" b="1"/>
            </a:lvl3pPr>
            <a:lvl4pPr marL="1114000" indent="0">
              <a:buNone/>
              <a:defRPr sz="1400" b="1"/>
            </a:lvl4pPr>
            <a:lvl5pPr marL="1485332" indent="0">
              <a:buNone/>
              <a:defRPr sz="1400" b="1"/>
            </a:lvl5pPr>
            <a:lvl6pPr marL="1856669" indent="0">
              <a:buNone/>
              <a:defRPr sz="1400" b="1"/>
            </a:lvl6pPr>
            <a:lvl7pPr marL="2227999" indent="0">
              <a:buNone/>
              <a:defRPr sz="1400" b="1"/>
            </a:lvl7pPr>
            <a:lvl8pPr marL="2599332" indent="0">
              <a:buNone/>
              <a:defRPr sz="1400" b="1"/>
            </a:lvl8pPr>
            <a:lvl9pPr marL="2970666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8" y="2507551"/>
            <a:ext cx="421005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8DCF9-B68C-6C4B-B5D2-8F06D6F747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91344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8CD6C-F35C-3243-BB60-E2F0C2E126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10557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FCE31-B997-7D41-BEFA-CC02756EF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3622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14" y="457201"/>
            <a:ext cx="3194685" cy="1600198"/>
          </a:xfrm>
        </p:spPr>
        <p:txBody>
          <a:bodyPr anchor="b"/>
          <a:lstStyle>
            <a:lvl1pPr>
              <a:defRPr sz="2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0053" y="990600"/>
            <a:ext cx="5014913" cy="4876800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14" y="2057399"/>
            <a:ext cx="3194685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400"/>
            </a:lvl1pPr>
            <a:lvl2pPr marL="371333" indent="0">
              <a:buNone/>
              <a:defRPr sz="1000"/>
            </a:lvl2pPr>
            <a:lvl3pPr marL="742666" indent="0">
              <a:buNone/>
              <a:defRPr sz="800"/>
            </a:lvl3pPr>
            <a:lvl4pPr marL="1114000" indent="0">
              <a:buNone/>
              <a:defRPr sz="700"/>
            </a:lvl4pPr>
            <a:lvl5pPr marL="1485332" indent="0">
              <a:buNone/>
              <a:defRPr sz="700"/>
            </a:lvl5pPr>
            <a:lvl6pPr marL="1856669" indent="0">
              <a:buNone/>
              <a:defRPr sz="700"/>
            </a:lvl6pPr>
            <a:lvl7pPr marL="2227999" indent="0">
              <a:buNone/>
              <a:defRPr sz="700"/>
            </a:lvl7pPr>
            <a:lvl8pPr marL="2599332" indent="0">
              <a:buNone/>
              <a:defRPr sz="700"/>
            </a:lvl8pPr>
            <a:lvl9pPr marL="2970666" indent="0">
              <a:buNone/>
              <a:defRPr sz="7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2462B-C3EE-644D-BF43-9CC04E8F8F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77280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14" y="457200"/>
            <a:ext cx="3194685" cy="1600200"/>
          </a:xfrm>
        </p:spPr>
        <p:txBody>
          <a:bodyPr anchor="b"/>
          <a:lstStyle>
            <a:lvl1pPr>
              <a:defRPr sz="2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0053" y="990600"/>
            <a:ext cx="5014913" cy="4876800"/>
          </a:xfrm>
        </p:spPr>
        <p:txBody>
          <a:bodyPr rtlCol="0">
            <a:normAutofit/>
          </a:bodyPr>
          <a:lstStyle>
            <a:lvl1pPr marL="0" indent="0">
              <a:buNone/>
              <a:defRPr sz="2600"/>
            </a:lvl1pPr>
            <a:lvl2pPr marL="371333" indent="0">
              <a:buNone/>
              <a:defRPr sz="2300"/>
            </a:lvl2pPr>
            <a:lvl3pPr marL="742666" indent="0">
              <a:buNone/>
              <a:defRPr sz="1900"/>
            </a:lvl3pPr>
            <a:lvl4pPr marL="1114000" indent="0">
              <a:buNone/>
              <a:defRPr sz="1600"/>
            </a:lvl4pPr>
            <a:lvl5pPr marL="1485332" indent="0">
              <a:buNone/>
              <a:defRPr sz="1600"/>
            </a:lvl5pPr>
            <a:lvl6pPr marL="1856669" indent="0">
              <a:buNone/>
              <a:defRPr sz="1600"/>
            </a:lvl6pPr>
            <a:lvl7pPr marL="2227999" indent="0">
              <a:buNone/>
              <a:defRPr sz="1600"/>
            </a:lvl7pPr>
            <a:lvl8pPr marL="2599332" indent="0">
              <a:buNone/>
              <a:defRPr sz="1600"/>
            </a:lvl8pPr>
            <a:lvl9pPr marL="2970666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14" y="2057400"/>
            <a:ext cx="3194685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400"/>
            </a:lvl1pPr>
            <a:lvl2pPr marL="371333" indent="0">
              <a:buNone/>
              <a:defRPr sz="1000"/>
            </a:lvl2pPr>
            <a:lvl3pPr marL="742666" indent="0">
              <a:buNone/>
              <a:defRPr sz="800"/>
            </a:lvl3pPr>
            <a:lvl4pPr marL="1114000" indent="0">
              <a:buNone/>
              <a:defRPr sz="700"/>
            </a:lvl4pPr>
            <a:lvl5pPr marL="1485332" indent="0">
              <a:buNone/>
              <a:defRPr sz="700"/>
            </a:lvl5pPr>
            <a:lvl6pPr marL="1856669" indent="0">
              <a:buNone/>
              <a:defRPr sz="700"/>
            </a:lvl6pPr>
            <a:lvl7pPr marL="2227999" indent="0">
              <a:buNone/>
              <a:defRPr sz="700"/>
            </a:lvl7pPr>
            <a:lvl8pPr marL="2599332" indent="0">
              <a:buNone/>
              <a:defRPr sz="700"/>
            </a:lvl8pPr>
            <a:lvl9pPr marL="2970666" indent="0">
              <a:buNone/>
              <a:defRPr sz="7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8F4BE-4279-514D-93CC-DD25C74163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49302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83BA7-6779-9345-BA1E-0C1DCA88AB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94101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6" y="360362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42" y="360363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6C785-DC32-5049-8C89-A10B0F0BF2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735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079A2-2293-497F-BCA3-EEC1A00240A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7787068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742950" y="609600"/>
            <a:ext cx="8420100" cy="5486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278C2-EDD8-F74E-853C-2F5C3C5955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1504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742950" y="1981200"/>
            <a:ext cx="41275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Место для изображения из Интернета 3"/>
          <p:cNvSpPr>
            <a:spLocks noGrp="1"/>
          </p:cNvSpPr>
          <p:nvPr>
            <p:ph type="clipArt" sz="half" idx="2"/>
          </p:nvPr>
        </p:nvSpPr>
        <p:spPr>
          <a:xfrm>
            <a:off x="5035550" y="1981200"/>
            <a:ext cx="4127500" cy="4114800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42950" y="6172200"/>
            <a:ext cx="206375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384550" y="61722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99300" y="6172200"/>
            <a:ext cx="206375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3BA878-CECE-4F4F-9B69-16E3AECA9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12942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Место для изображения из Интернета 2"/>
          <p:cNvSpPr>
            <a:spLocks noGrp="1"/>
          </p:cNvSpPr>
          <p:nvPr>
            <p:ph type="clipArt" sz="half" idx="1"/>
          </p:nvPr>
        </p:nvSpPr>
        <p:spPr>
          <a:xfrm>
            <a:off x="742950" y="1981200"/>
            <a:ext cx="4127500" cy="4114800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35550" y="1981200"/>
            <a:ext cx="41275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42950" y="6172200"/>
            <a:ext cx="206375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384550" y="61722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99300" y="6172200"/>
            <a:ext cx="206375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9DFFA5-A1A1-874F-A24F-9C31F91B0A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73962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 bwMode="auto">
          <a:xfrm>
            <a:off x="742950" y="2130430"/>
            <a:ext cx="8420100" cy="1470025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485900" y="3886200"/>
            <a:ext cx="6934200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6482671A-54CD-40CE-AFA3-E0F00225D9B2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48670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>
          <a:xfrm>
            <a:off x="-11111" y="6453192"/>
            <a:ext cx="2311401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3384550" y="6453192"/>
            <a:ext cx="31369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7605713" y="6453192"/>
            <a:ext cx="2311399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9E966-20A3-42ED-B13F-14E4220019DA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66152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 bwMode="auto"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2F45EDD8-7577-4C42-B454-3DDC36C2F083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17676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Объект 2"/>
          <p:cNvSpPr>
            <a:spLocks noGrp="1"/>
          </p:cNvSpPr>
          <p:nvPr>
            <p:ph sz="half" idx="1"/>
          </p:nvPr>
        </p:nvSpPr>
        <p:spPr bwMode="auto">
          <a:xfrm>
            <a:off x="49530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 bwMode="auto">
          <a:xfrm>
            <a:off x="503555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921AC5EB-CEDE-4912-B119-04EDC1E889CF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42205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 bwMode="auto"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7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Объект 5"/>
          <p:cNvSpPr>
            <a:spLocks noGrp="1"/>
          </p:cNvSpPr>
          <p:nvPr>
            <p:ph sz="quarter" idx="4"/>
          </p:nvPr>
        </p:nvSpPr>
        <p:spPr bwMode="auto"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CA3B2B85-783E-4552-A541-525B3CA24D97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05590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E0C74360-782B-4545-89C2-A32A72AACF0A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04391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FD2F48B4-8BE6-40C9-B3BB-830DDC61D025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898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7D5FC-F8F6-4317-9FED-40F79B874BD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958574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3872972" y="273055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6B5B6A3F-E983-42BE-AE93-A9BE79D8A1E3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95708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Рисунок 2"/>
          <p:cNvSpPr>
            <a:spLocks noGrp="1"/>
          </p:cNvSpPr>
          <p:nvPr>
            <p:ph type="pic" idx="1"/>
          </p:nvPr>
        </p:nvSpPr>
        <p:spPr bwMode="auto"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/>
            </a:pPr>
            <a:endParaRPr lang="ru-RU"/>
          </a:p>
        </p:txBody>
      </p:sp>
      <p:sp>
        <p:nvSpPr>
          <p:cNvPr id="6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BAB715F4-CBDA-4426-BE77-A4C0FDE75C91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05715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41724FC1-B570-4C7B-A604-E851CE58358C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02735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7181850" y="274643"/>
            <a:ext cx="2228850" cy="5851525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95300" y="274643"/>
            <a:ext cx="6521450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670BCFBD-403F-40F8-917B-FB4DF65D6FF1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63902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3" hasCustomPrompt="1"/>
          </p:nvPr>
        </p:nvSpPr>
        <p:spPr/>
        <p:txBody>
          <a:bodyPr/>
          <a:lstStyle>
            <a:lvl1pPr marL="177800" marR="0" indent="-1778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/>
              <a:defRPr>
                <a:latin typeface="+mn-lt"/>
              </a:defRPr>
            </a:lvl1pPr>
            <a:lvl2pPr marL="355600" marR="0" indent="-1778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2pPr>
            <a:lvl3pPr marL="539750" marR="0" indent="-18415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3pPr>
            <a:lvl4pPr marL="717550" marR="0" indent="-1778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4pPr>
            <a:lvl5pPr marL="895350" marR="0" indent="-1778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5pPr>
            <a:lvl6pPr marL="1074738" indent="-179388">
              <a:lnSpc>
                <a:spcPct val="110000"/>
              </a:lnSpc>
              <a:buClr>
                <a:schemeClr val="tx1"/>
              </a:buClr>
              <a:buFont typeface="Symbol" panose="05050102010706020507" pitchFamily="18" charset="2"/>
              <a:buChar char="-"/>
              <a:defRPr sz="1600"/>
            </a:lvl6pPr>
            <a:lvl7pPr marL="1257300" indent="-182563">
              <a:lnSpc>
                <a:spcPct val="110000"/>
              </a:lnSpc>
              <a:buFont typeface="Symbol" panose="05050102010706020507" pitchFamily="18" charset="2"/>
              <a:buChar char="-"/>
              <a:defRPr sz="1600"/>
            </a:lvl7pPr>
            <a:lvl8pPr marL="1436688" indent="-179388">
              <a:lnSpc>
                <a:spcPct val="110000"/>
              </a:lnSpc>
              <a:buFont typeface="Symbol" panose="05050102010706020507" pitchFamily="18" charset="2"/>
              <a:buChar char="-"/>
              <a:defRPr sz="1600"/>
            </a:lvl8pPr>
            <a:lvl9pPr marL="1614488" indent="-177800">
              <a:lnSpc>
                <a:spcPct val="110000"/>
              </a:lnSpc>
              <a:buFont typeface="Symbol" panose="05050102010706020507" pitchFamily="18" charset="2"/>
              <a:buChar char="-"/>
              <a:defRPr sz="1600"/>
            </a:lvl9pPr>
          </a:lstStyle>
          <a:p>
            <a:pPr lvl="0"/>
            <a:r>
              <a:rPr lang="en-GB" noProof="0" dirty="0" err="1"/>
              <a:t>Mastertextformat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5"/>
            <a:r>
              <a:rPr lang="en-GB" noProof="0" dirty="0" err="1"/>
              <a:t>Sechste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6"/>
            <a:r>
              <a:rPr lang="en-GB" noProof="0" dirty="0" err="1"/>
              <a:t>Siebte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7"/>
            <a:r>
              <a:rPr lang="en-GB" noProof="0" dirty="0" err="1"/>
              <a:t>Achte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8"/>
            <a:r>
              <a:rPr lang="en-GB" noProof="0" dirty="0" err="1"/>
              <a:t>Neunte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</a:rPr>
              <a:t>Page </a:t>
            </a:r>
            <a:fld id="{EBC07571-3134-BB4B-B83F-1A9FE18D34F3}" type="slidenum">
              <a:rPr kumimoji="0" lang="de-DE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de-DE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omic Sans MS" panose="030F0702030302020204" pitchFamily="66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85869579"/>
      </p:ext>
    </p:extLst>
  </p:cSld>
  <p:clrMapOvr>
    <a:masterClrMapping/>
  </p:clrMapOvr>
  <p:transition spd="med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1238250" y="1124530"/>
            <a:ext cx="7429500" cy="2387600"/>
          </a:xfrm>
        </p:spPr>
        <p:txBody>
          <a:bodyPr anchor="b"/>
          <a:lstStyle>
            <a:lvl1pPr algn="ctr">
              <a:defRPr sz="49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333" indent="0" algn="ctr">
              <a:buNone/>
              <a:defRPr sz="2300"/>
            </a:lvl2pPr>
            <a:lvl3pPr marL="742666" indent="0" algn="ctr">
              <a:buNone/>
              <a:defRPr sz="1900"/>
            </a:lvl3pPr>
            <a:lvl4pPr marL="1114000" indent="0" algn="ctr">
              <a:buNone/>
              <a:defRPr sz="1600"/>
            </a:lvl4pPr>
            <a:lvl5pPr marL="1485332" indent="0" algn="ctr">
              <a:buNone/>
              <a:defRPr sz="1600"/>
            </a:lvl5pPr>
            <a:lvl6pPr marL="1856669" indent="0" algn="ctr">
              <a:buNone/>
              <a:defRPr sz="1600"/>
            </a:lvl6pPr>
            <a:lvl7pPr marL="2227999" indent="0" algn="ctr">
              <a:buNone/>
              <a:defRPr sz="1600"/>
            </a:lvl7pPr>
            <a:lvl8pPr marL="2599332" indent="0" algn="ctr">
              <a:buNone/>
              <a:defRPr sz="1600"/>
            </a:lvl8pPr>
            <a:lvl9pPr marL="2970666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FC144F12-3C48-7049-83DB-A1F93272277D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15539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15EFC76B-9472-374F-BB79-24077465AB7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9661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75883" y="1712427"/>
            <a:ext cx="8543925" cy="2851208"/>
          </a:xfrm>
        </p:spPr>
        <p:txBody>
          <a:bodyPr anchor="b"/>
          <a:lstStyle>
            <a:lvl1pPr>
              <a:defRPr sz="49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5883" y="4552642"/>
            <a:ext cx="8543925" cy="1500187"/>
          </a:xfrm>
        </p:spPr>
        <p:txBody>
          <a:bodyPr/>
          <a:lstStyle>
            <a:lvl1pPr marL="0" indent="0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33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426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140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8533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5666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22799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9933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7066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9C241E13-0FAA-2244-9974-43D2CD1E3EB5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04336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686667" y="1828803"/>
            <a:ext cx="4210050" cy="4351337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5014913" y="1828803"/>
            <a:ext cx="4210050" cy="4351337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C6231558-255C-114D-A661-28DE047576E2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02240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6665" y="1681853"/>
            <a:ext cx="4189413" cy="82570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900" b="1"/>
            </a:lvl1pPr>
            <a:lvl2pPr marL="371333" indent="0">
              <a:buNone/>
              <a:defRPr sz="1600" b="1"/>
            </a:lvl2pPr>
            <a:lvl3pPr marL="742666" indent="0">
              <a:buNone/>
              <a:defRPr sz="1500" b="1"/>
            </a:lvl3pPr>
            <a:lvl4pPr marL="1114000" indent="0">
              <a:buNone/>
              <a:defRPr sz="1400" b="1"/>
            </a:lvl4pPr>
            <a:lvl5pPr marL="1485332" indent="0">
              <a:buNone/>
              <a:defRPr sz="1400" b="1"/>
            </a:lvl5pPr>
            <a:lvl6pPr marL="1856669" indent="0">
              <a:buNone/>
              <a:defRPr sz="1400" b="1"/>
            </a:lvl6pPr>
            <a:lvl7pPr marL="2227999" indent="0">
              <a:buNone/>
              <a:defRPr sz="1400" b="1"/>
            </a:lvl7pPr>
            <a:lvl8pPr marL="2599332" indent="0">
              <a:buNone/>
              <a:defRPr sz="1400" b="1"/>
            </a:lvl8pPr>
            <a:lvl9pPr marL="2970666" indent="0">
              <a:buNone/>
              <a:defRPr sz="14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86665" y="2507555"/>
            <a:ext cx="4189413" cy="3680524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5014921" y="1681851"/>
            <a:ext cx="421005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900" b="1"/>
            </a:lvl1pPr>
            <a:lvl2pPr marL="371333" indent="0">
              <a:buNone/>
              <a:defRPr sz="1600" b="1"/>
            </a:lvl2pPr>
            <a:lvl3pPr marL="742666" indent="0">
              <a:buNone/>
              <a:defRPr sz="1500" b="1"/>
            </a:lvl3pPr>
            <a:lvl4pPr marL="1114000" indent="0">
              <a:buNone/>
              <a:defRPr sz="1400" b="1"/>
            </a:lvl4pPr>
            <a:lvl5pPr marL="1485332" indent="0">
              <a:buNone/>
              <a:defRPr sz="1400" b="1"/>
            </a:lvl5pPr>
            <a:lvl6pPr marL="1856669" indent="0">
              <a:buNone/>
              <a:defRPr sz="1400" b="1"/>
            </a:lvl6pPr>
            <a:lvl7pPr marL="2227999" indent="0">
              <a:buNone/>
              <a:defRPr sz="1400" b="1"/>
            </a:lvl7pPr>
            <a:lvl8pPr marL="2599332" indent="0">
              <a:buNone/>
              <a:defRPr sz="1400" b="1"/>
            </a:lvl8pPr>
            <a:lvl9pPr marL="2970666" indent="0">
              <a:buNone/>
              <a:defRPr sz="14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5014921" y="2507555"/>
            <a:ext cx="4210051" cy="3680524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Title 9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F848DCF9-B68C-6C4B-B5D2-8F06D6F747CD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34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666EE-361F-49A7-8567-39D6097CC6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9012495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B088CD6C-F35C-3243-BB60-E2F0C2E12697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15720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B83FCE31-B997-7D41-BEFA-CC02756EF18A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64221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83514" y="457201"/>
            <a:ext cx="3194685" cy="1600198"/>
          </a:xfrm>
        </p:spPr>
        <p:txBody>
          <a:bodyPr anchor="b"/>
          <a:lstStyle>
            <a:lvl1pPr>
              <a:defRPr sz="26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4210053" y="990600"/>
            <a:ext cx="5014913" cy="4876800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83514" y="2057399"/>
            <a:ext cx="3194685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400"/>
            </a:lvl1pPr>
            <a:lvl2pPr marL="371333" indent="0">
              <a:buNone/>
              <a:defRPr sz="1000"/>
            </a:lvl2pPr>
            <a:lvl3pPr marL="742666" indent="0">
              <a:buNone/>
              <a:defRPr sz="800"/>
            </a:lvl3pPr>
            <a:lvl4pPr marL="1114000" indent="0">
              <a:buNone/>
              <a:defRPr sz="700"/>
            </a:lvl4pPr>
            <a:lvl5pPr marL="1485332" indent="0">
              <a:buNone/>
              <a:defRPr sz="700"/>
            </a:lvl5pPr>
            <a:lvl6pPr marL="1856669" indent="0">
              <a:buNone/>
              <a:defRPr sz="700"/>
            </a:lvl6pPr>
            <a:lvl7pPr marL="2227999" indent="0">
              <a:buNone/>
              <a:defRPr sz="700"/>
            </a:lvl7pPr>
            <a:lvl8pPr marL="2599332" indent="0">
              <a:buNone/>
              <a:defRPr sz="700"/>
            </a:lvl8pPr>
            <a:lvl9pPr marL="2970666" indent="0">
              <a:buNone/>
              <a:defRPr sz="7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4732462B-C3EE-644D-BF43-9CC04E8F8F9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50047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83514" y="457200"/>
            <a:ext cx="3194685" cy="1600200"/>
          </a:xfrm>
        </p:spPr>
        <p:txBody>
          <a:bodyPr anchor="b"/>
          <a:lstStyle>
            <a:lvl1pPr>
              <a:defRPr sz="26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4210053" y="990600"/>
            <a:ext cx="5014913" cy="4876800"/>
          </a:xfrm>
        </p:spPr>
        <p:txBody>
          <a:bodyPr rtlCol="0">
            <a:normAutofit/>
          </a:bodyPr>
          <a:lstStyle>
            <a:lvl1pPr marL="0" indent="0">
              <a:buNone/>
              <a:defRPr sz="2600"/>
            </a:lvl1pPr>
            <a:lvl2pPr marL="371333" indent="0">
              <a:buNone/>
              <a:defRPr sz="2300"/>
            </a:lvl2pPr>
            <a:lvl3pPr marL="742666" indent="0">
              <a:buNone/>
              <a:defRPr sz="1900"/>
            </a:lvl3pPr>
            <a:lvl4pPr marL="1114000" indent="0">
              <a:buNone/>
              <a:defRPr sz="1600"/>
            </a:lvl4pPr>
            <a:lvl5pPr marL="1485332" indent="0">
              <a:buNone/>
              <a:defRPr sz="1600"/>
            </a:lvl5pPr>
            <a:lvl6pPr marL="1856669" indent="0">
              <a:buNone/>
              <a:defRPr sz="1600"/>
            </a:lvl6pPr>
            <a:lvl7pPr marL="2227999" indent="0">
              <a:buNone/>
              <a:defRPr sz="1600"/>
            </a:lvl7pPr>
            <a:lvl8pPr marL="2599332" indent="0">
              <a:buNone/>
              <a:defRPr sz="1600"/>
            </a:lvl8pPr>
            <a:lvl9pPr marL="2970666" indent="0">
              <a:buNone/>
              <a:defRPr sz="1600"/>
            </a:lvl9pPr>
          </a:lstStyle>
          <a:p>
            <a:pPr lvl="0"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83514" y="2057400"/>
            <a:ext cx="3194685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400"/>
            </a:lvl1pPr>
            <a:lvl2pPr marL="371333" indent="0">
              <a:buNone/>
              <a:defRPr sz="1000"/>
            </a:lvl2pPr>
            <a:lvl3pPr marL="742666" indent="0">
              <a:buNone/>
              <a:defRPr sz="800"/>
            </a:lvl3pPr>
            <a:lvl4pPr marL="1114000" indent="0">
              <a:buNone/>
              <a:defRPr sz="700"/>
            </a:lvl4pPr>
            <a:lvl5pPr marL="1485332" indent="0">
              <a:buNone/>
              <a:defRPr sz="700"/>
            </a:lvl5pPr>
            <a:lvl6pPr marL="1856669" indent="0">
              <a:buNone/>
              <a:defRPr sz="700"/>
            </a:lvl6pPr>
            <a:lvl7pPr marL="2227999" indent="0">
              <a:buNone/>
              <a:defRPr sz="700"/>
            </a:lvl7pPr>
            <a:lvl8pPr marL="2599332" indent="0">
              <a:buNone/>
              <a:defRPr sz="700"/>
            </a:lvl8pPr>
            <a:lvl9pPr marL="2970666" indent="0">
              <a:buNone/>
              <a:defRPr sz="7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0D48F4BE-4279-514D-93CC-DD25C7416346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03126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F0D83BA7-6779-9345-BA1E-0C1DCA88ABC1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26956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7088988" y="360362"/>
            <a:ext cx="2135981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681044" y="360363"/>
            <a:ext cx="6284119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4626C785-DC32-5049-8C89-A10B0F0BF200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42411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Only" userDrawn="1">
  <p:cSld name="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Объект 1"/>
          <p:cNvSpPr>
            <a:spLocks noGrp="1"/>
          </p:cNvSpPr>
          <p:nvPr>
            <p:ph/>
          </p:nvPr>
        </p:nvSpPr>
        <p:spPr bwMode="auto">
          <a:xfrm>
            <a:off x="742950" y="609600"/>
            <a:ext cx="8420100" cy="548640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A66278C2-EDD8-F74E-853C-2F5C3C595581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29395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xAndClipArt" userDrawn="1">
  <p:cSld name="Заголовок, текст и клип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Текст 2"/>
          <p:cNvSpPr>
            <a:spLocks noGrp="1"/>
          </p:cNvSpPr>
          <p:nvPr>
            <p:ph type="body" sz="half" idx="1"/>
          </p:nvPr>
        </p:nvSpPr>
        <p:spPr bwMode="auto">
          <a:xfrm>
            <a:off x="742950" y="1981200"/>
            <a:ext cx="4127500" cy="411480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Место для изображения из Интернета 3"/>
          <p:cNvSpPr>
            <a:spLocks noGrp="1"/>
          </p:cNvSpPr>
          <p:nvPr>
            <p:ph type="clipArt" sz="half" idx="2"/>
          </p:nvPr>
        </p:nvSpPr>
        <p:spPr bwMode="auto">
          <a:xfrm>
            <a:off x="5035550" y="1981200"/>
            <a:ext cx="4127500" cy="4114800"/>
          </a:xfrm>
        </p:spPr>
        <p:txBody>
          <a:bodyPr rtlCol="0">
            <a:normAutofit/>
          </a:bodyPr>
          <a:lstStyle/>
          <a:p>
            <a:pPr lvl="0">
              <a:defRPr/>
            </a:pPr>
            <a:endParaRPr lang="ru-RU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742950" y="61722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3384550" y="61722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7099300" y="61722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BA878-CECE-4F4F-9B69-16E3AECA9F72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93422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clipArtAndTx" userDrawn="1">
  <p:cSld name="Заголовок, клип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Место для изображения из Интернета 2"/>
          <p:cNvSpPr>
            <a:spLocks noGrp="1"/>
          </p:cNvSpPr>
          <p:nvPr>
            <p:ph type="clipArt" sz="half" idx="1"/>
          </p:nvPr>
        </p:nvSpPr>
        <p:spPr bwMode="auto">
          <a:xfrm>
            <a:off x="742950" y="1981200"/>
            <a:ext cx="4127500" cy="4114800"/>
          </a:xfrm>
        </p:spPr>
        <p:txBody>
          <a:bodyPr rtlCol="0">
            <a:normAutofit/>
          </a:bodyPr>
          <a:lstStyle/>
          <a:p>
            <a:pPr lvl="0">
              <a:defRPr/>
            </a:pPr>
            <a:endParaRPr lang="ru-RU"/>
          </a:p>
        </p:txBody>
      </p:sp>
      <p:sp>
        <p:nvSpPr>
          <p:cNvPr id="6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5035550" y="1981200"/>
            <a:ext cx="4127500" cy="411480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742950" y="61722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3384550" y="61722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7099300" y="61722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DFFA5-A1A1-874F-A24F-9C31F91B0A7C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97635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srgbClr val="000000"/>
                </a:solidFill>
                <a:latin typeface="Arial"/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03A25-4947-4734-86EB-1B8BF448F8A9}" type="slidenum">
              <a:rPr lang="ru-RU" altLang="ru-RU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0313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D4A94-4DA6-447A-9363-F68F5C2327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902751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srgbClr val="000000"/>
                </a:solidFill>
                <a:latin typeface="Arial"/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F729D-750B-4F06-A705-5C9A54A546E5}" type="slidenum">
              <a:rPr lang="ru-RU" altLang="ru-RU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632824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srgbClr val="000000"/>
                </a:solidFill>
                <a:latin typeface="Arial"/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23781-5F1A-448A-9020-C83D137C9FC1}" type="slidenum">
              <a:rPr lang="ru-RU" altLang="ru-RU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0885854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srgbClr val="000000"/>
                </a:solidFill>
                <a:latin typeface="Arial"/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420BD-3087-4B77-8F47-E69025A82E33}" type="slidenum">
              <a:rPr lang="ru-RU" altLang="ru-RU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292611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srgbClr val="000000"/>
                </a:solidFill>
                <a:latin typeface="Arial"/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079A2-2293-497F-BCA3-EEC1A00240AB}" type="slidenum">
              <a:rPr lang="ru-RU" altLang="ru-RU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8641604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srgbClr val="000000"/>
                </a:solidFill>
                <a:latin typeface="Arial"/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7D5FC-F8F6-4317-9FED-40F79B874BD2}" type="slidenum">
              <a:rPr lang="ru-RU" altLang="ru-RU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242357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srgbClr val="000000"/>
                </a:solidFill>
                <a:latin typeface="Arial"/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666EE-361F-49A7-8567-39D6097CC60D}" type="slidenum">
              <a:rPr lang="ru-RU" altLang="ru-RU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118727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srgbClr val="000000"/>
                </a:solidFill>
                <a:latin typeface="Arial"/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D4A94-4DA6-447A-9363-F68F5C23271C}" type="slidenum">
              <a:rPr lang="ru-RU" altLang="ru-RU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0847571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srgbClr val="000000"/>
                </a:solidFill>
                <a:latin typeface="Arial"/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D1D2F-B88B-41DB-B58D-EBBFA053B762}" type="slidenum">
              <a:rPr lang="ru-RU" altLang="ru-RU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416279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srgbClr val="000000"/>
                </a:solidFill>
                <a:latin typeface="Arial"/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DDD19-D440-4929-BE84-85EE036C2A6F}" type="slidenum">
              <a:rPr lang="ru-RU" altLang="ru-RU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888696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srgbClr val="000000"/>
                </a:solidFill>
                <a:latin typeface="Arial"/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55108-3020-4781-BFAB-DEE427A58999}" type="slidenum">
              <a:rPr lang="ru-RU" altLang="ru-RU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31648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D1D2F-B88B-41DB-B58D-EBBFA053B76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170328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4530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75" indent="0" algn="ctr">
              <a:buNone/>
              <a:defRPr sz="2275"/>
            </a:lvl2pPr>
            <a:lvl3pPr marL="742950" indent="0" algn="ctr">
              <a:buNone/>
              <a:defRPr sz="1950"/>
            </a:lvl3pPr>
            <a:lvl4pPr marL="1114425" indent="0" algn="ctr">
              <a:buNone/>
              <a:defRPr sz="1625"/>
            </a:lvl4pPr>
            <a:lvl5pPr marL="1485900" indent="0" algn="ctr">
              <a:buNone/>
              <a:defRPr sz="1625"/>
            </a:lvl5pPr>
            <a:lvl6pPr marL="1857375" indent="0" algn="ctr">
              <a:buNone/>
              <a:defRPr sz="1625"/>
            </a:lvl6pPr>
            <a:lvl7pPr marL="2228850" indent="0" algn="ctr">
              <a:buNone/>
              <a:defRPr sz="1625"/>
            </a:lvl7pPr>
            <a:lvl8pPr marL="2600325" indent="0" algn="ctr">
              <a:buNone/>
              <a:defRPr sz="1625"/>
            </a:lvl8pPr>
            <a:lvl9pPr marL="2971800" indent="0" algn="ctr">
              <a:buNone/>
              <a:defRPr sz="1625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prstClr val="black">
                    <a:lumMod val="65000"/>
                    <a:lumOff val="35000"/>
                  </a:prstClr>
                </a:solidFill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62065-24CB-4DBA-9976-020A678AE5E1}" type="slidenum">
              <a:rPr lang="ru-RU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31196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prstClr val="black">
                    <a:lumMod val="65000"/>
                    <a:lumOff val="35000"/>
                  </a:prstClr>
                </a:solidFill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2E2E9-E011-4634-805F-1AEF7AA7D9FE}" type="slidenum">
              <a:rPr lang="ru-RU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34912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8" y="1712423"/>
            <a:ext cx="8543925" cy="2851208"/>
          </a:xfrm>
        </p:spPr>
        <p:txBody>
          <a:bodyPr anchor="b"/>
          <a:lstStyle>
            <a:lvl1pPr>
              <a:defRPr sz="487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8" y="455263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75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prstClr val="black">
                    <a:lumMod val="65000"/>
                    <a:lumOff val="35000"/>
                  </a:prstClr>
                </a:solidFill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DF1AC-7312-49C5-9B77-4F5E8F75F001}" type="slidenum">
              <a:rPr lang="ru-RU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47449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666" y="1828801"/>
            <a:ext cx="421005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8801"/>
            <a:ext cx="421005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prstClr val="black">
                    <a:lumMod val="65000"/>
                    <a:lumOff val="35000"/>
                  </a:prstClr>
                </a:solidFill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55D98-9D56-425F-AEF5-9D38A743EF0B}" type="slidenum">
              <a:rPr lang="ru-RU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9010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665" y="1681851"/>
            <a:ext cx="4189413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665" y="2507551"/>
            <a:ext cx="4189413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851"/>
            <a:ext cx="421005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7551"/>
            <a:ext cx="421005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prstClr val="black">
                    <a:lumMod val="65000"/>
                    <a:lumOff val="35000"/>
                  </a:prstClr>
                </a:solidFill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AC5D7-C6DC-476D-9C4C-0756A42DB3F7}" type="slidenum">
              <a:rPr lang="ru-RU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59308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prstClr val="black">
                    <a:lumMod val="65000"/>
                    <a:lumOff val="35000"/>
                  </a:prstClr>
                </a:solidFill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6672C-5BE8-46C0-8DA1-5499A0E30FA8}" type="slidenum">
              <a:rPr lang="ru-RU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10608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prstClr val="black">
                    <a:lumMod val="65000"/>
                    <a:lumOff val="35000"/>
                  </a:prstClr>
                </a:solidFill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5EB59-E952-463A-9CCC-5F9D4439329B}" type="slidenum">
              <a:rPr lang="ru-RU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914695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14" y="457201"/>
            <a:ext cx="3194685" cy="1600197"/>
          </a:xfrm>
        </p:spPr>
        <p:txBody>
          <a:bodyPr anchor="b"/>
          <a:lstStyle>
            <a:lvl1pPr>
              <a:defRPr sz="2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0050" y="990600"/>
            <a:ext cx="5014913" cy="4876800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14" y="2057399"/>
            <a:ext cx="3194685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300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prstClr val="black">
                    <a:lumMod val="65000"/>
                    <a:lumOff val="35000"/>
                  </a:prstClr>
                </a:solidFill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5E840-21D3-40F4-80F8-B45E496EBFC8}" type="slidenum">
              <a:rPr lang="ru-RU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17139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14" y="457200"/>
            <a:ext cx="3194685" cy="1600200"/>
          </a:xfrm>
        </p:spPr>
        <p:txBody>
          <a:bodyPr anchor="b"/>
          <a:lstStyle>
            <a:lvl1pPr>
              <a:defRPr sz="2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0050" y="990600"/>
            <a:ext cx="5014913" cy="4876800"/>
          </a:xfrm>
        </p:spPr>
        <p:txBody>
          <a:bodyPr rtlCol="0">
            <a:normAutofit/>
          </a:bodyPr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14" y="2057400"/>
            <a:ext cx="3194685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300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prstClr val="black">
                    <a:lumMod val="65000"/>
                    <a:lumOff val="35000"/>
                  </a:prstClr>
                </a:solidFill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6C445-206F-4C3F-AC1D-250698ECF203}" type="slidenum">
              <a:rPr lang="ru-RU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30428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prstClr val="black">
                    <a:lumMod val="65000"/>
                    <a:lumOff val="35000"/>
                  </a:prstClr>
                </a:solidFill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F3D5A-C75C-41D5-B296-4AF1F9189235}" type="slidenum">
              <a:rPr lang="ru-RU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44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5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7.xml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2" Type="http://schemas.openxmlformats.org/officeDocument/2006/relationships/slideLayout" Target="../slideLayouts/slideLayout66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slideLayout" Target="../slideLayouts/slideLayout7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13" Type="http://schemas.openxmlformats.org/officeDocument/2006/relationships/slideLayout" Target="../slideLayouts/slideLayout102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slideLayout" Target="../slideLayouts/slideLayout101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Relationship Id="rId1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214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effectLst/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14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effectLst/>
                <a:latin typeface="+mn-lt"/>
              </a:defRPr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effectLst/>
                <a:latin typeface="+mn-lt"/>
              </a:defRPr>
            </a:lvl1pPr>
          </a:lstStyle>
          <a:p>
            <a:pPr>
              <a:defRPr/>
            </a:pPr>
            <a:fld id="{AAE0C1BE-35BC-4868-AA1D-5D48471C04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4" r:id="rId1"/>
    <p:sldLayoutId id="2147484455" r:id="rId2"/>
    <p:sldLayoutId id="2147484456" r:id="rId3"/>
    <p:sldLayoutId id="2147484457" r:id="rId4"/>
    <p:sldLayoutId id="2147484458" r:id="rId5"/>
    <p:sldLayoutId id="2147484459" r:id="rId6"/>
    <p:sldLayoutId id="2147484460" r:id="rId7"/>
    <p:sldLayoutId id="2147484461" r:id="rId8"/>
    <p:sldLayoutId id="2147484462" r:id="rId9"/>
    <p:sldLayoutId id="2147484463" r:id="rId10"/>
    <p:sldLayoutId id="214748446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87388" y="365125"/>
            <a:ext cx="85439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7388" y="1828800"/>
            <a:ext cx="8543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4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4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246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104A51E-5DB7-40A6-9BB0-8C73199EFF4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5" r:id="rId1"/>
    <p:sldLayoutId id="2147484466" r:id="rId2"/>
    <p:sldLayoutId id="2147484467" r:id="rId3"/>
    <p:sldLayoutId id="2147484468" r:id="rId4"/>
    <p:sldLayoutId id="2147484469" r:id="rId5"/>
    <p:sldLayoutId id="2147484470" r:id="rId6"/>
    <p:sldLayoutId id="2147484471" r:id="rId7"/>
    <p:sldLayoutId id="2147484472" r:id="rId8"/>
    <p:sldLayoutId id="2147484473" r:id="rId9"/>
    <p:sldLayoutId id="2147484474" r:id="rId10"/>
    <p:sldLayoutId id="2147484475" r:id="rId11"/>
    <p:sldLayoutId id="2147484511" r:id="rId12"/>
    <p:sldLayoutId id="2147484512" r:id="rId13"/>
  </p:sldLayoutIdLst>
  <p:hf hdr="0" ftr="0" dt="0"/>
  <p:txStyles>
    <p:titleStyle>
      <a:lvl1pPr algn="l" defTabSz="7429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429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2pPr>
      <a:lvl3pPr algn="l" defTabSz="7429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3pPr>
      <a:lvl4pPr algn="l" defTabSz="7429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4pPr>
      <a:lvl5pPr algn="l" defTabSz="7429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742950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742950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742950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742950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85738" indent="-185738" algn="l" defTabSz="742950" rtl="0" eaLnBrk="0" fontAlgn="base" hangingPunct="0">
        <a:lnSpc>
          <a:spcPct val="90000"/>
        </a:lnSpc>
        <a:spcBef>
          <a:spcPts val="813"/>
        </a:spcBef>
        <a:spcAft>
          <a:spcPct val="0"/>
        </a:spcAft>
        <a:buFont typeface="Wingdings 2" panose="05020102010507070707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0" fontAlgn="base" hangingPunct="0">
        <a:lnSpc>
          <a:spcPct val="90000"/>
        </a:lnSpc>
        <a:spcBef>
          <a:spcPts val="400"/>
        </a:spcBef>
        <a:spcAft>
          <a:spcPct val="0"/>
        </a:spcAft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0" fontAlgn="base" hangingPunct="0">
        <a:lnSpc>
          <a:spcPct val="90000"/>
        </a:lnSpc>
        <a:spcBef>
          <a:spcPts val="400"/>
        </a:spcBef>
        <a:spcAft>
          <a:spcPct val="0"/>
        </a:spcAft>
        <a:buFont typeface="Wingdings 2" panose="05020102010507070707" pitchFamily="18" charset="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0" fontAlgn="base" hangingPunct="0">
        <a:lnSpc>
          <a:spcPct val="90000"/>
        </a:lnSpc>
        <a:spcBef>
          <a:spcPts val="400"/>
        </a:spcBef>
        <a:spcAft>
          <a:spcPct val="0"/>
        </a:spcAft>
        <a:buFont typeface="Wingdings 2" panose="05020102010507070707" pitchFamily="18" charset="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0" fontAlgn="base" hangingPunct="0">
        <a:lnSpc>
          <a:spcPct val="90000"/>
        </a:lnSpc>
        <a:spcBef>
          <a:spcPts val="400"/>
        </a:spcBef>
        <a:spcAft>
          <a:spcPct val="0"/>
        </a:spcAft>
        <a:buFont typeface="Wingdings 2" panose="05020102010507070707" pitchFamily="18" charset="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spcBef>
          <a:spcPct val="20000"/>
        </a:spcBef>
        <a:buFont typeface="Wingdings 2" pitchFamily="18" charset="2"/>
        <a:buChar char="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spcBef>
          <a:spcPct val="20000"/>
        </a:spcBef>
        <a:buFont typeface="Wingdings 2" pitchFamily="18" charset="2"/>
        <a:buChar char="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spcBef>
          <a:spcPct val="20000"/>
        </a:spcBef>
        <a:buFont typeface="Wingdings 2" pitchFamily="18" charset="2"/>
        <a:buChar char="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spcBef>
          <a:spcPct val="20000"/>
        </a:spcBef>
        <a:buFont typeface="Wingdings 2" pitchFamily="18" charset="2"/>
        <a:buChar char="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687388" y="365125"/>
            <a:ext cx="85439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7388" y="1828800"/>
            <a:ext cx="8543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4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4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246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C754DB2-92A2-4673-BBA6-EB1B7516CB0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6" r:id="rId1"/>
    <p:sldLayoutId id="2147484477" r:id="rId2"/>
    <p:sldLayoutId id="2147484478" r:id="rId3"/>
    <p:sldLayoutId id="2147484479" r:id="rId4"/>
    <p:sldLayoutId id="2147484480" r:id="rId5"/>
    <p:sldLayoutId id="2147484481" r:id="rId6"/>
    <p:sldLayoutId id="2147484482" r:id="rId7"/>
    <p:sldLayoutId id="2147484483" r:id="rId8"/>
    <p:sldLayoutId id="2147484484" r:id="rId9"/>
    <p:sldLayoutId id="2147484485" r:id="rId10"/>
    <p:sldLayoutId id="2147484486" r:id="rId11"/>
    <p:sldLayoutId id="2147484513" r:id="rId12"/>
    <p:sldLayoutId id="2147484514" r:id="rId13"/>
    <p:sldLayoutId id="2147484515" r:id="rId14"/>
  </p:sldLayoutIdLst>
  <p:hf hdr="0" ftr="0" dt="0"/>
  <p:txStyles>
    <p:titleStyle>
      <a:lvl1pPr algn="l" defTabSz="7429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429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2pPr>
      <a:lvl3pPr algn="l" defTabSz="7429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3pPr>
      <a:lvl4pPr algn="l" defTabSz="7429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4pPr>
      <a:lvl5pPr algn="l" defTabSz="7429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742950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742950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742950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742950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85738" indent="-185738" algn="l" defTabSz="742950" rtl="0" eaLnBrk="0" fontAlgn="base" hangingPunct="0">
        <a:lnSpc>
          <a:spcPct val="90000"/>
        </a:lnSpc>
        <a:spcBef>
          <a:spcPts val="813"/>
        </a:spcBef>
        <a:spcAft>
          <a:spcPct val="0"/>
        </a:spcAft>
        <a:buFont typeface="Wingdings 2" panose="05020102010507070707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0" fontAlgn="base" hangingPunct="0">
        <a:lnSpc>
          <a:spcPct val="90000"/>
        </a:lnSpc>
        <a:spcBef>
          <a:spcPts val="400"/>
        </a:spcBef>
        <a:spcAft>
          <a:spcPct val="0"/>
        </a:spcAft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0" fontAlgn="base" hangingPunct="0">
        <a:lnSpc>
          <a:spcPct val="90000"/>
        </a:lnSpc>
        <a:spcBef>
          <a:spcPts val="400"/>
        </a:spcBef>
        <a:spcAft>
          <a:spcPct val="0"/>
        </a:spcAft>
        <a:buFont typeface="Wingdings 2" panose="05020102010507070707" pitchFamily="18" charset="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0" fontAlgn="base" hangingPunct="0">
        <a:lnSpc>
          <a:spcPct val="90000"/>
        </a:lnSpc>
        <a:spcBef>
          <a:spcPts val="400"/>
        </a:spcBef>
        <a:spcAft>
          <a:spcPct val="0"/>
        </a:spcAft>
        <a:buFont typeface="Wingdings 2" panose="05020102010507070707" pitchFamily="18" charset="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0" fontAlgn="base" hangingPunct="0">
        <a:lnSpc>
          <a:spcPct val="90000"/>
        </a:lnSpc>
        <a:spcBef>
          <a:spcPts val="400"/>
        </a:spcBef>
        <a:spcAft>
          <a:spcPct val="0"/>
        </a:spcAft>
        <a:buFont typeface="Wingdings 2" panose="05020102010507070707" pitchFamily="18" charset="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spcBef>
          <a:spcPct val="20000"/>
        </a:spcBef>
        <a:buFont typeface="Wingdings 2" pitchFamily="18" charset="2"/>
        <a:buChar char="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spcBef>
          <a:spcPct val="20000"/>
        </a:spcBef>
        <a:buFont typeface="Wingdings 2" pitchFamily="18" charset="2"/>
        <a:buChar char="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spcBef>
          <a:spcPct val="20000"/>
        </a:spcBef>
        <a:buFont typeface="Wingdings 2" pitchFamily="18" charset="2"/>
        <a:buChar char="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spcBef>
          <a:spcPct val="20000"/>
        </a:spcBef>
        <a:buFont typeface="Wingdings 2" pitchFamily="18" charset="2"/>
        <a:buChar char="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Placeholder 1"/>
          <p:cNvSpPr>
            <a:spLocks noGrp="1"/>
          </p:cNvSpPr>
          <p:nvPr>
            <p:ph type="title"/>
          </p:nvPr>
        </p:nvSpPr>
        <p:spPr bwMode="auto">
          <a:xfrm>
            <a:off x="687388" y="365125"/>
            <a:ext cx="85439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05" tIns="45703" rIns="91405" bIns="4570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318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7388" y="1828804"/>
            <a:ext cx="8543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05" tIns="45703" rIns="91405" bIns="457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6"/>
            <a:ext cx="2228850" cy="365125"/>
          </a:xfrm>
          <a:prstGeom prst="rect">
            <a:avLst/>
          </a:prstGeom>
        </p:spPr>
        <p:txBody>
          <a:bodyPr vert="horz" lIns="91405" tIns="45703" rIns="91405" bIns="45703" rtlCol="0" anchor="ctr"/>
          <a:lstStyle>
            <a:lvl1pPr algn="l">
              <a:defRPr sz="900" smtClean="0">
                <a:solidFill>
                  <a:prstClr val="black">
                    <a:lumMod val="65000"/>
                    <a:lumOff val="35000"/>
                  </a:prstClr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8" y="6356356"/>
            <a:ext cx="3343275" cy="365125"/>
          </a:xfrm>
          <a:prstGeom prst="rect">
            <a:avLst/>
          </a:prstGeom>
        </p:spPr>
        <p:txBody>
          <a:bodyPr vert="horz" lIns="91405" tIns="45703" rIns="91405" bIns="45703" rtlCol="0" anchor="ctr"/>
          <a:lstStyle>
            <a:lvl1pPr algn="ctr">
              <a:defRPr sz="900">
                <a:solidFill>
                  <a:prstClr val="black">
                    <a:lumMod val="65000"/>
                    <a:lumOff val="35000"/>
                  </a:prstClr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2463" y="6356356"/>
            <a:ext cx="2228850" cy="365125"/>
          </a:xfrm>
          <a:prstGeom prst="rect">
            <a:avLst/>
          </a:prstGeom>
        </p:spPr>
        <p:txBody>
          <a:bodyPr vert="horz" wrap="square" lIns="91405" tIns="45703" rIns="91405" bIns="45703" numCol="1" anchor="ctr" anchorCtr="0" compatLnSpc="1">
            <a:prstTxWarp prst="textNoShape">
              <a:avLst/>
            </a:prstTxWarp>
          </a:bodyPr>
          <a:lstStyle>
            <a:lvl1pPr algn="r">
              <a:defRPr sz="800" smtClean="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927F5747-266C-8045-B560-4998814DF2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434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54" r:id="rId1"/>
    <p:sldLayoutId id="2147484855" r:id="rId2"/>
    <p:sldLayoutId id="2147484856" r:id="rId3"/>
    <p:sldLayoutId id="2147484857" r:id="rId4"/>
    <p:sldLayoutId id="2147484858" r:id="rId5"/>
    <p:sldLayoutId id="2147484859" r:id="rId6"/>
    <p:sldLayoutId id="2147484860" r:id="rId7"/>
    <p:sldLayoutId id="2147484861" r:id="rId8"/>
    <p:sldLayoutId id="2147484862" r:id="rId9"/>
    <p:sldLayoutId id="2147484863" r:id="rId10"/>
    <p:sldLayoutId id="2147484864" r:id="rId11"/>
    <p:sldLayoutId id="2147484865" r:id="rId12"/>
    <p:sldLayoutId id="2147484866" r:id="rId13"/>
    <p:sldLayoutId id="2147484867" r:id="rId14"/>
  </p:sldLayoutIdLst>
  <p:hf hdr="0" ftr="0" dt="0"/>
  <p:txStyles>
    <p:titleStyle>
      <a:lvl1pPr algn="l" defTabSz="742666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5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defTabSz="742666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ＭＳ Ｐゴシック" charset="0"/>
          <a:cs typeface="ＭＳ Ｐゴシック" charset="0"/>
        </a:defRPr>
      </a:lvl2pPr>
      <a:lvl3pPr algn="l" defTabSz="742666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ＭＳ Ｐゴシック" charset="0"/>
          <a:cs typeface="ＭＳ Ｐゴシック" charset="0"/>
        </a:defRPr>
      </a:lvl3pPr>
      <a:lvl4pPr algn="l" defTabSz="742666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ＭＳ Ｐゴシック" charset="0"/>
          <a:cs typeface="ＭＳ Ｐゴシック" charset="0"/>
        </a:defRPr>
      </a:lvl4pPr>
      <a:lvl5pPr algn="l" defTabSz="742666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ＭＳ Ｐゴシック" charset="0"/>
          <a:cs typeface="ＭＳ Ｐゴシック" charset="0"/>
        </a:defRPr>
      </a:lvl5pPr>
      <a:lvl6pPr marL="457025" algn="l" defTabSz="742666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6pPr>
      <a:lvl7pPr marL="914052" algn="l" defTabSz="742666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7pPr>
      <a:lvl8pPr marL="1371076" algn="l" defTabSz="742666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8pPr>
      <a:lvl9pPr marL="1828100" algn="l" defTabSz="742666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85667" indent="-185667" algn="l" defTabSz="742666" rtl="0" eaLnBrk="0" fontAlgn="base" hangingPunct="0">
        <a:lnSpc>
          <a:spcPct val="90000"/>
        </a:lnSpc>
        <a:spcBef>
          <a:spcPts val="813"/>
        </a:spcBef>
        <a:spcAft>
          <a:spcPct val="0"/>
        </a:spcAft>
        <a:buFont typeface="Wingdings 2" charset="0"/>
        <a:buChar char=""/>
        <a:defRPr sz="21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57000" indent="-185667" algn="l" defTabSz="742666" rtl="0" eaLnBrk="0" fontAlgn="base" hangingPunct="0">
        <a:lnSpc>
          <a:spcPct val="90000"/>
        </a:lnSpc>
        <a:spcBef>
          <a:spcPts val="401"/>
        </a:spcBef>
        <a:spcAft>
          <a:spcPct val="0"/>
        </a:spcAft>
        <a:buFont typeface="Wingdings 2" charset="0"/>
        <a:buChar char=""/>
        <a:defRPr sz="19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28333" indent="-185667" algn="l" defTabSz="742666" rtl="0" eaLnBrk="0" fontAlgn="base" hangingPunct="0">
        <a:lnSpc>
          <a:spcPct val="90000"/>
        </a:lnSpc>
        <a:spcBef>
          <a:spcPts val="401"/>
        </a:spcBef>
        <a:spcAft>
          <a:spcPct val="0"/>
        </a:spcAft>
        <a:buFont typeface="Wingdings 2" charset="0"/>
        <a:buChar char="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99666" indent="-185667" algn="l" defTabSz="742666" rtl="0" eaLnBrk="0" fontAlgn="base" hangingPunct="0">
        <a:lnSpc>
          <a:spcPct val="90000"/>
        </a:lnSpc>
        <a:spcBef>
          <a:spcPts val="401"/>
        </a:spcBef>
        <a:spcAft>
          <a:spcPct val="0"/>
        </a:spcAft>
        <a:buFont typeface="Wingdings 2" charset="0"/>
        <a:buChar char="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671001" indent="-185667" algn="l" defTabSz="742666" rtl="0" eaLnBrk="0" fontAlgn="base" hangingPunct="0">
        <a:lnSpc>
          <a:spcPct val="90000"/>
        </a:lnSpc>
        <a:spcBef>
          <a:spcPts val="401"/>
        </a:spcBef>
        <a:spcAft>
          <a:spcPct val="0"/>
        </a:spcAft>
        <a:buFont typeface="Wingdings 2" charset="0"/>
        <a:buChar char="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042334" indent="-185667" algn="l" defTabSz="742666" rtl="0" eaLnBrk="1" latinLnBrk="0" hangingPunct="1">
        <a:spcBef>
          <a:spcPct val="20000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13663" indent="-185667" algn="l" defTabSz="742666" rtl="0" eaLnBrk="1" latinLnBrk="0" hangingPunct="1">
        <a:spcBef>
          <a:spcPct val="20000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85001" indent="-185667" algn="l" defTabSz="742666" rtl="0" eaLnBrk="1" latinLnBrk="0" hangingPunct="1">
        <a:spcBef>
          <a:spcPct val="20000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56334" indent="-185667" algn="l" defTabSz="742666" rtl="0" eaLnBrk="1" latinLnBrk="0" hangingPunct="1">
        <a:spcBef>
          <a:spcPct val="20000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6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1333" algn="l" defTabSz="7426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42666" algn="l" defTabSz="7426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14000" algn="l" defTabSz="7426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85332" algn="l" defTabSz="7426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56669" algn="l" defTabSz="7426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7999" algn="l" defTabSz="7426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99332" algn="l" defTabSz="7426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70666" algn="l" defTabSz="7426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4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495300" y="6356354"/>
            <a:ext cx="2311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384550" y="6356354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7099300" y="6356354"/>
            <a:ext cx="2311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E97B65F-D10D-44C8-936A-2B6F11FA6F1B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259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82" r:id="rId1"/>
    <p:sldLayoutId id="2147485083" r:id="rId2"/>
    <p:sldLayoutId id="2147485084" r:id="rId3"/>
    <p:sldLayoutId id="2147485085" r:id="rId4"/>
    <p:sldLayoutId id="2147485086" r:id="rId5"/>
    <p:sldLayoutId id="2147485087" r:id="rId6"/>
    <p:sldLayoutId id="2147485088" r:id="rId7"/>
    <p:sldLayoutId id="2147485089" r:id="rId8"/>
    <p:sldLayoutId id="2147485090" r:id="rId9"/>
    <p:sldLayoutId id="2147485091" r:id="rId10"/>
    <p:sldLayoutId id="2147485092" r:id="rId11"/>
    <p:sldLayoutId id="2147485380" r:id="rId12"/>
  </p:sldLayoutIdLst>
  <p:hf hdr="0" ftr="0" dt="0"/>
  <p:txStyles>
    <p:titleStyle>
      <a:lvl1pPr algn="ctr"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Calibri"/>
        </a:defRPr>
      </a:lvl2pPr>
      <a:lvl3pPr algn="ctr"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Calibri"/>
        </a:defRPr>
      </a:lvl3pPr>
      <a:lvl4pPr algn="ctr"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Calibri"/>
        </a:defRPr>
      </a:lvl4pPr>
      <a:lvl5pPr algn="ctr"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Calibri"/>
        </a:defRPr>
      </a:lvl5pPr>
      <a:lvl6pPr marL="457200" algn="ctr"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Calibri"/>
        </a:defRPr>
      </a:lvl6pPr>
      <a:lvl7pPr marL="914400" algn="ctr"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Calibri"/>
        </a:defRPr>
      </a:lvl7pPr>
      <a:lvl8pPr marL="1371600" algn="ctr"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Calibri"/>
        </a:defRPr>
      </a:lvl8pPr>
      <a:lvl9pPr marL="1828800" algn="ctr"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>
        <a:spcBef>
          <a:spcPts val="0"/>
        </a:spcBef>
        <a:spcAft>
          <a:spcPts val="0"/>
        </a:spcAft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>
        <a:spcBef>
          <a:spcPts val="0"/>
        </a:spcBef>
        <a:spcAft>
          <a:spcPts val="0"/>
        </a:spcAft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>
        <a:spcBef>
          <a:spcPts val="0"/>
        </a:spcBef>
        <a:spcAft>
          <a:spcPts val="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>
        <a:spcBef>
          <a:spcPts val="0"/>
        </a:spcBef>
        <a:spcAft>
          <a:spcPts val="0"/>
        </a:spcAft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>
        <a:spcBef>
          <a:spcPts val="0"/>
        </a:spcBef>
        <a:spcAft>
          <a:spcPts val="0"/>
        </a:spcAft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687388" y="365129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05" tIns="45703" rIns="91405" bIns="45703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7388" y="1828804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05" tIns="45703" rIns="91405" bIns="45703" numCol="1" anchor="t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81037" y="6356360"/>
            <a:ext cx="2228850" cy="365125"/>
          </a:xfrm>
          <a:prstGeom prst="rect">
            <a:avLst/>
          </a:prstGeom>
        </p:spPr>
        <p:txBody>
          <a:bodyPr vert="horz" lIns="91405" tIns="45703" rIns="91405" bIns="45703" rtlCol="0" anchor="ctr"/>
          <a:lstStyle>
            <a:lvl1pPr algn="l">
              <a:defRPr sz="900">
                <a:solidFill>
                  <a:prstClr val="black">
                    <a:lumMod val="65000"/>
                    <a:lumOff val="35000"/>
                  </a:prstClr>
                </a:solidFill>
                <a:latin typeface="Comic Sans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281369" y="6356360"/>
            <a:ext cx="3343275" cy="365125"/>
          </a:xfrm>
          <a:prstGeom prst="rect">
            <a:avLst/>
          </a:prstGeom>
        </p:spPr>
        <p:txBody>
          <a:bodyPr vert="horz" lIns="91405" tIns="45703" rIns="91405" bIns="45703" rtlCol="0" anchor="ctr"/>
          <a:lstStyle>
            <a:lvl1pPr algn="ctr">
              <a:defRPr sz="900">
                <a:solidFill>
                  <a:prstClr val="black">
                    <a:lumMod val="65000"/>
                    <a:lumOff val="35000"/>
                  </a:prstClr>
                </a:solidFill>
                <a:latin typeface="Comic Sans MS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002463" y="6356360"/>
            <a:ext cx="2228850" cy="365125"/>
          </a:xfrm>
          <a:prstGeom prst="rect">
            <a:avLst/>
          </a:prstGeom>
        </p:spPr>
        <p:txBody>
          <a:bodyPr vert="horz" wrap="square" lIns="91405" tIns="45703" rIns="91405" bIns="45703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927F5747-266C-8045-B560-4998814DF266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568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94" r:id="rId1"/>
    <p:sldLayoutId id="2147485095" r:id="rId2"/>
    <p:sldLayoutId id="2147485096" r:id="rId3"/>
    <p:sldLayoutId id="2147485097" r:id="rId4"/>
    <p:sldLayoutId id="2147485098" r:id="rId5"/>
    <p:sldLayoutId id="2147485099" r:id="rId6"/>
    <p:sldLayoutId id="2147485100" r:id="rId7"/>
    <p:sldLayoutId id="2147485101" r:id="rId8"/>
    <p:sldLayoutId id="2147485102" r:id="rId9"/>
    <p:sldLayoutId id="2147485103" r:id="rId10"/>
    <p:sldLayoutId id="2147485104" r:id="rId11"/>
    <p:sldLayoutId id="2147485105" r:id="rId12"/>
    <p:sldLayoutId id="2147485106" r:id="rId13"/>
    <p:sldLayoutId id="2147485107" r:id="rId14"/>
  </p:sldLayoutIdLst>
  <p:hf hdr="0" ftr="0" dt="0"/>
  <p:txStyles>
    <p:titleStyle>
      <a:lvl1pPr algn="l" defTabSz="742666">
        <a:lnSpc>
          <a:spcPct val="90000"/>
        </a:lnSpc>
        <a:spcBef>
          <a:spcPts val="0"/>
        </a:spcBef>
        <a:spcAft>
          <a:spcPts val="0"/>
        </a:spcAft>
        <a:defRPr sz="3500">
          <a:solidFill>
            <a:schemeClr val="tx1"/>
          </a:solidFill>
          <a:latin typeface="+mj-lt"/>
          <a:ea typeface="ＭＳ Ｐゴシック"/>
          <a:cs typeface="ＭＳ Ｐゴシック"/>
        </a:defRPr>
      </a:lvl1pPr>
      <a:lvl2pPr algn="l" defTabSz="742666">
        <a:lnSpc>
          <a:spcPct val="90000"/>
        </a:lnSpc>
        <a:spcBef>
          <a:spcPts val="0"/>
        </a:spcBef>
        <a:spcAft>
          <a:spcPts val="0"/>
        </a:spcAft>
        <a:defRPr sz="3500">
          <a:solidFill>
            <a:schemeClr val="tx1"/>
          </a:solidFill>
          <a:latin typeface="Calibri Light"/>
          <a:ea typeface="ＭＳ Ｐゴシック"/>
          <a:cs typeface="ＭＳ Ｐゴシック"/>
        </a:defRPr>
      </a:lvl2pPr>
      <a:lvl3pPr algn="l" defTabSz="742666">
        <a:lnSpc>
          <a:spcPct val="90000"/>
        </a:lnSpc>
        <a:spcBef>
          <a:spcPts val="0"/>
        </a:spcBef>
        <a:spcAft>
          <a:spcPts val="0"/>
        </a:spcAft>
        <a:defRPr sz="3500">
          <a:solidFill>
            <a:schemeClr val="tx1"/>
          </a:solidFill>
          <a:latin typeface="Calibri Light"/>
          <a:ea typeface="ＭＳ Ｐゴシック"/>
          <a:cs typeface="ＭＳ Ｐゴシック"/>
        </a:defRPr>
      </a:lvl3pPr>
      <a:lvl4pPr algn="l" defTabSz="742666">
        <a:lnSpc>
          <a:spcPct val="90000"/>
        </a:lnSpc>
        <a:spcBef>
          <a:spcPts val="0"/>
        </a:spcBef>
        <a:spcAft>
          <a:spcPts val="0"/>
        </a:spcAft>
        <a:defRPr sz="3500">
          <a:solidFill>
            <a:schemeClr val="tx1"/>
          </a:solidFill>
          <a:latin typeface="Calibri Light"/>
          <a:ea typeface="ＭＳ Ｐゴシック"/>
          <a:cs typeface="ＭＳ Ｐゴシック"/>
        </a:defRPr>
      </a:lvl4pPr>
      <a:lvl5pPr algn="l" defTabSz="742666">
        <a:lnSpc>
          <a:spcPct val="90000"/>
        </a:lnSpc>
        <a:spcBef>
          <a:spcPts val="0"/>
        </a:spcBef>
        <a:spcAft>
          <a:spcPts val="0"/>
        </a:spcAft>
        <a:defRPr sz="3500">
          <a:solidFill>
            <a:schemeClr val="tx1"/>
          </a:solidFill>
          <a:latin typeface="Calibri Light"/>
          <a:ea typeface="ＭＳ Ｐゴシック"/>
          <a:cs typeface="ＭＳ Ｐゴシック"/>
        </a:defRPr>
      </a:lvl5pPr>
      <a:lvl6pPr marL="457025" algn="l" defTabSz="742666">
        <a:lnSpc>
          <a:spcPct val="90000"/>
        </a:lnSpc>
        <a:spcBef>
          <a:spcPts val="0"/>
        </a:spcBef>
        <a:spcAft>
          <a:spcPts val="0"/>
        </a:spcAft>
        <a:defRPr sz="3500">
          <a:solidFill>
            <a:schemeClr val="tx1"/>
          </a:solidFill>
          <a:latin typeface="Calibri Light"/>
        </a:defRPr>
      </a:lvl6pPr>
      <a:lvl7pPr marL="914052" algn="l" defTabSz="742666">
        <a:lnSpc>
          <a:spcPct val="90000"/>
        </a:lnSpc>
        <a:spcBef>
          <a:spcPts val="0"/>
        </a:spcBef>
        <a:spcAft>
          <a:spcPts val="0"/>
        </a:spcAft>
        <a:defRPr sz="3500">
          <a:solidFill>
            <a:schemeClr val="tx1"/>
          </a:solidFill>
          <a:latin typeface="Calibri Light"/>
        </a:defRPr>
      </a:lvl7pPr>
      <a:lvl8pPr marL="1371075" algn="l" defTabSz="742666">
        <a:lnSpc>
          <a:spcPct val="90000"/>
        </a:lnSpc>
        <a:spcBef>
          <a:spcPts val="0"/>
        </a:spcBef>
        <a:spcAft>
          <a:spcPts val="0"/>
        </a:spcAft>
        <a:defRPr sz="3500">
          <a:solidFill>
            <a:schemeClr val="tx1"/>
          </a:solidFill>
          <a:latin typeface="Calibri Light"/>
        </a:defRPr>
      </a:lvl8pPr>
      <a:lvl9pPr marL="1828100" algn="l" defTabSz="742666">
        <a:lnSpc>
          <a:spcPct val="90000"/>
        </a:lnSpc>
        <a:spcBef>
          <a:spcPts val="0"/>
        </a:spcBef>
        <a:spcAft>
          <a:spcPts val="0"/>
        </a:spcAft>
        <a:defRPr sz="3500">
          <a:solidFill>
            <a:schemeClr val="tx1"/>
          </a:solidFill>
          <a:latin typeface="Calibri Light"/>
        </a:defRPr>
      </a:lvl9pPr>
    </p:titleStyle>
    <p:bodyStyle>
      <a:lvl1pPr marL="185667" indent="-185667" algn="l" defTabSz="742666">
        <a:lnSpc>
          <a:spcPct val="90000"/>
        </a:lnSpc>
        <a:spcBef>
          <a:spcPts val="813"/>
        </a:spcBef>
        <a:spcAft>
          <a:spcPts val="0"/>
        </a:spcAft>
        <a:buFont typeface="Wingdings 2"/>
        <a:buChar char=""/>
        <a:defRPr sz="2100">
          <a:solidFill>
            <a:schemeClr val="tx1"/>
          </a:solidFill>
          <a:latin typeface="+mn-lt"/>
          <a:ea typeface="ＭＳ Ｐゴシック"/>
          <a:cs typeface="ＭＳ Ｐゴシック"/>
        </a:defRPr>
      </a:lvl1pPr>
      <a:lvl2pPr marL="557000" indent="-185667" algn="l" defTabSz="742666">
        <a:lnSpc>
          <a:spcPct val="90000"/>
        </a:lnSpc>
        <a:spcBef>
          <a:spcPts val="401"/>
        </a:spcBef>
        <a:spcAft>
          <a:spcPts val="0"/>
        </a:spcAft>
        <a:buFont typeface="Wingdings 2"/>
        <a:buChar char=""/>
        <a:defRPr sz="1900">
          <a:solidFill>
            <a:schemeClr val="tx1"/>
          </a:solidFill>
          <a:latin typeface="+mn-lt"/>
          <a:ea typeface="ＭＳ Ｐゴシック"/>
          <a:cs typeface="+mn-cs"/>
        </a:defRPr>
      </a:lvl2pPr>
      <a:lvl3pPr marL="928333" indent="-185667" algn="l" defTabSz="742666">
        <a:lnSpc>
          <a:spcPct val="90000"/>
        </a:lnSpc>
        <a:spcBef>
          <a:spcPts val="401"/>
        </a:spcBef>
        <a:spcAft>
          <a:spcPts val="0"/>
        </a:spcAft>
        <a:buFont typeface="Wingdings 2"/>
        <a:buChar char=""/>
        <a:defRPr sz="1600">
          <a:solidFill>
            <a:schemeClr val="tx1"/>
          </a:solidFill>
          <a:latin typeface="+mn-lt"/>
          <a:ea typeface="ＭＳ Ｐゴシック"/>
          <a:cs typeface="+mn-cs"/>
        </a:defRPr>
      </a:lvl3pPr>
      <a:lvl4pPr marL="1299666" indent="-185667" algn="l" defTabSz="742666">
        <a:lnSpc>
          <a:spcPct val="90000"/>
        </a:lnSpc>
        <a:spcBef>
          <a:spcPts val="401"/>
        </a:spcBef>
        <a:spcAft>
          <a:spcPts val="0"/>
        </a:spcAft>
        <a:buFont typeface="Wingdings 2"/>
        <a:buChar char=""/>
        <a:defRPr sz="1400">
          <a:solidFill>
            <a:schemeClr val="tx1"/>
          </a:solidFill>
          <a:latin typeface="+mn-lt"/>
          <a:ea typeface="ＭＳ Ｐゴシック"/>
          <a:cs typeface="+mn-cs"/>
        </a:defRPr>
      </a:lvl4pPr>
      <a:lvl5pPr marL="1671001" indent="-185667" algn="l" defTabSz="742666">
        <a:lnSpc>
          <a:spcPct val="90000"/>
        </a:lnSpc>
        <a:spcBef>
          <a:spcPts val="401"/>
        </a:spcBef>
        <a:spcAft>
          <a:spcPts val="0"/>
        </a:spcAft>
        <a:buFont typeface="Wingdings 2"/>
        <a:buChar char=""/>
        <a:defRPr sz="1400">
          <a:solidFill>
            <a:schemeClr val="tx1"/>
          </a:solidFill>
          <a:latin typeface="+mn-lt"/>
          <a:ea typeface="ＭＳ Ｐゴシック"/>
          <a:cs typeface="+mn-cs"/>
        </a:defRPr>
      </a:lvl5pPr>
      <a:lvl6pPr marL="2042334" indent="-185667" algn="l" defTabSz="742666">
        <a:spcBef>
          <a:spcPts val="0"/>
        </a:spcBef>
        <a:buFont typeface="Wingdings 2"/>
        <a:buChar char=""/>
        <a:defRPr sz="1500">
          <a:solidFill>
            <a:schemeClr val="tx1"/>
          </a:solidFill>
          <a:latin typeface="+mn-lt"/>
          <a:ea typeface="+mn-ea"/>
          <a:cs typeface="+mn-cs"/>
        </a:defRPr>
      </a:lvl6pPr>
      <a:lvl7pPr marL="2413663" indent="-185667" algn="l" defTabSz="742666">
        <a:spcBef>
          <a:spcPts val="0"/>
        </a:spcBef>
        <a:buFont typeface="Wingdings 2"/>
        <a:buChar char=""/>
        <a:defRPr sz="1500">
          <a:solidFill>
            <a:schemeClr val="tx1"/>
          </a:solidFill>
          <a:latin typeface="+mn-lt"/>
          <a:ea typeface="+mn-ea"/>
          <a:cs typeface="+mn-cs"/>
        </a:defRPr>
      </a:lvl7pPr>
      <a:lvl8pPr marL="2785001" indent="-185667" algn="l" defTabSz="742666">
        <a:spcBef>
          <a:spcPts val="0"/>
        </a:spcBef>
        <a:buFont typeface="Wingdings 2"/>
        <a:buChar char=""/>
        <a:defRPr sz="1500">
          <a:solidFill>
            <a:schemeClr val="tx1"/>
          </a:solidFill>
          <a:latin typeface="+mn-lt"/>
          <a:ea typeface="+mn-ea"/>
          <a:cs typeface="+mn-cs"/>
        </a:defRPr>
      </a:lvl8pPr>
      <a:lvl9pPr marL="3156334" indent="-185667" algn="l" defTabSz="742666">
        <a:spcBef>
          <a:spcPts val="0"/>
        </a:spcBef>
        <a:buFont typeface="Wingdings 2"/>
        <a:buChar char=""/>
        <a:defRPr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666"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371333" algn="l" defTabSz="742666">
        <a:defRPr sz="1500">
          <a:solidFill>
            <a:schemeClr val="tx1"/>
          </a:solidFill>
          <a:latin typeface="+mn-lt"/>
          <a:ea typeface="+mn-ea"/>
          <a:cs typeface="+mn-cs"/>
        </a:defRPr>
      </a:lvl2pPr>
      <a:lvl3pPr marL="742666" algn="l" defTabSz="742666">
        <a:defRPr sz="1500">
          <a:solidFill>
            <a:schemeClr val="tx1"/>
          </a:solidFill>
          <a:latin typeface="+mn-lt"/>
          <a:ea typeface="+mn-ea"/>
          <a:cs typeface="+mn-cs"/>
        </a:defRPr>
      </a:lvl3pPr>
      <a:lvl4pPr marL="1114000" algn="l" defTabSz="742666">
        <a:defRPr sz="1500">
          <a:solidFill>
            <a:schemeClr val="tx1"/>
          </a:solidFill>
          <a:latin typeface="+mn-lt"/>
          <a:ea typeface="+mn-ea"/>
          <a:cs typeface="+mn-cs"/>
        </a:defRPr>
      </a:lvl4pPr>
      <a:lvl5pPr marL="1485332" algn="l" defTabSz="742666">
        <a:defRPr sz="1500">
          <a:solidFill>
            <a:schemeClr val="tx1"/>
          </a:solidFill>
          <a:latin typeface="+mn-lt"/>
          <a:ea typeface="+mn-ea"/>
          <a:cs typeface="+mn-cs"/>
        </a:defRPr>
      </a:lvl5pPr>
      <a:lvl6pPr marL="1856669" algn="l" defTabSz="742666">
        <a:defRPr sz="1500">
          <a:solidFill>
            <a:schemeClr val="tx1"/>
          </a:solidFill>
          <a:latin typeface="+mn-lt"/>
          <a:ea typeface="+mn-ea"/>
          <a:cs typeface="+mn-cs"/>
        </a:defRPr>
      </a:lvl6pPr>
      <a:lvl7pPr marL="2227999" algn="l" defTabSz="742666">
        <a:defRPr sz="1500">
          <a:solidFill>
            <a:schemeClr val="tx1"/>
          </a:solidFill>
          <a:latin typeface="+mn-lt"/>
          <a:ea typeface="+mn-ea"/>
          <a:cs typeface="+mn-cs"/>
        </a:defRPr>
      </a:lvl7pPr>
      <a:lvl8pPr marL="2599332" algn="l" defTabSz="742666">
        <a:defRPr sz="1500">
          <a:solidFill>
            <a:schemeClr val="tx1"/>
          </a:solidFill>
          <a:latin typeface="+mn-lt"/>
          <a:ea typeface="+mn-ea"/>
          <a:cs typeface="+mn-cs"/>
        </a:defRPr>
      </a:lvl8pPr>
      <a:lvl9pPr marL="2970666" algn="l" defTabSz="742666">
        <a:defRPr sz="15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214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effectLst/>
                <a:latin typeface="+mn-lt"/>
              </a:defRPr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effectLst/>
                <a:latin typeface="+mn-lt"/>
              </a:defRPr>
            </a:lvl1pPr>
          </a:lstStyle>
          <a:p>
            <a:pPr>
              <a:defRPr/>
            </a:pPr>
            <a:r>
              <a:rPr lang="en-US" altLang="ru-RU">
                <a:solidFill>
                  <a:srgbClr val="000000"/>
                </a:solidFill>
                <a:latin typeface="Arial"/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effectLst/>
                <a:latin typeface="+mn-lt"/>
              </a:defRPr>
            </a:lvl1pPr>
          </a:lstStyle>
          <a:p>
            <a:pPr>
              <a:defRPr/>
            </a:pPr>
            <a:fld id="{AAE0C1BE-35BC-4868-AA1D-5D48471C04B8}" type="slidenum">
              <a:rPr lang="ru-RU" altLang="ru-RU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7491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44" r:id="rId1"/>
    <p:sldLayoutId id="2147485245" r:id="rId2"/>
    <p:sldLayoutId id="2147485246" r:id="rId3"/>
    <p:sldLayoutId id="2147485247" r:id="rId4"/>
    <p:sldLayoutId id="2147485248" r:id="rId5"/>
    <p:sldLayoutId id="2147485249" r:id="rId6"/>
    <p:sldLayoutId id="2147485250" r:id="rId7"/>
    <p:sldLayoutId id="2147485251" r:id="rId8"/>
    <p:sldLayoutId id="2147485252" r:id="rId9"/>
    <p:sldLayoutId id="2147485253" r:id="rId10"/>
    <p:sldLayoutId id="214748525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87388" y="365125"/>
            <a:ext cx="85439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7388" y="1828800"/>
            <a:ext cx="8543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4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4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ru-RU">
                <a:solidFill>
                  <a:prstClr val="black">
                    <a:lumMod val="65000"/>
                    <a:lumOff val="35000"/>
                  </a:prstClr>
                </a:solidFill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246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104A51E-5DB7-40A6-9BB0-8C73199EFF43}" type="slidenum">
              <a:rPr lang="ru-RU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186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56" r:id="rId1"/>
    <p:sldLayoutId id="2147485257" r:id="rId2"/>
    <p:sldLayoutId id="2147485258" r:id="rId3"/>
    <p:sldLayoutId id="2147485259" r:id="rId4"/>
    <p:sldLayoutId id="2147485260" r:id="rId5"/>
    <p:sldLayoutId id="2147485261" r:id="rId6"/>
    <p:sldLayoutId id="2147485262" r:id="rId7"/>
    <p:sldLayoutId id="2147485263" r:id="rId8"/>
    <p:sldLayoutId id="2147485264" r:id="rId9"/>
    <p:sldLayoutId id="2147485265" r:id="rId10"/>
    <p:sldLayoutId id="2147485266" r:id="rId11"/>
    <p:sldLayoutId id="2147485267" r:id="rId12"/>
    <p:sldLayoutId id="2147485268" r:id="rId13"/>
  </p:sldLayoutIdLst>
  <p:hf hdr="0" ftr="0" dt="0"/>
  <p:txStyles>
    <p:titleStyle>
      <a:lvl1pPr algn="l" defTabSz="7429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429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2pPr>
      <a:lvl3pPr algn="l" defTabSz="7429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3pPr>
      <a:lvl4pPr algn="l" defTabSz="7429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4pPr>
      <a:lvl5pPr algn="l" defTabSz="7429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742950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742950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742950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742950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85738" indent="-185738" algn="l" defTabSz="742950" rtl="0" eaLnBrk="0" fontAlgn="base" hangingPunct="0">
        <a:lnSpc>
          <a:spcPct val="90000"/>
        </a:lnSpc>
        <a:spcBef>
          <a:spcPts val="813"/>
        </a:spcBef>
        <a:spcAft>
          <a:spcPct val="0"/>
        </a:spcAft>
        <a:buFont typeface="Wingdings 2" panose="05020102010507070707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0" fontAlgn="base" hangingPunct="0">
        <a:lnSpc>
          <a:spcPct val="90000"/>
        </a:lnSpc>
        <a:spcBef>
          <a:spcPts val="400"/>
        </a:spcBef>
        <a:spcAft>
          <a:spcPct val="0"/>
        </a:spcAft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0" fontAlgn="base" hangingPunct="0">
        <a:lnSpc>
          <a:spcPct val="90000"/>
        </a:lnSpc>
        <a:spcBef>
          <a:spcPts val="400"/>
        </a:spcBef>
        <a:spcAft>
          <a:spcPct val="0"/>
        </a:spcAft>
        <a:buFont typeface="Wingdings 2" panose="05020102010507070707" pitchFamily="18" charset="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0" fontAlgn="base" hangingPunct="0">
        <a:lnSpc>
          <a:spcPct val="90000"/>
        </a:lnSpc>
        <a:spcBef>
          <a:spcPts val="400"/>
        </a:spcBef>
        <a:spcAft>
          <a:spcPct val="0"/>
        </a:spcAft>
        <a:buFont typeface="Wingdings 2" panose="05020102010507070707" pitchFamily="18" charset="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0" fontAlgn="base" hangingPunct="0">
        <a:lnSpc>
          <a:spcPct val="90000"/>
        </a:lnSpc>
        <a:spcBef>
          <a:spcPts val="400"/>
        </a:spcBef>
        <a:spcAft>
          <a:spcPct val="0"/>
        </a:spcAft>
        <a:buFont typeface="Wingdings 2" panose="05020102010507070707" pitchFamily="18" charset="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spcBef>
          <a:spcPct val="20000"/>
        </a:spcBef>
        <a:buFont typeface="Wingdings 2" pitchFamily="18" charset="2"/>
        <a:buChar char="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spcBef>
          <a:spcPct val="20000"/>
        </a:spcBef>
        <a:buFont typeface="Wingdings 2" pitchFamily="18" charset="2"/>
        <a:buChar char="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spcBef>
          <a:spcPct val="20000"/>
        </a:spcBef>
        <a:buFont typeface="Wingdings 2" pitchFamily="18" charset="2"/>
        <a:buChar char="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spcBef>
          <a:spcPct val="20000"/>
        </a:spcBef>
        <a:buFont typeface="Wingdings 2" pitchFamily="18" charset="2"/>
        <a:buChar char="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5.xml"/><Relationship Id="rId6" Type="http://schemas.openxmlformats.org/officeDocument/2006/relationships/image" Target="../media/image4.jpg"/><Relationship Id="rId11" Type="http://schemas.openxmlformats.org/officeDocument/2006/relationships/image" Target="../media/image9.png"/><Relationship Id="rId5" Type="http://schemas.openxmlformats.org/officeDocument/2006/relationships/image" Target="../media/image3.jp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hyperlink" Target="https://indico.jinr.ru/event/2691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5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4.xml"/><Relationship Id="rId6" Type="http://schemas.openxmlformats.org/officeDocument/2006/relationships/hyperlink" Target="https://ru.overleaf.com/2188139956tbmwgzrnmyjr" TargetMode="External"/><Relationship Id="rId5" Type="http://schemas.openxmlformats.org/officeDocument/2006/relationships/hyperlink" Target="https://ru.overleaf.com/project/5defe238bc758000019f5694" TargetMode="External"/><Relationship Id="rId4" Type="http://schemas.openxmlformats.org/officeDocument/2006/relationships/image" Target="../media/image1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4.xml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0472" y="980728"/>
            <a:ext cx="8784976" cy="49435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F36672C-5BE8-46C0-8DA1-5499A0E30FA8}" type="slidenum">
              <a:rPr kumimoji="0" lang="ru-RU" altLang="ru-RU" sz="894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altLang="ru-RU" sz="894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5025008" y="6237312"/>
            <a:ext cx="1715135" cy="5074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3584848" y="5451569"/>
            <a:ext cx="1512168" cy="641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" descr="unnamed.jpg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7274059" y="69087"/>
            <a:ext cx="2575485" cy="1192146"/>
          </a:xfrm>
          <a:prstGeom prst="rect">
            <a:avLst/>
          </a:prstGeom>
        </p:spPr>
      </p:pic>
      <p:pic>
        <p:nvPicPr>
          <p:cNvPr id="13" name="Picture 2" descr="logo_yuvyask.jpg"/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>
            <a:off x="8193360" y="2733432"/>
            <a:ext cx="1628824" cy="1055608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606" y="4862070"/>
            <a:ext cx="1923930" cy="655162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72" y="5517232"/>
            <a:ext cx="1350150" cy="72008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6583" y="5661248"/>
            <a:ext cx="1770953" cy="892394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3120" y="5661248"/>
            <a:ext cx="1764195" cy="45018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608" y="6093296"/>
            <a:ext cx="2449248" cy="416789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273" y="3856531"/>
            <a:ext cx="1296143" cy="775723"/>
          </a:xfrm>
          <a:prstGeom prst="rect">
            <a:avLst/>
          </a:prstGeom>
        </p:spPr>
      </p:pic>
      <p:pic>
        <p:nvPicPr>
          <p:cNvPr id="20" name="Рисунок 3"/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1272" y="1289442"/>
            <a:ext cx="2405380" cy="1347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Заголовок 2"/>
          <p:cNvSpPr txBox="1">
            <a:spLocks/>
          </p:cNvSpPr>
          <p:nvPr/>
        </p:nvSpPr>
        <p:spPr bwMode="auto">
          <a:xfrm>
            <a:off x="452500" y="656049"/>
            <a:ext cx="6732748" cy="4388450"/>
          </a:xfrm>
          <a:prstGeom prst="rect">
            <a:avLst/>
          </a:prstGeom>
          <a:solidFill>
            <a:schemeClr val="bg1"/>
          </a:solidFill>
          <a:ln>
            <a:solidFill>
              <a:srgbClr val="040263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br>
              <a:rPr lang="en-US" sz="3600" b="1" dirty="0">
                <a:solidFill>
                  <a:srgbClr val="003399"/>
                </a:solidFill>
                <a:latin typeface="Book Antiqua" panose="02040602050305030304" pitchFamily="18" charset="0"/>
              </a:rPr>
            </a:br>
            <a:r>
              <a:rPr lang="en-US" sz="3600" b="1" dirty="0">
                <a:solidFill>
                  <a:srgbClr val="003399"/>
                </a:solidFill>
                <a:latin typeface="Book Antiqua" panose="02040602050305030304" pitchFamily="18" charset="0"/>
              </a:rPr>
              <a:t>OMC4DBD analysis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err="1">
                <a:solidFill>
                  <a:srgbClr val="003399"/>
                </a:solidFill>
                <a:latin typeface="Book Antiqua" panose="02040602050305030304" pitchFamily="18" charset="0"/>
              </a:rPr>
              <a:t>f</a:t>
            </a:r>
            <a:r>
              <a:rPr lang="en-US" sz="3600" b="1" dirty="0" err="1">
                <a:solidFill>
                  <a:srgbClr val="003399"/>
                </a:solidFill>
                <a:latin typeface="Book Antiqua" panose="02040602050305030304" pitchFamily="18" charset="0"/>
              </a:rPr>
              <a:t>orthweekly</a:t>
            </a:r>
            <a:r>
              <a:rPr lang="en-US" sz="3600" b="1" dirty="0">
                <a:solidFill>
                  <a:srgbClr val="003399"/>
                </a:solidFill>
                <a:latin typeface="Book Antiqua" panose="02040602050305030304" pitchFamily="18" charset="0"/>
              </a:rPr>
              <a:t> meeting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3600" b="1" dirty="0">
              <a:solidFill>
                <a:srgbClr val="003399"/>
              </a:solidFill>
              <a:latin typeface="Book Antiqua" panose="02040602050305030304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400" dirty="0">
                <a:solidFill>
                  <a:srgbClr val="003399"/>
                </a:solidFill>
                <a:latin typeface="Book Antiqua" panose="02040602050305030304" pitchFamily="18" charset="0"/>
              </a:rPr>
              <a:t>D.Z. Zinatulina</a:t>
            </a:r>
            <a:endParaRPr lang="en-US" sz="1400" b="1" dirty="0">
              <a:solidFill>
                <a:srgbClr val="003399"/>
              </a:solidFill>
              <a:latin typeface="Book Antiqua" panose="02040602050305030304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400" dirty="0">
                <a:solidFill>
                  <a:srgbClr val="003399"/>
                </a:solidFill>
                <a:latin typeface="Book Antiqua" panose="02040602050305030304" pitchFamily="18" charset="0"/>
              </a:rPr>
              <a:t>07.12.2021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1400" b="1" dirty="0">
              <a:solidFill>
                <a:srgbClr val="003399"/>
              </a:solidFill>
              <a:latin typeface="Book Antiqua" panose="02040602050305030304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400" dirty="0">
                <a:solidFill>
                  <a:srgbClr val="003399"/>
                </a:solidFill>
                <a:latin typeface="Book Antiqua" panose="02040602050305030304" pitchFamily="18" charset="0"/>
              </a:rPr>
              <a:t>Link: </a:t>
            </a:r>
            <a:r>
              <a:rPr lang="en-US" sz="1400" dirty="0">
                <a:solidFill>
                  <a:srgbClr val="003399"/>
                </a:solidFill>
                <a:latin typeface="Book Antiqua" panose="02040602050305030304" pitchFamily="18" charset="0"/>
                <a:hlinkClick r:id="rId14"/>
              </a:rPr>
              <a:t>https://indico.jinr.ru/event/2691/</a:t>
            </a:r>
            <a:endParaRPr lang="en-US" sz="1400" dirty="0">
              <a:solidFill>
                <a:srgbClr val="003399"/>
              </a:solidFill>
              <a:latin typeface="Book Antiqua" panose="02040602050305030304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br>
              <a:rPr lang="en-US" sz="1400" b="1" dirty="0">
                <a:solidFill>
                  <a:srgbClr val="003399"/>
                </a:solidFill>
                <a:latin typeface="Book Antiqua" panose="02040602050305030304" pitchFamily="18" charset="0"/>
              </a:rPr>
            </a:br>
            <a:endParaRPr lang="ru-RU" sz="1100" b="0" dirty="0">
              <a:solidFill>
                <a:srgbClr val="003399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16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DBB141C-AD38-1E43-9E18-0677A4469A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560" y="-747464"/>
            <a:ext cx="10369152" cy="15697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078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1284" y="-99392"/>
            <a:ext cx="9282236" cy="1143000"/>
          </a:xfrm>
        </p:spPr>
        <p:txBody>
          <a:bodyPr/>
          <a:lstStyle/>
          <a:p>
            <a:r>
              <a:rPr lang="en-US" sz="4000" b="1" dirty="0">
                <a:solidFill>
                  <a:srgbClr val="003399"/>
                </a:solidFill>
                <a:latin typeface="Book Antiqua"/>
                <a:cs typeface="Book Antiqua"/>
              </a:rPr>
              <a:t>Progress report of 2021 campaign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E90A8E-B8C4-4B40-83A7-5A39C062DAB6}"/>
              </a:ext>
            </a:extLst>
          </p:cNvPr>
          <p:cNvSpPr txBox="1"/>
          <p:nvPr/>
        </p:nvSpPr>
        <p:spPr bwMode="auto">
          <a:xfrm>
            <a:off x="200472" y="6551766"/>
            <a:ext cx="95328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Daniya Zinatulina , </a:t>
            </a:r>
            <a:r>
              <a:rPr lang="en-US" sz="1100" b="0" dirty="0">
                <a:solidFill>
                  <a:prstClr val="black"/>
                </a:solidFill>
                <a:latin typeface="Georgia" panose="02040502050405020303" pitchFamily="18" charset="0"/>
              </a:rPr>
              <a:t>07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.12.2021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100" b="0" dirty="0">
                <a:solidFill>
                  <a:prstClr val="black"/>
                </a:solidFill>
                <a:latin typeface="Georgia" panose="02040502050405020303" pitchFamily="18" charset="0"/>
              </a:rPr>
              <a:t>3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   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pic>
        <p:nvPicPr>
          <p:cNvPr id="13" name="Рисунок 12" descr="Бейсбол со сплошной заливкой">
            <a:extLst>
              <a:ext uri="{FF2B5EF4-FFF2-40B4-BE49-F238E27FC236}">
                <a16:creationId xmlns:a16="http://schemas.microsoft.com/office/drawing/2014/main" id="{BEAE140D-2D93-5145-90E5-6AAC7C0B05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36976" y="1962852"/>
            <a:ext cx="964637" cy="964637"/>
          </a:xfrm>
          <a:prstGeom prst="rect">
            <a:avLst/>
          </a:prstGeom>
        </p:spPr>
      </p:pic>
      <p:pic>
        <p:nvPicPr>
          <p:cNvPr id="8" name="Рисунок 7" descr="Изображение выглядит как припаркован, несколько&#10;&#10;Автоматически созданное описание">
            <a:extLst>
              <a:ext uri="{FF2B5EF4-FFF2-40B4-BE49-F238E27FC236}">
                <a16:creationId xmlns:a16="http://schemas.microsoft.com/office/drawing/2014/main" id="{FAF75750-8F99-FA47-A965-AB882ED57A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13" y="1187624"/>
            <a:ext cx="4236639" cy="317748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F1FFFE3-1680-434E-A084-586661DC74B1}"/>
              </a:ext>
            </a:extLst>
          </p:cNvPr>
          <p:cNvSpPr txBox="1"/>
          <p:nvPr/>
        </p:nvSpPr>
        <p:spPr>
          <a:xfrm>
            <a:off x="338957" y="4493438"/>
            <a:ext cx="7165744" cy="1908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latin typeface="Georgia" panose="02040502050405020303" pitchFamily="18" charset="0"/>
              </a:rPr>
              <a:t>Overleaf link of the general Proposal:</a:t>
            </a:r>
          </a:p>
          <a:p>
            <a:r>
              <a:rPr lang="en-US" sz="2000" b="0" dirty="0">
                <a:latin typeface="Georgia" panose="02040502050405020303" pitchFamily="18" charset="0"/>
                <a:hlinkClick r:id="rId5"/>
              </a:rPr>
              <a:t>https://ru.overleaf.com/project/5defe238bc758000019f5694</a:t>
            </a:r>
            <a:endParaRPr lang="en-US" sz="2000" b="0" dirty="0">
              <a:latin typeface="Georgia" panose="02040502050405020303" pitchFamily="18" charset="0"/>
            </a:endParaRPr>
          </a:p>
          <a:p>
            <a:endParaRPr lang="en-US" sz="2000" b="0" dirty="0">
              <a:latin typeface="Georgia" panose="02040502050405020303" pitchFamily="18" charset="0"/>
            </a:endParaRPr>
          </a:p>
          <a:p>
            <a:r>
              <a:rPr lang="en-US" sz="2000" i="1" dirty="0">
                <a:latin typeface="Georgia" panose="02040502050405020303" pitchFamily="18" charset="0"/>
              </a:rPr>
              <a:t>Overleaf link of the Progress report example:</a:t>
            </a:r>
            <a:endParaRPr lang="en-US" sz="2000" b="0" dirty="0">
              <a:latin typeface="Georgia" panose="02040502050405020303" pitchFamily="18" charset="0"/>
            </a:endParaRPr>
          </a:p>
          <a:p>
            <a:r>
              <a:rPr lang="en-US" sz="2000" b="0" dirty="0">
                <a:latin typeface="Georgia" panose="02040502050405020303" pitchFamily="18" charset="0"/>
                <a:hlinkClick r:id="rId6"/>
              </a:rPr>
              <a:t>https://ru.overleaf.com/2188139956tbmwgzrnmyjr</a:t>
            </a:r>
            <a:endParaRPr lang="en-US" sz="2000" b="0" dirty="0">
              <a:latin typeface="Georgia" panose="02040502050405020303" pitchFamily="18" charset="0"/>
            </a:endParaRPr>
          </a:p>
          <a:p>
            <a:endParaRPr lang="en-US" sz="2000" b="0" dirty="0">
              <a:latin typeface="Georgia" panose="02040502050405020303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FFC8B2-A2D0-F745-85DB-89D97CDA2DFA}"/>
              </a:ext>
            </a:extLst>
          </p:cNvPr>
          <p:cNvSpPr txBox="1"/>
          <p:nvPr/>
        </p:nvSpPr>
        <p:spPr>
          <a:xfrm>
            <a:off x="5625661" y="1842697"/>
            <a:ext cx="4280339" cy="1969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Georgia" panose="02040502050405020303" pitchFamily="18" charset="0"/>
              </a:rPr>
              <a:t>Please note:</a:t>
            </a:r>
          </a:p>
          <a:p>
            <a:endParaRPr lang="en-US" sz="1800" dirty="0">
              <a:latin typeface="Georgia" panose="02040502050405020303" pitchFamily="18" charset="0"/>
            </a:endParaRPr>
          </a:p>
          <a:p>
            <a:r>
              <a:rPr lang="en-US" sz="2800" dirty="0">
                <a:solidFill>
                  <a:srgbClr val="C00000"/>
                </a:solidFill>
                <a:latin typeface="Georgia" panose="02040502050405020303" pitchFamily="18" charset="0"/>
              </a:rPr>
              <a:t>The latest corrections </a:t>
            </a:r>
          </a:p>
          <a:p>
            <a:r>
              <a:rPr lang="en-US" sz="2800" dirty="0">
                <a:solidFill>
                  <a:srgbClr val="C00000"/>
                </a:solidFill>
                <a:latin typeface="Georgia" panose="02040502050405020303" pitchFamily="18" charset="0"/>
              </a:rPr>
              <a:t>should be done </a:t>
            </a:r>
          </a:p>
          <a:p>
            <a:r>
              <a:rPr lang="en-US" sz="2800" dirty="0">
                <a:solidFill>
                  <a:srgbClr val="C00000"/>
                </a:solidFill>
                <a:latin typeface="Georgia" panose="02040502050405020303" pitchFamily="18" charset="0"/>
              </a:rPr>
              <a:t>till 22:00 25/12/2021</a:t>
            </a:r>
            <a:endParaRPr lang="ru-RU" sz="2800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34277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1284" y="-99392"/>
            <a:ext cx="9282236" cy="1143000"/>
          </a:xfrm>
        </p:spPr>
        <p:txBody>
          <a:bodyPr/>
          <a:lstStyle/>
          <a:p>
            <a:r>
              <a:rPr lang="en-US" sz="4000" b="1" dirty="0">
                <a:solidFill>
                  <a:srgbClr val="003399"/>
                </a:solidFill>
                <a:latin typeface="Book Antiqua"/>
                <a:cs typeface="Book Antiqua"/>
              </a:rPr>
              <a:t>Request for the next beam time 2022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E90A8E-B8C4-4B40-83A7-5A39C062DAB6}"/>
              </a:ext>
            </a:extLst>
          </p:cNvPr>
          <p:cNvSpPr txBox="1"/>
          <p:nvPr/>
        </p:nvSpPr>
        <p:spPr bwMode="auto">
          <a:xfrm>
            <a:off x="200472" y="6551766"/>
            <a:ext cx="95328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Daniya Zinatulina , </a:t>
            </a:r>
            <a:r>
              <a:rPr lang="en-US" sz="1100" b="0" dirty="0">
                <a:solidFill>
                  <a:prstClr val="black"/>
                </a:solidFill>
                <a:latin typeface="Georgia" panose="02040502050405020303" pitchFamily="18" charset="0"/>
              </a:rPr>
              <a:t>07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.12.2021                                                                                                                                                                                                                  4   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pic>
        <p:nvPicPr>
          <p:cNvPr id="13" name="Рисунок 12" descr="Бейсбол со сплошной заливкой">
            <a:extLst>
              <a:ext uri="{FF2B5EF4-FFF2-40B4-BE49-F238E27FC236}">
                <a16:creationId xmlns:a16="http://schemas.microsoft.com/office/drawing/2014/main" id="{BEAE140D-2D93-5145-90E5-6AAC7C0B05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69039" y="1700808"/>
            <a:ext cx="964637" cy="964637"/>
          </a:xfrm>
          <a:prstGeom prst="rect">
            <a:avLst/>
          </a:prstGeom>
        </p:spPr>
      </p:pic>
      <p:pic>
        <p:nvPicPr>
          <p:cNvPr id="8" name="Рисунок 7" descr="Изображение выглядит как припаркован, несколько&#10;&#10;Автоматически созданное описание">
            <a:extLst>
              <a:ext uri="{FF2B5EF4-FFF2-40B4-BE49-F238E27FC236}">
                <a16:creationId xmlns:a16="http://schemas.microsoft.com/office/drawing/2014/main" id="{FAF75750-8F99-FA47-A965-AB882ED57A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30" y="1412776"/>
            <a:ext cx="4375246" cy="328143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F1FFFE3-1680-434E-A084-586661DC74B1}"/>
              </a:ext>
            </a:extLst>
          </p:cNvPr>
          <p:cNvSpPr txBox="1"/>
          <p:nvPr/>
        </p:nvSpPr>
        <p:spPr>
          <a:xfrm>
            <a:off x="5833676" y="2115616"/>
            <a:ext cx="3793026" cy="338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Georgia" panose="02040502050405020303" pitchFamily="18" charset="0"/>
              </a:rPr>
              <a:t>Proposal of the time:</a:t>
            </a:r>
          </a:p>
          <a:p>
            <a:r>
              <a:rPr lang="en-US" sz="1800" b="0" dirty="0">
                <a:latin typeface="Georgia" panose="02040502050405020303" pitchFamily="18" charset="0"/>
              </a:rPr>
              <a:t>From 19</a:t>
            </a:r>
            <a:r>
              <a:rPr lang="en-US" sz="1800" b="0" baseline="30000" dirty="0">
                <a:latin typeface="Georgia" panose="02040502050405020303" pitchFamily="18" charset="0"/>
              </a:rPr>
              <a:t>th</a:t>
            </a:r>
            <a:r>
              <a:rPr lang="en-US" sz="1800" b="0" dirty="0">
                <a:latin typeface="Georgia" panose="02040502050405020303" pitchFamily="18" charset="0"/>
              </a:rPr>
              <a:t> June to 16</a:t>
            </a:r>
            <a:r>
              <a:rPr lang="en-US" sz="1800" b="0" baseline="30000" dirty="0">
                <a:latin typeface="Georgia" panose="02040502050405020303" pitchFamily="18" charset="0"/>
              </a:rPr>
              <a:t>th</a:t>
            </a:r>
            <a:r>
              <a:rPr lang="en-US" sz="1800" b="0" dirty="0">
                <a:latin typeface="Georgia" panose="02040502050405020303" pitchFamily="18" charset="0"/>
              </a:rPr>
              <a:t> July</a:t>
            </a:r>
          </a:p>
          <a:p>
            <a:r>
              <a:rPr lang="en-US" sz="1800" b="0" dirty="0">
                <a:latin typeface="Georgia" panose="02040502050405020303" pitchFamily="18" charset="0"/>
              </a:rPr>
              <a:t>or</a:t>
            </a:r>
          </a:p>
          <a:p>
            <a:r>
              <a:rPr lang="en-US" sz="1800" b="0" dirty="0">
                <a:latin typeface="Georgia" panose="02040502050405020303" pitchFamily="18" charset="0"/>
              </a:rPr>
              <a:t>From 4</a:t>
            </a:r>
            <a:r>
              <a:rPr lang="en-US" sz="1800" b="0" baseline="30000" dirty="0">
                <a:latin typeface="Georgia" panose="02040502050405020303" pitchFamily="18" charset="0"/>
              </a:rPr>
              <a:t>th</a:t>
            </a:r>
            <a:r>
              <a:rPr lang="en-US" sz="1800" b="0" dirty="0">
                <a:latin typeface="Georgia" panose="02040502050405020303" pitchFamily="18" charset="0"/>
              </a:rPr>
              <a:t> September to 1</a:t>
            </a:r>
            <a:r>
              <a:rPr lang="en-US" sz="1800" b="0" baseline="30000" dirty="0">
                <a:latin typeface="Georgia" panose="02040502050405020303" pitchFamily="18" charset="0"/>
              </a:rPr>
              <a:t>st</a:t>
            </a:r>
            <a:r>
              <a:rPr lang="en-US" sz="1800" b="0" dirty="0">
                <a:latin typeface="Georgia" panose="02040502050405020303" pitchFamily="18" charset="0"/>
              </a:rPr>
              <a:t> October</a:t>
            </a:r>
          </a:p>
          <a:p>
            <a:endParaRPr lang="en-US" sz="1800" b="0" dirty="0">
              <a:latin typeface="Georgia" panose="02040502050405020303" pitchFamily="18" charset="0"/>
            </a:endParaRPr>
          </a:p>
          <a:p>
            <a:endParaRPr lang="en-US" sz="1800" b="0" dirty="0">
              <a:latin typeface="Georgia" panose="02040502050405020303" pitchFamily="18" charset="0"/>
            </a:endParaRPr>
          </a:p>
          <a:p>
            <a:r>
              <a:rPr lang="en-US" sz="1800" i="1" dirty="0">
                <a:latin typeface="Georgia" panose="02040502050405020303" pitchFamily="18" charset="0"/>
              </a:rPr>
              <a:t>What will be measured:</a:t>
            </a:r>
          </a:p>
          <a:p>
            <a:endParaRPr lang="en-US" sz="1800" i="1" dirty="0">
              <a:latin typeface="Georgia" panose="02040502050405020303" pitchFamily="18" charset="0"/>
            </a:endParaRPr>
          </a:p>
          <a:p>
            <a:r>
              <a:rPr lang="en-US" sz="1800" dirty="0">
                <a:solidFill>
                  <a:srgbClr val="003300"/>
                </a:solidFill>
                <a:latin typeface="Georgia" panose="02040502050405020303" pitchFamily="18" charset="0"/>
              </a:rPr>
              <a:t>Solid </a:t>
            </a:r>
            <a:r>
              <a:rPr lang="en-US" sz="1800" baseline="30000" dirty="0">
                <a:solidFill>
                  <a:srgbClr val="003300"/>
                </a:solidFill>
                <a:latin typeface="Georgia" panose="02040502050405020303" pitchFamily="18" charset="0"/>
              </a:rPr>
              <a:t>100</a:t>
            </a:r>
            <a:r>
              <a:rPr lang="en-US" sz="1800" dirty="0">
                <a:solidFill>
                  <a:srgbClr val="003300"/>
                </a:solidFill>
                <a:latin typeface="Georgia" panose="02040502050405020303" pitchFamily="18" charset="0"/>
              </a:rPr>
              <a:t>Mo and </a:t>
            </a:r>
            <a:r>
              <a:rPr lang="en-US" sz="1800" baseline="30000" dirty="0">
                <a:solidFill>
                  <a:srgbClr val="003300"/>
                </a:solidFill>
                <a:latin typeface="Georgia" panose="02040502050405020303" pitchFamily="18" charset="0"/>
              </a:rPr>
              <a:t>96</a:t>
            </a:r>
            <a:r>
              <a:rPr lang="en-US" sz="1800" dirty="0">
                <a:solidFill>
                  <a:srgbClr val="003300"/>
                </a:solidFill>
                <a:latin typeface="Georgia" panose="02040502050405020303" pitchFamily="18" charset="0"/>
              </a:rPr>
              <a:t>Mo enriched</a:t>
            </a:r>
          </a:p>
          <a:p>
            <a:endParaRPr lang="en-US" sz="1800" dirty="0">
              <a:solidFill>
                <a:srgbClr val="003300"/>
              </a:solidFill>
              <a:latin typeface="Georgia" panose="02040502050405020303" pitchFamily="18" charset="0"/>
            </a:endParaRPr>
          </a:p>
          <a:p>
            <a:r>
              <a:rPr lang="en-US" sz="1800" b="0" dirty="0">
                <a:latin typeface="Georgia" panose="02040502050405020303" pitchFamily="18" charset="0"/>
              </a:rPr>
              <a:t>3 weeks of measurements </a:t>
            </a:r>
          </a:p>
          <a:p>
            <a:r>
              <a:rPr lang="en-US" sz="1800" b="0" dirty="0">
                <a:latin typeface="Georgia" panose="02040502050405020303" pitchFamily="18" charset="0"/>
              </a:rPr>
              <a:t>+ 1 week for mounting</a:t>
            </a:r>
            <a:endParaRPr lang="ru-RU" sz="1800" b="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01479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5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139156</TotalTime>
  <Words>134</Words>
  <Application>Microsoft Macintosh PowerPoint</Application>
  <PresentationFormat>Лист A4 (210x297 мм)</PresentationFormat>
  <Paragraphs>36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8</vt:i4>
      </vt:variant>
      <vt:variant>
        <vt:lpstr>Заголовки слайдов</vt:lpstr>
      </vt:variant>
      <vt:variant>
        <vt:i4>4</vt:i4>
      </vt:variant>
    </vt:vector>
  </HeadingPairs>
  <TitlesOfParts>
    <vt:vector size="22" baseType="lpstr">
      <vt:lpstr>Arial</vt:lpstr>
      <vt:lpstr>Book Antiqua</vt:lpstr>
      <vt:lpstr>Calibri</vt:lpstr>
      <vt:lpstr>Calibri Light</vt:lpstr>
      <vt:lpstr>Comic Sans MS</vt:lpstr>
      <vt:lpstr>Corbel</vt:lpstr>
      <vt:lpstr>Georgia</vt:lpstr>
      <vt:lpstr>Rockwell</vt:lpstr>
      <vt:lpstr>Symbol</vt:lpstr>
      <vt:lpstr>Wingdings 2</vt:lpstr>
      <vt:lpstr>Специальное оформление</vt:lpstr>
      <vt:lpstr>HDOfficeLightV0</vt:lpstr>
      <vt:lpstr>1_HDOfficeLightV0</vt:lpstr>
      <vt:lpstr>2_HDOfficeLightV0</vt:lpstr>
      <vt:lpstr>3_Тема Office</vt:lpstr>
      <vt:lpstr>4_HDOfficeLightV0</vt:lpstr>
      <vt:lpstr>1_Специальное оформление</vt:lpstr>
      <vt:lpstr>5_HDOfficeLightV0</vt:lpstr>
      <vt:lpstr>Презентация PowerPoint</vt:lpstr>
      <vt:lpstr>Презентация PowerPoint</vt:lpstr>
      <vt:lpstr>Progress report of 2021 campaign</vt:lpstr>
      <vt:lpstr>Request for the next beam time 2022</vt:lpstr>
    </vt:vector>
  </TitlesOfParts>
  <Company>Dana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Измерение времени жизни мюона в изотопах Se, Cd и Ti.</dc:title>
  <dc:creator>Zinatulina</dc:creator>
  <cp:lastModifiedBy>Зинатулина Дания</cp:lastModifiedBy>
  <cp:revision>1043</cp:revision>
  <cp:lastPrinted>2020-01-22T16:19:28Z</cp:lastPrinted>
  <dcterms:created xsi:type="dcterms:W3CDTF">2006-01-17T11:34:48Z</dcterms:created>
  <dcterms:modified xsi:type="dcterms:W3CDTF">2021-12-07T07:33:37Z</dcterms:modified>
</cp:coreProperties>
</file>