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15CA91-CAE2-4D14-83E5-BF7FEACC14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D6D6072-C830-492B-8C64-2B8CA9C316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811F76-5C7A-4C4B-BB83-FEC8F4A38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5EE1-BC68-41B4-A195-16E4E1C866EE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41EEF3-6E96-4D16-B7C8-F04E2DD8B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DBA998-F7D6-44CA-9DD2-A9A6C24FA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7C51-721E-49C3-8BB8-EE7378FE0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716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6FBCC6-DB98-4928-94B5-A7BF599F6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3157C6-D305-41E1-8651-97A51801C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807EC5-4A7F-4D65-9C19-FAEEB5D69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5EE1-BC68-41B4-A195-16E4E1C866EE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882DC3-92A8-469D-BE5A-D8C82DB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1870B6-F81B-45E4-8DDE-06BD136DC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7C51-721E-49C3-8BB8-EE7378FE0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343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4913710-F72F-4038-81D4-830235918E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CE93C23-C808-48C9-969D-90EBD2AC6F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50C99F-82FE-49DB-AC17-A36D6D78A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5EE1-BC68-41B4-A195-16E4E1C866EE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23CB23-6C3B-4E84-82AD-35DA1C875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0E34D5-4F1A-4F11-AF2C-2D2EF27F8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7C51-721E-49C3-8BB8-EE7378FE0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185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4346A-D2F5-46ED-BBD4-48F617174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0BB19B-DAF6-4D04-8A1C-E8DDB6289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4FD7FC-1887-4507-8B69-968890D3A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5EE1-BC68-41B4-A195-16E4E1C866EE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AA6741-1558-490D-A911-C1AECF93E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A6CF4D-0EDC-4E46-9123-1DFBBD4EE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7C51-721E-49C3-8BB8-EE7378FE0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53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C21E36-6D65-4CAD-BDD2-4B8552FD6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22E1C0-E134-45A1-9045-B066DDD8D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AB7AA4-7CD7-4F95-A0BD-DB00A1843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5EE1-BC68-41B4-A195-16E4E1C866EE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2264D4-0144-4B3D-B2EE-A39767C20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429B8F-677E-40E0-94C2-38A354075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7C51-721E-49C3-8BB8-EE7378FE0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096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9C9B83-F370-4773-809A-8A419013C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50D02C-044A-479E-B248-F5A2891C6F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71AFC91-21F2-49D3-A1CE-187D8AB60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1C7210-D159-4F8F-A601-6877E3885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5EE1-BC68-41B4-A195-16E4E1C866EE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5969F63-15DF-48F3-A2E4-D23380240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4FBE36-A5F0-43B3-8197-5B8630C44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7C51-721E-49C3-8BB8-EE7378FE0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295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42B197-2CDA-4714-B952-0512566B0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EFC74E-A43B-415F-80B2-3F890F8FF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5222B1-19B4-42DB-B451-74A3FDBA36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475D9BE-B6CA-42FF-802A-EEA64C79A4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10E1B22-4BED-4C68-82D3-336834F1C6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50A33AD-AD30-463B-844D-EF5D9B3B5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5EE1-BC68-41B4-A195-16E4E1C866EE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23D016D-C6FC-459F-8B1E-121C095A5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6DF0F29-0999-4D29-AD8C-D1BADAB7B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7C51-721E-49C3-8BB8-EE7378FE0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140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3E0D76-1F55-452C-B57E-B73E8AFDF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0381F09-CF62-40D1-AB1D-D85CDE4C3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5EE1-BC68-41B4-A195-16E4E1C866EE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DAB3788-7385-4FB2-8B74-E71560B9D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12AF55A-ED03-46FF-84BC-EC19EA7AC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7C51-721E-49C3-8BB8-EE7378FE0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521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5F2E40E-558C-491F-9B34-B80840386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5EE1-BC68-41B4-A195-16E4E1C866EE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0CC01F5-9060-4ECD-BB74-9D62383E9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1F6ACDC-AC7B-4AC2-8187-E9C2DE6AA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7C51-721E-49C3-8BB8-EE7378FE0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91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F28B31-EB1B-4A88-B501-7905A6A77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9A6536-AE12-4DE8-AD7A-27E173722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084A1DB-DE6D-4808-8B0C-EC51204A11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D0C5DD-ED2B-422C-B543-25536B0BE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5EE1-BC68-41B4-A195-16E4E1C866EE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282C09-D6AC-4D34-8249-41718B053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186B4C-3208-4233-8C29-C463EA95D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7C51-721E-49C3-8BB8-EE7378FE0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554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6C6910-5C41-46E7-BB52-F59EA41FB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341D7E3-D76D-48DC-BE67-AAD34E242B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69B92E1-0F85-4EBB-8D1E-9839875376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E998D3-E729-4062-814F-87D92B39E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5EE1-BC68-41B4-A195-16E4E1C866EE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0E8FA9-2155-49F3-B882-4FF279192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D85C01-EA87-4A30-B429-9A891E73E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27C51-721E-49C3-8BB8-EE7378FE0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72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810FB9-76D2-42CC-88D6-58B91684F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BF3A7A-040F-4B7A-84FD-37D056205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BA5389-161D-438F-943C-DDA86D8F38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A5EE1-BC68-41B4-A195-16E4E1C866EE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769BD8-E188-4D7B-B2E1-B42C4413B0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2CE4B5-FE0C-4B60-B1AE-D7D1B826A9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27C51-721E-49C3-8BB8-EE7378FE0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635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8DB8BF-95A1-45F5-9D3C-AEBE8852E2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045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DFE09DF-CDB7-4993-ADA1-42B86356ED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22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6EF637D-CB88-439E-97BB-A3D72D5F8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756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Широкоэкранный</PresentationFormat>
  <Paragraphs>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Мурин</dc:creator>
  <cp:lastModifiedBy>Юрий Мурин</cp:lastModifiedBy>
  <cp:revision>1</cp:revision>
  <dcterms:created xsi:type="dcterms:W3CDTF">2021-12-13T04:47:00Z</dcterms:created>
  <dcterms:modified xsi:type="dcterms:W3CDTF">2021-12-13T04:51:09Z</dcterms:modified>
</cp:coreProperties>
</file>