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9" d="100"/>
          <a:sy n="29" d="100"/>
        </p:scale>
        <p:origin x="-2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2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9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0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5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6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9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5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6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93DF1-8BE6-FC49-B0F0-F0EDBBA01115}" type="datetimeFigureOut">
              <a:rPr lang="en-US" smtClean="0"/>
              <a:t>16/12/21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99DA1-D866-8D46-BBB4-493FFBC8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3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6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Plans for DCM-SMM, </a:t>
            </a:r>
            <a:br>
              <a:rPr lang="en-US" sz="4800" dirty="0"/>
            </a:br>
            <a:r>
              <a:rPr lang="en-US" sz="4800" dirty="0"/>
              <a:t>Speaker: </a:t>
            </a:r>
            <a:r>
              <a:rPr lang="en-US" sz="4800" dirty="0" err="1"/>
              <a:t>Dr</a:t>
            </a:r>
            <a:r>
              <a:rPr lang="en-US" sz="4800" dirty="0"/>
              <a:t> </a:t>
            </a:r>
            <a:r>
              <a:rPr lang="en-US" sz="4800" dirty="0" err="1"/>
              <a:t>Genis</a:t>
            </a:r>
            <a:r>
              <a:rPr lang="en-US" sz="4800" dirty="0"/>
              <a:t> </a:t>
            </a:r>
            <a:r>
              <a:rPr lang="en-US" sz="4800" dirty="0" err="1"/>
              <a:t>Musulmanbekov</a:t>
            </a:r>
            <a:r>
              <a:rPr lang="en-US" sz="4800" dirty="0"/>
              <a:t> (JINR, LIT) 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b="1" dirty="0"/>
              <a:t>Results in 2021</a:t>
            </a:r>
            <a:endParaRPr lang="en-US" sz="8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Comparison of DCM-SMM and </a:t>
            </a:r>
            <a:r>
              <a:rPr lang="en-US" sz="8000" dirty="0" smtClean="0"/>
              <a:t>GLAUBER </a:t>
            </a:r>
            <a:r>
              <a:rPr lang="en-US" sz="8000" dirty="0"/>
              <a:t>models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Determination of centrality by generators DCM-QGSM and DCM-SMM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Estimation of energy deposited in </a:t>
            </a:r>
            <a:r>
              <a:rPr lang="en-US" sz="8000" dirty="0" err="1"/>
              <a:t>FHCal</a:t>
            </a:r>
            <a:r>
              <a:rPr lang="en-US" sz="8000" dirty="0"/>
              <a:t> by generators DCM-QGSM and DCM-SMM</a:t>
            </a:r>
            <a:r>
              <a:rPr lang="en-US" sz="8000" dirty="0" smtClean="0"/>
              <a:t>.</a:t>
            </a:r>
            <a:endParaRPr lang="en-US" sz="8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b="1" dirty="0"/>
              <a:t>Publications in 2021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 Simulation of Nuclear Fragments in Heavy Ion Collisions by Monte-Carlo Generators </a:t>
            </a:r>
            <a:r>
              <a:rPr lang="en-US" sz="8000" i="1" dirty="0"/>
              <a:t>G. </a:t>
            </a:r>
            <a:r>
              <a:rPr lang="en-US" sz="8000" i="1" dirty="0" err="1"/>
              <a:t>Musulmanbekov</a:t>
            </a:r>
            <a:r>
              <a:rPr lang="en-US" sz="8000" i="1" dirty="0"/>
              <a:t> and V. </a:t>
            </a:r>
            <a:r>
              <a:rPr lang="en-US" sz="8000" i="1" dirty="0" err="1"/>
              <a:t>Zhezher</a:t>
            </a:r>
            <a:r>
              <a:rPr lang="en-US" sz="8000" i="1" dirty="0"/>
              <a:t>,</a:t>
            </a:r>
            <a:r>
              <a:rPr lang="en-US" sz="8000" dirty="0"/>
              <a:t> PEPAN,  Vol.52, №4, p. 598 - 603, 2021    Hadron Modification in a Dense Baryonic Matter </a:t>
            </a:r>
            <a:r>
              <a:rPr lang="en-US" sz="8000" i="1" dirty="0"/>
              <a:t>G. </a:t>
            </a:r>
            <a:r>
              <a:rPr lang="en-US" sz="8000" i="1" dirty="0" err="1"/>
              <a:t>Musulmanbekov</a:t>
            </a:r>
            <a:r>
              <a:rPr lang="en-US" sz="8000" i="1" dirty="0"/>
              <a:t>,</a:t>
            </a:r>
            <a:r>
              <a:rPr lang="en-US" sz="8000" dirty="0"/>
              <a:t> PEPAN </a:t>
            </a:r>
            <a:r>
              <a:rPr lang="en-US" sz="8000" dirty="0" err="1"/>
              <a:t>Lett</a:t>
            </a:r>
            <a:r>
              <a:rPr lang="en-US" sz="8000" dirty="0"/>
              <a:t>., Vol.18, №5, p. 548 - 558, 2021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E881-045B-2548-B32C-6541F40C73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5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en-US" sz="8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b="1" dirty="0"/>
              <a:t>Plans on 2022</a:t>
            </a:r>
            <a:endParaRPr lang="en-US" sz="8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 smtClean="0"/>
              <a:t>Combining </a:t>
            </a:r>
            <a:r>
              <a:rPr lang="en-US" sz="8000" dirty="0"/>
              <a:t>generators DCM-QGSM and DCM-SMM into unified code DCM-QGSM-SMM.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Further development of DCM-QGSM-SMM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Modification of reaction channels and properties of hadrons in a dense nuclear matter with aims of better description of global observables, especially, strangeness enhancement.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Implementation of </a:t>
            </a:r>
            <a:r>
              <a:rPr lang="en-US" sz="8000" dirty="0" err="1"/>
              <a:t>dilepton</a:t>
            </a:r>
            <a:r>
              <a:rPr lang="en-US" sz="8000" dirty="0"/>
              <a:t> yield in heavy ion collisions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Implementation of </a:t>
            </a:r>
            <a:r>
              <a:rPr lang="en-US" sz="8000" dirty="0" err="1"/>
              <a:t>hyperfragmentation</a:t>
            </a:r>
            <a:r>
              <a:rPr lang="en-US" sz="8000" dirty="0"/>
              <a:t> of residual nuclei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8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8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      3.  Preparation for MPD repository of codes for determination of centrality and reaction plane in    events generated by DCM-QGSM-SMM.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      4.  Mass simulation of events for MPD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E881-045B-2548-B32C-6541F40C73F0}" type="slidenum">
              <a:rPr lang="en-US" smtClean="0"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1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228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Plans for DCM-SMM,  Speaker: Dr Genis Musulmanbekov (JINR, LIT) </vt:lpstr>
      <vt:lpstr>Plans 2022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Grigory</dc:creator>
  <cp:lastModifiedBy>Grigory</cp:lastModifiedBy>
  <cp:revision>1</cp:revision>
  <dcterms:created xsi:type="dcterms:W3CDTF">2021-12-16T16:41:58Z</dcterms:created>
  <dcterms:modified xsi:type="dcterms:W3CDTF">2021-12-16T16:43:35Z</dcterms:modified>
</cp:coreProperties>
</file>