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72" y="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PlaceHolder 1"/>
          <p:cNvSpPr>
            <a:spLocks noGrp="1" noRot="1" noChangeAspect="1"/>
          </p:cNvSpPr>
          <p:nvPr>
            <p:ph type="sldImg"/>
          </p:nvPr>
        </p:nvSpPr>
        <p:spPr>
          <a:xfrm>
            <a:off x="533520" y="764280"/>
            <a:ext cx="6704640" cy="3771360"/>
          </a:xfrm>
          <a:prstGeom prst="rect">
            <a:avLst/>
          </a:prstGeom>
          <a:noFill/>
          <a:ln w="0">
            <a:noFill/>
          </a:ln>
        </p:spPr>
        <p:txBody>
          <a:bodyPr lIns="0" tIns="0" rIns="0" bIns="0" anchor="ctr">
            <a:noAutofit/>
          </a:bodyPr>
          <a:lstStyle/>
          <a:p>
            <a:pPr algn="ctr">
              <a:buNone/>
            </a:pPr>
            <a:r>
              <a:rPr lang="en-US" sz="4400" b="0" strike="noStrike" spc="-1">
                <a:latin typeface="Arial"/>
              </a:rPr>
              <a:t>Click to move the slide</a:t>
            </a:r>
          </a:p>
        </p:txBody>
      </p:sp>
      <p:sp>
        <p:nvSpPr>
          <p:cNvPr id="41" name="PlaceHolder 2"/>
          <p:cNvSpPr>
            <a:spLocks noGrp="1"/>
          </p:cNvSpPr>
          <p:nvPr>
            <p:ph type="body"/>
          </p:nvPr>
        </p:nvSpPr>
        <p:spPr>
          <a:xfrm>
            <a:off x="777240" y="4777560"/>
            <a:ext cx="6217560" cy="4525920"/>
          </a:xfrm>
          <a:prstGeom prst="rect">
            <a:avLst/>
          </a:prstGeom>
          <a:noFill/>
          <a:ln w="0">
            <a:noFill/>
          </a:ln>
        </p:spPr>
        <p:txBody>
          <a:bodyPr lIns="0" tIns="0" rIns="0" bIns="0" anchor="t">
            <a:noAutofit/>
          </a:bodyPr>
          <a:lstStyle/>
          <a:p>
            <a:r>
              <a:rPr lang="en-US" sz="2000" b="0" strike="noStrike" spc="-1">
                <a:latin typeface="Arial"/>
              </a:rPr>
              <a:t>Click to edit the notes format</a:t>
            </a:r>
          </a:p>
        </p:txBody>
      </p:sp>
      <p:sp>
        <p:nvSpPr>
          <p:cNvPr id="42" name="PlaceHolder 3"/>
          <p:cNvSpPr>
            <a:spLocks noGrp="1"/>
          </p:cNvSpPr>
          <p:nvPr>
            <p:ph type="hdr"/>
          </p:nvPr>
        </p:nvSpPr>
        <p:spPr>
          <a:xfrm>
            <a:off x="0" y="0"/>
            <a:ext cx="3372840" cy="502560"/>
          </a:xfrm>
          <a:prstGeom prst="rect">
            <a:avLst/>
          </a:prstGeom>
          <a:noFill/>
          <a:ln w="0">
            <a:noFill/>
          </a:ln>
        </p:spPr>
        <p:txBody>
          <a:bodyPr lIns="0" tIns="0" rIns="0" bIns="0" anchor="t">
            <a:noAutofit/>
          </a:bodyPr>
          <a:lstStyle/>
          <a:p>
            <a:r>
              <a:rPr lang="en-US" sz="1400" b="0" strike="noStrike" spc="-1">
                <a:latin typeface="Times New Roman"/>
              </a:rPr>
              <a:t>&lt;header&gt;</a:t>
            </a:r>
          </a:p>
        </p:txBody>
      </p:sp>
      <p:sp>
        <p:nvSpPr>
          <p:cNvPr id="43" name="PlaceHolder 4"/>
          <p:cNvSpPr>
            <a:spLocks noGrp="1"/>
          </p:cNvSpPr>
          <p:nvPr>
            <p:ph type="dt"/>
          </p:nvPr>
        </p:nvSpPr>
        <p:spPr>
          <a:xfrm>
            <a:off x="4399200" y="0"/>
            <a:ext cx="3372840" cy="502560"/>
          </a:xfrm>
          <a:prstGeom prst="rect">
            <a:avLst/>
          </a:prstGeom>
          <a:noFill/>
          <a:ln w="0">
            <a:noFill/>
          </a:ln>
        </p:spPr>
        <p:txBody>
          <a:bodyPr lIns="0" tIns="0" rIns="0" bIns="0" anchor="t">
            <a:noAutofit/>
          </a:bodyPr>
          <a:lstStyle/>
          <a:p>
            <a:pPr algn="r">
              <a:buNone/>
            </a:pPr>
            <a:r>
              <a:rPr lang="en-US" sz="1400" b="0" strike="noStrike" spc="-1">
                <a:latin typeface="Times New Roman"/>
              </a:rPr>
              <a:t>&lt;date/time&gt;</a:t>
            </a:r>
          </a:p>
        </p:txBody>
      </p:sp>
      <p:sp>
        <p:nvSpPr>
          <p:cNvPr id="44" name="PlaceHolder 5"/>
          <p:cNvSpPr>
            <a:spLocks noGrp="1"/>
          </p:cNvSpPr>
          <p:nvPr>
            <p:ph type="ftr"/>
          </p:nvPr>
        </p:nvSpPr>
        <p:spPr>
          <a:xfrm>
            <a:off x="0" y="9555480"/>
            <a:ext cx="3372840" cy="502560"/>
          </a:xfrm>
          <a:prstGeom prst="rect">
            <a:avLst/>
          </a:prstGeom>
          <a:noFill/>
          <a:ln w="0">
            <a:noFill/>
          </a:ln>
        </p:spPr>
        <p:txBody>
          <a:bodyPr lIns="0" tIns="0" rIns="0" bIns="0" anchor="b">
            <a:noAutofit/>
          </a:bodyPr>
          <a:lstStyle/>
          <a:p>
            <a:r>
              <a:rPr lang="en-US" sz="1400" b="0" strike="noStrike" spc="-1">
                <a:latin typeface="Times New Roman"/>
              </a:rPr>
              <a:t>&lt;footer&gt;</a:t>
            </a:r>
          </a:p>
        </p:txBody>
      </p:sp>
      <p:sp>
        <p:nvSpPr>
          <p:cNvPr id="45" name="PlaceHolder 6"/>
          <p:cNvSpPr>
            <a:spLocks noGrp="1"/>
          </p:cNvSpPr>
          <p:nvPr>
            <p:ph type="sldNum"/>
          </p:nvPr>
        </p:nvSpPr>
        <p:spPr>
          <a:xfrm>
            <a:off x="4399200" y="9555480"/>
            <a:ext cx="3372840" cy="502560"/>
          </a:xfrm>
          <a:prstGeom prst="rect">
            <a:avLst/>
          </a:prstGeom>
          <a:noFill/>
          <a:ln w="0">
            <a:noFill/>
          </a:ln>
        </p:spPr>
        <p:txBody>
          <a:bodyPr lIns="0" tIns="0" rIns="0" bIns="0" anchor="b">
            <a:noAutofit/>
          </a:bodyPr>
          <a:lstStyle/>
          <a:p>
            <a:pPr algn="r">
              <a:buNone/>
            </a:pPr>
            <a:fld id="{9CE25082-53DB-40DF-8AAB-FC304EB94897}"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185221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PlaceHolder 1"/>
          <p:cNvSpPr>
            <a:spLocks noGrp="1" noRot="1" noChangeAspect="1"/>
          </p:cNvSpPr>
          <p:nvPr>
            <p:ph type="sldImg"/>
          </p:nvPr>
        </p:nvSpPr>
        <p:spPr>
          <a:xfrm>
            <a:off x="685800" y="1143000"/>
            <a:ext cx="5484813" cy="3084513"/>
          </a:xfrm>
          <a:prstGeom prst="rect">
            <a:avLst/>
          </a:prstGeom>
          <a:ln w="0">
            <a:noFill/>
          </a:ln>
        </p:spPr>
      </p:sp>
      <p:sp>
        <p:nvSpPr>
          <p:cNvPr id="54" name="PlaceHolder 2"/>
          <p:cNvSpPr>
            <a:spLocks noGrp="1"/>
          </p:cNvSpPr>
          <p:nvPr>
            <p:ph type="body"/>
          </p:nvPr>
        </p:nvSpPr>
        <p:spPr>
          <a:xfrm>
            <a:off x="685800" y="4400640"/>
            <a:ext cx="5485320" cy="3599280"/>
          </a:xfrm>
          <a:prstGeom prst="rect">
            <a:avLst/>
          </a:prstGeom>
          <a:noFill/>
          <a:ln w="0">
            <a:noFill/>
          </a:ln>
        </p:spPr>
        <p:txBody>
          <a:bodyPr lIns="0" tIns="0" rIns="0" bIns="0" anchor="t">
            <a:noAutofit/>
          </a:bodyPr>
          <a:lstStyle/>
          <a:p>
            <a:endParaRPr lang="en-US" sz="2000" b="0" strike="noStrike" spc="-1">
              <a:latin typeface="Arial"/>
            </a:endParaRPr>
          </a:p>
        </p:txBody>
      </p:sp>
      <p:sp>
        <p:nvSpPr>
          <p:cNvPr id="55" name="PlaceHolder 3"/>
          <p:cNvSpPr>
            <a:spLocks noGrp="1"/>
          </p:cNvSpPr>
          <p:nvPr>
            <p:ph type="sldNum"/>
          </p:nvPr>
        </p:nvSpPr>
        <p:spPr>
          <a:xfrm>
            <a:off x="3884760" y="8685360"/>
            <a:ext cx="2970720" cy="457560"/>
          </a:xfrm>
          <a:prstGeom prst="rect">
            <a:avLst/>
          </a:prstGeom>
          <a:noFill/>
          <a:ln w="0">
            <a:noFill/>
          </a:ln>
        </p:spPr>
        <p:txBody>
          <a:bodyPr lIns="0" tIns="0" rIns="0" bIns="0" anchor="b">
            <a:noAutofit/>
          </a:bodyPr>
          <a:lstStyle/>
          <a:p>
            <a:pPr algn="r">
              <a:lnSpc>
                <a:spcPct val="100000"/>
              </a:lnSpc>
              <a:buNone/>
            </a:pPr>
            <a:fld id="{9D5576E8-81F7-43A5-8E69-60EDE0707C29}" type="slidenum">
              <a:rPr lang="ru-RU" sz="1200" b="0" strike="noStrike" spc="-1">
                <a:latin typeface="Times New Roman"/>
              </a:rPr>
              <a:t>2</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PlaceHolder 1"/>
          <p:cNvSpPr>
            <a:spLocks noGrp="1" noRot="1" noChangeAspect="1"/>
          </p:cNvSpPr>
          <p:nvPr>
            <p:ph type="sldImg"/>
          </p:nvPr>
        </p:nvSpPr>
        <p:spPr>
          <a:xfrm>
            <a:off x="685800" y="1143000"/>
            <a:ext cx="5484813" cy="3084513"/>
          </a:xfrm>
          <a:prstGeom prst="rect">
            <a:avLst/>
          </a:prstGeom>
          <a:ln w="0">
            <a:noFill/>
          </a:ln>
        </p:spPr>
      </p:sp>
      <p:sp>
        <p:nvSpPr>
          <p:cNvPr id="57" name="PlaceHolder 2"/>
          <p:cNvSpPr>
            <a:spLocks noGrp="1"/>
          </p:cNvSpPr>
          <p:nvPr>
            <p:ph type="body"/>
          </p:nvPr>
        </p:nvSpPr>
        <p:spPr>
          <a:xfrm>
            <a:off x="685800" y="4400640"/>
            <a:ext cx="5485320" cy="3599280"/>
          </a:xfrm>
          <a:prstGeom prst="rect">
            <a:avLst/>
          </a:prstGeom>
          <a:noFill/>
          <a:ln w="0">
            <a:noFill/>
          </a:ln>
        </p:spPr>
        <p:txBody>
          <a:bodyPr lIns="0" tIns="0" rIns="0" bIns="0" anchor="t">
            <a:noAutofit/>
          </a:bodyPr>
          <a:lstStyle/>
          <a:p>
            <a:endParaRPr lang="en-US" sz="2000" b="0" strike="noStrike" spc="-1">
              <a:latin typeface="Arial"/>
            </a:endParaRPr>
          </a:p>
        </p:txBody>
      </p:sp>
      <p:sp>
        <p:nvSpPr>
          <p:cNvPr id="58" name="PlaceHolder 3"/>
          <p:cNvSpPr>
            <a:spLocks noGrp="1"/>
          </p:cNvSpPr>
          <p:nvPr>
            <p:ph type="sldNum"/>
          </p:nvPr>
        </p:nvSpPr>
        <p:spPr>
          <a:xfrm>
            <a:off x="3884760" y="8685360"/>
            <a:ext cx="2970720" cy="457560"/>
          </a:xfrm>
          <a:prstGeom prst="rect">
            <a:avLst/>
          </a:prstGeom>
          <a:noFill/>
          <a:ln w="0">
            <a:noFill/>
          </a:ln>
        </p:spPr>
        <p:txBody>
          <a:bodyPr lIns="0" tIns="0" rIns="0" bIns="0" anchor="b">
            <a:noAutofit/>
          </a:bodyPr>
          <a:lstStyle/>
          <a:p>
            <a:pPr algn="r">
              <a:lnSpc>
                <a:spcPct val="100000"/>
              </a:lnSpc>
              <a:buNone/>
            </a:pPr>
            <a:fld id="{EB6C1DA2-E1C6-41CA-954E-3403F62870AC}" type="slidenum">
              <a:rPr lang="ru-RU" sz="1200" b="0" strike="noStrike" spc="-1">
                <a:latin typeface="Times New Roman"/>
              </a:rPr>
              <a:t>3</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6" name="PlaceHolder 2"/>
          <p:cNvSpPr>
            <a:spLocks noGrp="1"/>
          </p:cNvSpPr>
          <p:nvPr>
            <p:ph/>
          </p:nvPr>
        </p:nvSpPr>
        <p:spPr>
          <a:xfrm>
            <a:off x="1066680" y="2103120"/>
            <a:ext cx="1131480" cy="1787760"/>
          </a:xfrm>
          <a:prstGeom prst="rect">
            <a:avLst/>
          </a:prstGeom>
          <a:noFill/>
          <a:ln w="0">
            <a:noFill/>
          </a:ln>
        </p:spPr>
        <p:txBody>
          <a:bodyPr lIns="0" tIns="0" rIns="0" bIns="0" anchor="t">
            <a:normAutofit fontScale="96000"/>
          </a:bodyPr>
          <a:lstStyle/>
          <a:p>
            <a:endParaRPr lang="en-US" sz="3200" b="0" strike="noStrike" spc="-1">
              <a:latin typeface="Arial"/>
            </a:endParaRPr>
          </a:p>
        </p:txBody>
      </p:sp>
      <p:sp>
        <p:nvSpPr>
          <p:cNvPr id="27" name="PlaceHolder 3"/>
          <p:cNvSpPr>
            <a:spLocks noGrp="1"/>
          </p:cNvSpPr>
          <p:nvPr>
            <p:ph/>
          </p:nvPr>
        </p:nvSpPr>
        <p:spPr>
          <a:xfrm>
            <a:off x="1066680" y="4061160"/>
            <a:ext cx="1131480" cy="1787760"/>
          </a:xfrm>
          <a:prstGeom prst="rect">
            <a:avLst/>
          </a:prstGeom>
          <a:noFill/>
          <a:ln w="0">
            <a:noFill/>
          </a:ln>
        </p:spPr>
        <p:txBody>
          <a:bodyPr lIns="0" tIns="0" rIns="0" bIns="0" anchor="t">
            <a:normAutofit fontScale="96000"/>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9" name="PlaceHolder 2"/>
          <p:cNvSpPr>
            <a:spLocks noGrp="1"/>
          </p:cNvSpPr>
          <p:nvPr>
            <p:ph/>
          </p:nvPr>
        </p:nvSpPr>
        <p:spPr>
          <a:xfrm>
            <a:off x="1066680" y="210312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
        <p:nvSpPr>
          <p:cNvPr id="30" name="PlaceHolder 3"/>
          <p:cNvSpPr>
            <a:spLocks noGrp="1"/>
          </p:cNvSpPr>
          <p:nvPr>
            <p:ph/>
          </p:nvPr>
        </p:nvSpPr>
        <p:spPr>
          <a:xfrm>
            <a:off x="1646640" y="210312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
        <p:nvSpPr>
          <p:cNvPr id="31" name="PlaceHolder 4"/>
          <p:cNvSpPr>
            <a:spLocks noGrp="1"/>
          </p:cNvSpPr>
          <p:nvPr>
            <p:ph/>
          </p:nvPr>
        </p:nvSpPr>
        <p:spPr>
          <a:xfrm>
            <a:off x="1066680" y="406116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
        <p:nvSpPr>
          <p:cNvPr id="32" name="PlaceHolder 5"/>
          <p:cNvSpPr>
            <a:spLocks noGrp="1"/>
          </p:cNvSpPr>
          <p:nvPr>
            <p:ph/>
          </p:nvPr>
        </p:nvSpPr>
        <p:spPr>
          <a:xfrm>
            <a:off x="1646640" y="406116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4" name="PlaceHolder 2"/>
          <p:cNvSpPr>
            <a:spLocks noGrp="1"/>
          </p:cNvSpPr>
          <p:nvPr>
            <p:ph/>
          </p:nvPr>
        </p:nvSpPr>
        <p:spPr>
          <a:xfrm>
            <a:off x="1066680" y="2103120"/>
            <a:ext cx="363960" cy="1787760"/>
          </a:xfrm>
          <a:prstGeom prst="rect">
            <a:avLst/>
          </a:prstGeom>
          <a:noFill/>
          <a:ln w="0">
            <a:noFill/>
          </a:ln>
        </p:spPr>
        <p:txBody>
          <a:bodyPr lIns="0" tIns="0" rIns="0" bIns="0" anchor="t">
            <a:normAutofit fontScale="41000"/>
          </a:bodyPr>
          <a:lstStyle/>
          <a:p>
            <a:endParaRPr lang="en-US" sz="3200" b="0" strike="noStrike" spc="-1">
              <a:latin typeface="Arial"/>
            </a:endParaRPr>
          </a:p>
        </p:txBody>
      </p:sp>
      <p:sp>
        <p:nvSpPr>
          <p:cNvPr id="35" name="PlaceHolder 3"/>
          <p:cNvSpPr>
            <a:spLocks noGrp="1"/>
          </p:cNvSpPr>
          <p:nvPr>
            <p:ph/>
          </p:nvPr>
        </p:nvSpPr>
        <p:spPr>
          <a:xfrm>
            <a:off x="1449360" y="2103120"/>
            <a:ext cx="363960" cy="1787760"/>
          </a:xfrm>
          <a:prstGeom prst="rect">
            <a:avLst/>
          </a:prstGeom>
          <a:noFill/>
          <a:ln w="0">
            <a:noFill/>
          </a:ln>
        </p:spPr>
        <p:txBody>
          <a:bodyPr lIns="0" tIns="0" rIns="0" bIns="0" anchor="t">
            <a:normAutofit fontScale="41000"/>
          </a:bodyPr>
          <a:lstStyle/>
          <a:p>
            <a:endParaRPr lang="en-US" sz="3200" b="0" strike="noStrike" spc="-1">
              <a:latin typeface="Arial"/>
            </a:endParaRPr>
          </a:p>
        </p:txBody>
      </p:sp>
      <p:sp>
        <p:nvSpPr>
          <p:cNvPr id="36" name="PlaceHolder 4"/>
          <p:cNvSpPr>
            <a:spLocks noGrp="1"/>
          </p:cNvSpPr>
          <p:nvPr>
            <p:ph/>
          </p:nvPr>
        </p:nvSpPr>
        <p:spPr>
          <a:xfrm>
            <a:off x="1831680" y="2103120"/>
            <a:ext cx="363960" cy="1787760"/>
          </a:xfrm>
          <a:prstGeom prst="rect">
            <a:avLst/>
          </a:prstGeom>
          <a:noFill/>
          <a:ln w="0">
            <a:noFill/>
          </a:ln>
        </p:spPr>
        <p:txBody>
          <a:bodyPr lIns="0" tIns="0" rIns="0" bIns="0" anchor="t">
            <a:normAutofit fontScale="41000"/>
          </a:bodyPr>
          <a:lstStyle/>
          <a:p>
            <a:endParaRPr lang="en-US" sz="3200" b="0" strike="noStrike" spc="-1">
              <a:latin typeface="Arial"/>
            </a:endParaRPr>
          </a:p>
        </p:txBody>
      </p:sp>
      <p:sp>
        <p:nvSpPr>
          <p:cNvPr id="37" name="PlaceHolder 5"/>
          <p:cNvSpPr>
            <a:spLocks noGrp="1"/>
          </p:cNvSpPr>
          <p:nvPr>
            <p:ph/>
          </p:nvPr>
        </p:nvSpPr>
        <p:spPr>
          <a:xfrm>
            <a:off x="1066680" y="4061160"/>
            <a:ext cx="363960" cy="1787760"/>
          </a:xfrm>
          <a:prstGeom prst="rect">
            <a:avLst/>
          </a:prstGeom>
          <a:noFill/>
          <a:ln w="0">
            <a:noFill/>
          </a:ln>
        </p:spPr>
        <p:txBody>
          <a:bodyPr lIns="0" tIns="0" rIns="0" bIns="0" anchor="t">
            <a:normAutofit fontScale="41000"/>
          </a:bodyPr>
          <a:lstStyle/>
          <a:p>
            <a:endParaRPr lang="en-US" sz="3200" b="0" strike="noStrike" spc="-1">
              <a:latin typeface="Arial"/>
            </a:endParaRPr>
          </a:p>
        </p:txBody>
      </p:sp>
      <p:sp>
        <p:nvSpPr>
          <p:cNvPr id="38" name="PlaceHolder 6"/>
          <p:cNvSpPr>
            <a:spLocks noGrp="1"/>
          </p:cNvSpPr>
          <p:nvPr>
            <p:ph/>
          </p:nvPr>
        </p:nvSpPr>
        <p:spPr>
          <a:xfrm>
            <a:off x="1449360" y="4061160"/>
            <a:ext cx="363960" cy="1787760"/>
          </a:xfrm>
          <a:prstGeom prst="rect">
            <a:avLst/>
          </a:prstGeom>
          <a:noFill/>
          <a:ln w="0">
            <a:noFill/>
          </a:ln>
        </p:spPr>
        <p:txBody>
          <a:bodyPr lIns="0" tIns="0" rIns="0" bIns="0" anchor="t">
            <a:normAutofit fontScale="41000"/>
          </a:bodyPr>
          <a:lstStyle/>
          <a:p>
            <a:endParaRPr lang="en-US" sz="3200" b="0" strike="noStrike" spc="-1">
              <a:latin typeface="Arial"/>
            </a:endParaRPr>
          </a:p>
        </p:txBody>
      </p:sp>
      <p:sp>
        <p:nvSpPr>
          <p:cNvPr id="39" name="PlaceHolder 7"/>
          <p:cNvSpPr>
            <a:spLocks noGrp="1"/>
          </p:cNvSpPr>
          <p:nvPr>
            <p:ph/>
          </p:nvPr>
        </p:nvSpPr>
        <p:spPr>
          <a:xfrm>
            <a:off x="1831680" y="4061160"/>
            <a:ext cx="363960" cy="1787760"/>
          </a:xfrm>
          <a:prstGeom prst="rect">
            <a:avLst/>
          </a:prstGeom>
          <a:noFill/>
          <a:ln w="0">
            <a:noFill/>
          </a:ln>
        </p:spPr>
        <p:txBody>
          <a:bodyPr lIns="0" tIns="0" rIns="0" bIns="0" anchor="t">
            <a:normAutofit fontScale="41000"/>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5" name="PlaceHolder 2"/>
          <p:cNvSpPr>
            <a:spLocks noGrp="1"/>
          </p:cNvSpPr>
          <p:nvPr>
            <p:ph type="subTitle"/>
          </p:nvPr>
        </p:nvSpPr>
        <p:spPr>
          <a:xfrm>
            <a:off x="1066680" y="2103120"/>
            <a:ext cx="1131480" cy="37479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7" name="PlaceHolder 2"/>
          <p:cNvSpPr>
            <a:spLocks noGrp="1"/>
          </p:cNvSpPr>
          <p:nvPr>
            <p:ph/>
          </p:nvPr>
        </p:nvSpPr>
        <p:spPr>
          <a:xfrm>
            <a:off x="1066680" y="2103120"/>
            <a:ext cx="1131480" cy="37479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9" name="PlaceHolder 2"/>
          <p:cNvSpPr>
            <a:spLocks noGrp="1"/>
          </p:cNvSpPr>
          <p:nvPr>
            <p:ph/>
          </p:nvPr>
        </p:nvSpPr>
        <p:spPr>
          <a:xfrm>
            <a:off x="1066680" y="2103120"/>
            <a:ext cx="551880" cy="3747960"/>
          </a:xfrm>
          <a:prstGeom prst="rect">
            <a:avLst/>
          </a:prstGeom>
          <a:noFill/>
          <a:ln w="0">
            <a:noFill/>
          </a:ln>
        </p:spPr>
        <p:txBody>
          <a:bodyPr lIns="0" tIns="0" rIns="0" bIns="0" anchor="t">
            <a:normAutofit fontScale="71000"/>
          </a:bodyPr>
          <a:lstStyle/>
          <a:p>
            <a:endParaRPr lang="en-US" sz="3200" b="0" strike="noStrike" spc="-1">
              <a:latin typeface="Arial"/>
            </a:endParaRPr>
          </a:p>
        </p:txBody>
      </p:sp>
      <p:sp>
        <p:nvSpPr>
          <p:cNvPr id="10" name="PlaceHolder 3"/>
          <p:cNvSpPr>
            <a:spLocks noGrp="1"/>
          </p:cNvSpPr>
          <p:nvPr>
            <p:ph/>
          </p:nvPr>
        </p:nvSpPr>
        <p:spPr>
          <a:xfrm>
            <a:off x="1646640" y="2103120"/>
            <a:ext cx="551880" cy="3747960"/>
          </a:xfrm>
          <a:prstGeom prst="rect">
            <a:avLst/>
          </a:prstGeom>
          <a:noFill/>
          <a:ln w="0">
            <a:noFill/>
          </a:ln>
        </p:spPr>
        <p:txBody>
          <a:bodyPr lIns="0" tIns="0" rIns="0" bIns="0" anchor="t">
            <a:normAutofit fontScale="71000"/>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1066680" y="642600"/>
            <a:ext cx="10057320" cy="63543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4" name="PlaceHolder 2"/>
          <p:cNvSpPr>
            <a:spLocks noGrp="1"/>
          </p:cNvSpPr>
          <p:nvPr>
            <p:ph/>
          </p:nvPr>
        </p:nvSpPr>
        <p:spPr>
          <a:xfrm>
            <a:off x="1066680" y="210312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
        <p:nvSpPr>
          <p:cNvPr id="15" name="PlaceHolder 3"/>
          <p:cNvSpPr>
            <a:spLocks noGrp="1"/>
          </p:cNvSpPr>
          <p:nvPr>
            <p:ph/>
          </p:nvPr>
        </p:nvSpPr>
        <p:spPr>
          <a:xfrm>
            <a:off x="1646640" y="2103120"/>
            <a:ext cx="551880" cy="3747960"/>
          </a:xfrm>
          <a:prstGeom prst="rect">
            <a:avLst/>
          </a:prstGeom>
          <a:noFill/>
          <a:ln w="0">
            <a:noFill/>
          </a:ln>
        </p:spPr>
        <p:txBody>
          <a:bodyPr lIns="0" tIns="0" rIns="0" bIns="0" anchor="t">
            <a:normAutofit fontScale="71000"/>
          </a:bodyPr>
          <a:lstStyle/>
          <a:p>
            <a:endParaRPr lang="en-US" sz="3200" b="0" strike="noStrike" spc="-1">
              <a:latin typeface="Arial"/>
            </a:endParaRPr>
          </a:p>
        </p:txBody>
      </p:sp>
      <p:sp>
        <p:nvSpPr>
          <p:cNvPr id="16" name="PlaceHolder 4"/>
          <p:cNvSpPr>
            <a:spLocks noGrp="1"/>
          </p:cNvSpPr>
          <p:nvPr>
            <p:ph/>
          </p:nvPr>
        </p:nvSpPr>
        <p:spPr>
          <a:xfrm>
            <a:off x="1066680" y="406116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8" name="PlaceHolder 2"/>
          <p:cNvSpPr>
            <a:spLocks noGrp="1"/>
          </p:cNvSpPr>
          <p:nvPr>
            <p:ph/>
          </p:nvPr>
        </p:nvSpPr>
        <p:spPr>
          <a:xfrm>
            <a:off x="1066680" y="2103120"/>
            <a:ext cx="551880" cy="3747960"/>
          </a:xfrm>
          <a:prstGeom prst="rect">
            <a:avLst/>
          </a:prstGeom>
          <a:noFill/>
          <a:ln w="0">
            <a:noFill/>
          </a:ln>
        </p:spPr>
        <p:txBody>
          <a:bodyPr lIns="0" tIns="0" rIns="0" bIns="0" anchor="t">
            <a:normAutofit fontScale="71000"/>
          </a:bodyPr>
          <a:lstStyle/>
          <a:p>
            <a:endParaRPr lang="en-US" sz="3200" b="0" strike="noStrike" spc="-1">
              <a:latin typeface="Arial"/>
            </a:endParaRPr>
          </a:p>
        </p:txBody>
      </p:sp>
      <p:sp>
        <p:nvSpPr>
          <p:cNvPr id="19" name="PlaceHolder 3"/>
          <p:cNvSpPr>
            <a:spLocks noGrp="1"/>
          </p:cNvSpPr>
          <p:nvPr>
            <p:ph/>
          </p:nvPr>
        </p:nvSpPr>
        <p:spPr>
          <a:xfrm>
            <a:off x="1646640" y="210312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
        <p:nvSpPr>
          <p:cNvPr id="20" name="PlaceHolder 4"/>
          <p:cNvSpPr>
            <a:spLocks noGrp="1"/>
          </p:cNvSpPr>
          <p:nvPr>
            <p:ph/>
          </p:nvPr>
        </p:nvSpPr>
        <p:spPr>
          <a:xfrm>
            <a:off x="1646640" y="406116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2" name="PlaceHolder 2"/>
          <p:cNvSpPr>
            <a:spLocks noGrp="1"/>
          </p:cNvSpPr>
          <p:nvPr>
            <p:ph/>
          </p:nvPr>
        </p:nvSpPr>
        <p:spPr>
          <a:xfrm>
            <a:off x="1066680" y="210312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
        <p:nvSpPr>
          <p:cNvPr id="23" name="PlaceHolder 3"/>
          <p:cNvSpPr>
            <a:spLocks noGrp="1"/>
          </p:cNvSpPr>
          <p:nvPr>
            <p:ph/>
          </p:nvPr>
        </p:nvSpPr>
        <p:spPr>
          <a:xfrm>
            <a:off x="1646640" y="2103120"/>
            <a:ext cx="551880" cy="1787760"/>
          </a:xfrm>
          <a:prstGeom prst="rect">
            <a:avLst/>
          </a:prstGeom>
          <a:noFill/>
          <a:ln w="0">
            <a:noFill/>
          </a:ln>
        </p:spPr>
        <p:txBody>
          <a:bodyPr lIns="0" tIns="0" rIns="0" bIns="0" anchor="t">
            <a:normAutofit fontScale="55000"/>
          </a:bodyPr>
          <a:lstStyle/>
          <a:p>
            <a:endParaRPr lang="en-US" sz="3200" b="0" strike="noStrike" spc="-1">
              <a:latin typeface="Arial"/>
            </a:endParaRPr>
          </a:p>
        </p:txBody>
      </p:sp>
      <p:sp>
        <p:nvSpPr>
          <p:cNvPr id="24" name="PlaceHolder 4"/>
          <p:cNvSpPr>
            <a:spLocks noGrp="1"/>
          </p:cNvSpPr>
          <p:nvPr>
            <p:ph/>
          </p:nvPr>
        </p:nvSpPr>
        <p:spPr>
          <a:xfrm>
            <a:off x="1066680" y="4061160"/>
            <a:ext cx="1131480" cy="1787760"/>
          </a:xfrm>
          <a:prstGeom prst="rect">
            <a:avLst/>
          </a:prstGeom>
          <a:noFill/>
          <a:ln w="0">
            <a:noFill/>
          </a:ln>
        </p:spPr>
        <p:txBody>
          <a:bodyPr lIns="0" tIns="0" rIns="0" bIns="0" anchor="t">
            <a:normAutofit fontScale="96000"/>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6"/>
          <p:cNvSpPr/>
          <p:nvPr/>
        </p:nvSpPr>
        <p:spPr>
          <a:xfrm>
            <a:off x="234720" y="237600"/>
            <a:ext cx="11721600" cy="6381360"/>
          </a:xfrm>
          <a:prstGeom prst="rect">
            <a:avLst/>
          </a:prstGeom>
          <a:solidFill>
            <a:schemeClr val="bg2"/>
          </a:solidFill>
          <a:ln w="6350">
            <a:noFill/>
          </a:ln>
        </p:spPr>
        <p:style>
          <a:lnRef idx="0">
            <a:scrgbClr r="0" g="0" b="0"/>
          </a:lnRef>
          <a:fillRef idx="0">
            <a:scrgbClr r="0" g="0" b="0"/>
          </a:fillRef>
          <a:effectRef idx="0">
            <a:scrgbClr r="0" g="0" b="0"/>
          </a:effectRef>
          <a:fontRef idx="minor"/>
        </p:style>
      </p:sp>
      <p:sp>
        <p:nvSpPr>
          <p:cNvPr id="5" name="PlaceHolder 1"/>
          <p:cNvSpPr>
            <a:spLocks noGrp="1"/>
          </p:cNvSpPr>
          <p:nvPr>
            <p:ph type="title"/>
          </p:nvPr>
        </p:nvSpPr>
        <p:spPr>
          <a:xfrm>
            <a:off x="1066680" y="642600"/>
            <a:ext cx="10057320" cy="1370520"/>
          </a:xfrm>
          <a:prstGeom prst="rect">
            <a:avLst/>
          </a:prstGeom>
          <a:noFill/>
          <a:ln w="0">
            <a:noFill/>
          </a:ln>
        </p:spPr>
        <p:txBody>
          <a:bodyPr lIns="0" tIns="0" rIns="0" bIns="0" anchor="ctr">
            <a:noAutofit/>
          </a:bodyPr>
          <a:lstStyle/>
          <a:p>
            <a:r>
              <a:rPr lang="en-US" sz="1800" b="0" strike="noStrike" spc="-1">
                <a:latin typeface="Arial"/>
              </a:rPr>
              <a:t>Click to edit the title text format</a:t>
            </a:r>
          </a:p>
        </p:txBody>
      </p:sp>
      <p:sp>
        <p:nvSpPr>
          <p:cNvPr id="2" name="PlaceHolder 2"/>
          <p:cNvSpPr>
            <a:spLocks noGrp="1"/>
          </p:cNvSpPr>
          <p:nvPr>
            <p:ph type="body"/>
          </p:nvPr>
        </p:nvSpPr>
        <p:spPr>
          <a:xfrm>
            <a:off x="1066680" y="2103120"/>
            <a:ext cx="1131480" cy="3747960"/>
          </a:xfrm>
          <a:prstGeom prst="rect">
            <a:avLst/>
          </a:prstGeom>
          <a:noFill/>
          <a:ln w="0">
            <a:noFill/>
          </a:ln>
        </p:spPr>
        <p:txBody>
          <a:bodyPr lIns="0" tIns="0" rIns="0" bIns="0" anchor="t">
            <a:normAutofit fontScale="34000"/>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
        <p:nvSpPr>
          <p:cNvPr id="3" name="PlaceHolder 3"/>
          <p:cNvSpPr>
            <a:spLocks noGrp="1"/>
          </p:cNvSpPr>
          <p:nvPr>
            <p:ph type="body"/>
          </p:nvPr>
        </p:nvSpPr>
        <p:spPr>
          <a:xfrm>
            <a:off x="2255400" y="2103120"/>
            <a:ext cx="1131480" cy="3747960"/>
          </a:xfrm>
          <a:prstGeom prst="rect">
            <a:avLst/>
          </a:prstGeom>
          <a:noFill/>
          <a:ln w="0">
            <a:noFill/>
          </a:ln>
        </p:spPr>
        <p:txBody>
          <a:bodyPr lIns="0" tIns="0" rIns="0" bIns="0" anchor="t">
            <a:normAutofit fontScale="34000"/>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6"/>
          <p:cNvSpPr/>
          <p:nvPr/>
        </p:nvSpPr>
        <p:spPr>
          <a:xfrm>
            <a:off x="1918800" y="1035000"/>
            <a:ext cx="8348760" cy="158220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scene3d>
              <a:camera prst="orthographicFront"/>
              <a:lightRig rig="threePt" dir="t"/>
            </a:scene3d>
            <a:sp3d extrusionH="57150">
              <a:bevelT w="38100" h="38100" prst="angle"/>
            </a:sp3d>
          </a:bodyPr>
          <a:lstStyle/>
          <a:p>
            <a:pPr algn="ctr">
              <a:lnSpc>
                <a:spcPct val="100000"/>
              </a:lnSpc>
              <a:buNone/>
            </a:pPr>
            <a:r>
              <a:rPr lang="en-US" sz="2000" b="0" strike="noStrike" spc="-1" dirty="0">
                <a:solidFill>
                  <a:srgbClr val="000000"/>
                </a:solidFill>
                <a:latin typeface="Arial"/>
                <a:ea typeface="DejaVu Sans"/>
              </a:rPr>
              <a:t>	</a:t>
            </a:r>
            <a:endParaRPr lang="en-US" sz="2000" b="0" strike="noStrike" spc="-1" dirty="0">
              <a:latin typeface="Arial"/>
            </a:endParaRPr>
          </a:p>
          <a:p>
            <a:pPr algn="ctr">
              <a:lnSpc>
                <a:spcPct val="100000"/>
              </a:lnSpc>
              <a:buNone/>
            </a:pPr>
            <a:r>
              <a:rPr lang="en-US" sz="2800" b="1" strike="noStrike" spc="-1" dirty="0">
                <a:solidFill>
                  <a:srgbClr val="000000"/>
                </a:solidFill>
                <a:latin typeface="Arial"/>
                <a:ea typeface="DejaVu Sans"/>
              </a:rPr>
              <a:t>Memberships of the PACs</a:t>
            </a:r>
            <a:endParaRPr lang="en-US" sz="2800" b="0" strike="noStrike" spc="-1" dirty="0">
              <a:latin typeface="Arial"/>
            </a:endParaRPr>
          </a:p>
          <a:p>
            <a:pPr algn="ctr">
              <a:lnSpc>
                <a:spcPct val="100000"/>
              </a:lnSpc>
              <a:buNone/>
            </a:pPr>
            <a:endParaRPr lang="en-US" sz="2800" b="0" strike="noStrike" spc="-1" dirty="0">
              <a:latin typeface="Arial"/>
            </a:endParaRPr>
          </a:p>
          <a:p>
            <a:pPr algn="ctr">
              <a:lnSpc>
                <a:spcPct val="100000"/>
              </a:lnSpc>
              <a:buNone/>
            </a:pPr>
            <a:endParaRPr lang="en-US" sz="2800" b="0" strike="noStrike" spc="-1" dirty="0">
              <a:latin typeface="Arial"/>
            </a:endParaRPr>
          </a:p>
          <a:p>
            <a:pPr algn="ctr">
              <a:lnSpc>
                <a:spcPct val="100000"/>
              </a:lnSpc>
              <a:buNone/>
            </a:pPr>
            <a:r>
              <a:rPr lang="en-US" sz="2800" b="0" strike="noStrike" spc="-1" dirty="0">
                <a:solidFill>
                  <a:srgbClr val="000000"/>
                </a:solidFill>
                <a:latin typeface="Arial"/>
                <a:ea typeface="DejaVu Sans"/>
              </a:rPr>
              <a:t>G. Trubnikov</a:t>
            </a:r>
            <a:endParaRPr lang="en-US" sz="2800" b="0" strike="noStrike" spc="-1" dirty="0">
              <a:latin typeface="Arial"/>
            </a:endParaRPr>
          </a:p>
          <a:p>
            <a:pPr algn="ctr">
              <a:lnSpc>
                <a:spcPct val="100000"/>
              </a:lnSpc>
              <a:buNone/>
            </a:pPr>
            <a:endParaRPr lang="en-US" sz="2800" b="0" strike="noStrike" spc="-1" dirty="0">
              <a:latin typeface="Arial"/>
            </a:endParaRPr>
          </a:p>
          <a:p>
            <a:pPr algn="ctr">
              <a:lnSpc>
                <a:spcPct val="100000"/>
              </a:lnSpc>
              <a:buNone/>
            </a:pPr>
            <a:r>
              <a:rPr lang="en-US" sz="2800" b="0" strike="noStrike" spc="-1" dirty="0" smtClean="0">
                <a:solidFill>
                  <a:srgbClr val="000000"/>
                </a:solidFill>
                <a:latin typeface="Arial"/>
                <a:ea typeface="DejaVu Sans"/>
              </a:rPr>
              <a:t>131st </a:t>
            </a:r>
            <a:r>
              <a:rPr lang="en-US" sz="2800" b="0" strike="noStrike" spc="-1" dirty="0">
                <a:solidFill>
                  <a:srgbClr val="000000"/>
                </a:solidFill>
                <a:latin typeface="Arial"/>
                <a:ea typeface="DejaVu Sans"/>
              </a:rPr>
              <a:t>session of the Scientific Council</a:t>
            </a:r>
            <a:endParaRPr lang="en-US"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Box 1"/>
          <p:cNvSpPr/>
          <p:nvPr/>
        </p:nvSpPr>
        <p:spPr>
          <a:xfrm>
            <a:off x="677160" y="416520"/>
            <a:ext cx="6329160" cy="381960"/>
          </a:xfrm>
          <a:prstGeom prst="rect">
            <a:avLst/>
          </a:prstGeom>
          <a:noFill/>
          <a:ln w="9525">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80000"/>
              </a:lnSpc>
              <a:spcBef>
                <a:spcPts val="561"/>
              </a:spcBef>
              <a:buNone/>
            </a:pPr>
            <a:r>
              <a:rPr lang="en-US" sz="2400" b="1" strike="noStrike" spc="-1">
                <a:solidFill>
                  <a:srgbClr val="000000"/>
                </a:solidFill>
                <a:latin typeface="Arial"/>
                <a:ea typeface="DejaVu Sans"/>
              </a:rPr>
              <a:t>PROPOSALS OF THE JINR DIRECTORATE</a:t>
            </a:r>
            <a:endParaRPr lang="en-US" sz="2400" b="0" strike="noStrike" spc="-1">
              <a:latin typeface="Arial"/>
            </a:endParaRPr>
          </a:p>
        </p:txBody>
      </p:sp>
      <p:pic>
        <p:nvPicPr>
          <p:cNvPr id="48" name="Рисунок 2"/>
          <p:cNvPicPr/>
          <p:nvPr/>
        </p:nvPicPr>
        <p:blipFill>
          <a:blip r:embed="rId3"/>
          <a:srcRect l="15803" r="9142"/>
          <a:stretch/>
        </p:blipFill>
        <p:spPr>
          <a:xfrm>
            <a:off x="8455680" y="511920"/>
            <a:ext cx="2969280" cy="2640240"/>
          </a:xfrm>
          <a:prstGeom prst="rect">
            <a:avLst/>
          </a:prstGeom>
          <a:ln w="0">
            <a:noFill/>
          </a:ln>
        </p:spPr>
      </p:pic>
      <p:pic>
        <p:nvPicPr>
          <p:cNvPr id="49" name="Рисунок 48"/>
          <p:cNvPicPr/>
          <p:nvPr/>
        </p:nvPicPr>
        <p:blipFill>
          <a:blip r:embed="rId4"/>
          <a:srcRect l="8659" b="63341"/>
          <a:stretch/>
        </p:blipFill>
        <p:spPr>
          <a:xfrm>
            <a:off x="8684280" y="3432960"/>
            <a:ext cx="2741040" cy="2858400"/>
          </a:xfrm>
          <a:prstGeom prst="rect">
            <a:avLst/>
          </a:prstGeom>
          <a:ln w="0">
            <a:noFill/>
          </a:ln>
        </p:spPr>
      </p:pic>
      <p:sp>
        <p:nvSpPr>
          <p:cNvPr id="50" name="Rectangle 1"/>
          <p:cNvSpPr/>
          <p:nvPr/>
        </p:nvSpPr>
        <p:spPr>
          <a:xfrm>
            <a:off x="539280" y="1665000"/>
            <a:ext cx="7457760" cy="14997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43080" indent="-343080" algn="just">
              <a:lnSpc>
                <a:spcPct val="115000"/>
              </a:lnSpc>
              <a:spcBef>
                <a:spcPts val="2001"/>
              </a:spcBef>
              <a:buClr>
                <a:srgbClr val="000000"/>
              </a:buClr>
              <a:buFont typeface="Wingdings" charset="2"/>
              <a:buChar char=""/>
            </a:pPr>
            <a:r>
              <a:rPr lang="en-US" sz="2000" b="0" strike="noStrike" spc="-1">
                <a:solidFill>
                  <a:srgbClr val="000000"/>
                </a:solidFill>
                <a:latin typeface="Arial"/>
                <a:ea typeface="DejaVu Sans"/>
              </a:rPr>
              <a:t>To appoint </a:t>
            </a:r>
            <a:r>
              <a:rPr lang="en-US" sz="2000" b="1" strike="noStrike" spc="-1">
                <a:solidFill>
                  <a:srgbClr val="000000"/>
                </a:solidFill>
                <a:latin typeface="Arial"/>
                <a:ea typeface="DejaVu Sans"/>
              </a:rPr>
              <a:t>Michael Block</a:t>
            </a:r>
            <a:r>
              <a:rPr lang="en-US" sz="2000" b="0" strike="noStrike" spc="-1">
                <a:solidFill>
                  <a:srgbClr val="000000"/>
                </a:solidFill>
                <a:latin typeface="Arial"/>
                <a:ea typeface="DejaVu Sans"/>
              </a:rPr>
              <a:t> (GSI Centre for Heavy Ion Research, Darmstadt, Germany) as a new member of the PAC for Nuclear Physics for a term of three years. </a:t>
            </a:r>
            <a:endParaRPr lang="en-US" sz="2000" b="0" strike="noStrike" spc="-1">
              <a:latin typeface="Arial"/>
            </a:endParaRPr>
          </a:p>
        </p:txBody>
      </p:sp>
      <p:sp>
        <p:nvSpPr>
          <p:cNvPr id="51" name="Rectangle 4"/>
          <p:cNvSpPr/>
          <p:nvPr/>
        </p:nvSpPr>
        <p:spPr>
          <a:xfrm>
            <a:off x="539280" y="3717000"/>
            <a:ext cx="7988400" cy="20775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43080" indent="-343080" algn="just">
              <a:lnSpc>
                <a:spcPct val="115000"/>
              </a:lnSpc>
              <a:spcBef>
                <a:spcPts val="2001"/>
              </a:spcBef>
              <a:buClr>
                <a:srgbClr val="000000"/>
              </a:buClr>
              <a:buFont typeface="Wingdings" charset="2"/>
              <a:buChar char=""/>
            </a:pPr>
            <a:r>
              <a:rPr lang="en-US" sz="2000" b="0" strike="noStrike" spc="-1">
                <a:solidFill>
                  <a:srgbClr val="000000"/>
                </a:solidFill>
                <a:latin typeface="Arial"/>
                <a:ea typeface="DejaVu Sans"/>
              </a:rPr>
              <a:t>To thank the outgoing member </a:t>
            </a:r>
            <a:r>
              <a:rPr lang="en-US" sz="2000" b="1" strike="noStrike" spc="-1">
                <a:solidFill>
                  <a:srgbClr val="000000"/>
                </a:solidFill>
                <a:latin typeface="Arial"/>
                <a:ea typeface="DejaVu Sans"/>
              </a:rPr>
              <a:t>Sigurt Hofmann</a:t>
            </a:r>
            <a:r>
              <a:rPr lang="en-US" sz="2000" b="0" strike="noStrike" spc="-1">
                <a:solidFill>
                  <a:srgbClr val="000000"/>
                </a:solidFill>
                <a:latin typeface="Arial"/>
                <a:ea typeface="DejaVu Sans"/>
              </a:rPr>
              <a:t> (GSI) for his </a:t>
            </a:r>
            <a:r>
              <a:rPr lang="en-GB" sz="2000" b="0" strike="noStrike" spc="-1">
                <a:solidFill>
                  <a:srgbClr val="000000"/>
                </a:solidFill>
                <a:latin typeface="Arial"/>
                <a:ea typeface="DejaVu Sans"/>
              </a:rPr>
              <a:t>dedicated work as member of the PAC for Nuclear Physics since 2005 and for his outstanding contribution to the cooperation with the Flerov Laboratory of Nuclear Reactions in the field of synthesis  of superheavy elements.</a:t>
            </a:r>
            <a:endParaRPr lang="en-US"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2"/>
          <p:cNvSpPr/>
          <p:nvPr/>
        </p:nvSpPr>
        <p:spPr>
          <a:xfrm>
            <a:off x="1918800" y="1917000"/>
            <a:ext cx="8348760" cy="158220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scene3d>
              <a:camera prst="orthographicFront"/>
              <a:lightRig rig="threePt" dir="t"/>
            </a:scene3d>
            <a:sp3d extrusionH="57150">
              <a:bevelT w="38100" h="38100" prst="angle"/>
            </a:sp3d>
          </a:bodyPr>
          <a:lstStyle/>
          <a:p>
            <a:pPr algn="ctr">
              <a:lnSpc>
                <a:spcPct val="100000"/>
              </a:lnSpc>
              <a:buNone/>
            </a:pPr>
            <a:r>
              <a:rPr lang="en-US" sz="2000" b="0" strike="noStrike" spc="-1">
                <a:solidFill>
                  <a:srgbClr val="000000"/>
                </a:solidFill>
                <a:latin typeface="Arial"/>
                <a:ea typeface="DejaVu Sans"/>
              </a:rPr>
              <a:t>	</a:t>
            </a:r>
            <a:endParaRPr lang="en-US" sz="2000" b="0" strike="noStrike" spc="-1">
              <a:latin typeface="Arial"/>
            </a:endParaRPr>
          </a:p>
          <a:p>
            <a:pPr algn="ctr">
              <a:lnSpc>
                <a:spcPct val="100000"/>
              </a:lnSpc>
              <a:buNone/>
            </a:pPr>
            <a:r>
              <a:rPr lang="en-US" sz="2400" b="0" strike="noStrike" spc="-1">
                <a:solidFill>
                  <a:srgbClr val="000000"/>
                </a:solidFill>
                <a:latin typeface="Arial"/>
                <a:ea typeface="DejaVu Sans"/>
              </a:rPr>
              <a:t>The JINR Directorate asks the Scientific Council </a:t>
            </a:r>
            <a:endParaRPr lang="en-US" sz="2400" b="0" strike="noStrike" spc="-1">
              <a:latin typeface="Arial"/>
            </a:endParaRPr>
          </a:p>
          <a:p>
            <a:pPr algn="ctr">
              <a:lnSpc>
                <a:spcPct val="100000"/>
              </a:lnSpc>
              <a:buNone/>
            </a:pPr>
            <a:r>
              <a:rPr lang="en-US" sz="2400" b="0" strike="noStrike" spc="-1">
                <a:solidFill>
                  <a:srgbClr val="000000"/>
                </a:solidFill>
                <a:latin typeface="Arial"/>
                <a:ea typeface="DejaVu Sans"/>
              </a:rPr>
              <a:t>to approve these proposals</a:t>
            </a:r>
            <a:endParaRPr lang="en-US" sz="2400" b="0" strike="noStrike" spc="-1">
              <a:latin typeface="Arial"/>
            </a:endParaRPr>
          </a:p>
          <a:p>
            <a:pPr algn="ctr">
              <a:lnSpc>
                <a:spcPct val="100000"/>
              </a:lnSpc>
              <a:buNone/>
            </a:pPr>
            <a:endParaRPr lang="en-US"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TM03457510[[fn=Савон]]</Template>
  <TotalTime>191</TotalTime>
  <Words>88</Words>
  <Application>Microsoft Office PowerPoint</Application>
  <PresentationFormat>Произвольный</PresentationFormat>
  <Paragraphs>15</Paragraphs>
  <Slides>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Office Theme</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for awarding the title “Honorary Doctor of JINR”</dc:title>
  <dc:creator>Andrey</dc:creator>
  <cp:lastModifiedBy>user</cp:lastModifiedBy>
  <cp:revision>17</cp:revision>
  <dcterms:created xsi:type="dcterms:W3CDTF">2022-02-14T11:49:23Z</dcterms:created>
  <dcterms:modified xsi:type="dcterms:W3CDTF">2022-02-21T09:32:09Z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Произвольный</vt:lpwstr>
  </property>
  <property fmtid="{D5CDD505-2E9C-101B-9397-08002B2CF9AE}" pid="4" name="Slides">
    <vt:i4>3</vt:i4>
  </property>
</Properties>
</file>