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1" r:id="rId7"/>
    <p:sldId id="26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28EF807-6FCE-4BED-8DBD-04203CCA60F8}">
          <p14:sldIdLst>
            <p14:sldId id="262"/>
            <p14:sldId id="256"/>
            <p14:sldId id="257"/>
            <p14:sldId id="258"/>
            <p14:sldId id="259"/>
            <p14:sldId id="261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>
        <p:scale>
          <a:sx n="125" d="100"/>
          <a:sy n="125" d="100"/>
        </p:scale>
        <p:origin x="1662" y="9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A60-DC1E-4477-B550-2F0D7A689F0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EEF9-F26E-4C4E-8694-9FEB7D542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92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A60-DC1E-4477-B550-2F0D7A689F0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EEF9-F26E-4C4E-8694-9FEB7D542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09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A60-DC1E-4477-B550-2F0D7A689F0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EEF9-F26E-4C4E-8694-9FEB7D542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79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A60-DC1E-4477-B550-2F0D7A689F0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EEF9-F26E-4C4E-8694-9FEB7D542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9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A60-DC1E-4477-B550-2F0D7A689F0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EEF9-F26E-4C4E-8694-9FEB7D542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71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A60-DC1E-4477-B550-2F0D7A689F0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EEF9-F26E-4C4E-8694-9FEB7D542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55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A60-DC1E-4477-B550-2F0D7A689F0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EEF9-F26E-4C4E-8694-9FEB7D542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31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A60-DC1E-4477-B550-2F0D7A689F0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EEF9-F26E-4C4E-8694-9FEB7D542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10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A60-DC1E-4477-B550-2F0D7A689F0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EEF9-F26E-4C4E-8694-9FEB7D542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12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A60-DC1E-4477-B550-2F0D7A689F0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EEF9-F26E-4C4E-8694-9FEB7D542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1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3A60-DC1E-4477-B550-2F0D7A689F0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EEF9-F26E-4C4E-8694-9FEB7D542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27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13A60-DC1E-4477-B550-2F0D7A689F0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DEEF9-F26E-4C4E-8694-9FEB7D542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68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nglish.spbstu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pubenchmark.net/cpu.php?cpu=Intel+Pentium+G4560+%40+3.50GHz&amp;id=2925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060" y="975361"/>
            <a:ext cx="10515600" cy="4594860"/>
          </a:xfrm>
        </p:spPr>
        <p:txBody>
          <a:bodyPr/>
          <a:lstStyle/>
          <a:p>
            <a:pPr algn="ctr"/>
            <a:r>
              <a:rPr lang="en-US" dirty="0" smtClean="0"/>
              <a:t>SPD track reconstruction using </a:t>
            </a:r>
            <a:r>
              <a:rPr lang="en-US" dirty="0" err="1" smtClean="0"/>
              <a:t>GraphNet</a:t>
            </a:r>
            <a:r>
              <a:rPr lang="en-US" dirty="0" smtClean="0"/>
              <a:t> neural network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3105835"/>
            <a:ext cx="80162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Leonid </a:t>
            </a:r>
            <a:r>
              <a:rPr lang="en-US" dirty="0" err="1" smtClean="0"/>
              <a:t>Lubc</a:t>
            </a:r>
            <a:r>
              <a:rPr lang="en-US" dirty="0" err="1"/>
              <a:t>h</a:t>
            </a:r>
            <a:r>
              <a:rPr lang="en-US" dirty="0" err="1" smtClean="0"/>
              <a:t>enkov</a:t>
            </a:r>
            <a:r>
              <a:rPr lang="en-US" dirty="0" smtClean="0"/>
              <a:t>,</a:t>
            </a:r>
          </a:p>
          <a:p>
            <a:pPr algn="r"/>
            <a:r>
              <a:rPr lang="en-US" dirty="0" err="1" smtClean="0"/>
              <a:t>St.Petersburg</a:t>
            </a:r>
            <a:r>
              <a:rPr lang="en-US" dirty="0" smtClean="0"/>
              <a:t> Polytechnic University</a:t>
            </a:r>
            <a:endParaRPr lang="en-US" dirty="0" smtClean="0">
              <a:hlinkClick r:id="rId2"/>
            </a:endParaRPr>
          </a:p>
          <a:p>
            <a:pPr algn="r"/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8860" y="6251972"/>
            <a:ext cx="250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88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664933"/>
            <a:ext cx="9144000" cy="1655762"/>
          </a:xfrm>
        </p:spPr>
        <p:txBody>
          <a:bodyPr/>
          <a:lstStyle/>
          <a:p>
            <a:r>
              <a:rPr lang="en-US" dirty="0" smtClean="0"/>
              <a:t>Performance for 2000 event dataset: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973053"/>
              </p:ext>
            </p:extLst>
          </p:nvPr>
        </p:nvGraphicFramePr>
        <p:xfrm>
          <a:off x="2032000" y="1721152"/>
          <a:ext cx="8128000" cy="23825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23306191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19692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fake hits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r>
                        <a:rPr lang="en-US" baseline="0" dirty="0" smtClean="0"/>
                        <a:t> to 100 fake hits per event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015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Recall:</a:t>
                      </a:r>
                      <a:r>
                        <a:rPr lang="en-US" baseline="0" dirty="0" smtClean="0"/>
                        <a:t> 0.9578</a:t>
                      </a:r>
                    </a:p>
                    <a:p>
                      <a:r>
                        <a:rPr lang="en-US" baseline="0" dirty="0" smtClean="0"/>
                        <a:t>Precision: 0.9877</a:t>
                      </a:r>
                    </a:p>
                    <a:p>
                      <a:r>
                        <a:rPr lang="en-US" baseline="0" dirty="0" smtClean="0"/>
                        <a:t>Mean preprocessing time: 0.1774 s (5.64 </a:t>
                      </a:r>
                      <a:r>
                        <a:rPr lang="en-US" baseline="0" dirty="0" err="1" smtClean="0"/>
                        <a:t>ev</a:t>
                      </a:r>
                      <a:r>
                        <a:rPr lang="en-US" baseline="0" dirty="0" smtClean="0"/>
                        <a:t>/s)</a:t>
                      </a:r>
                    </a:p>
                    <a:p>
                      <a:r>
                        <a:rPr lang="en-US" baseline="0" dirty="0" smtClean="0"/>
                        <a:t>Mean evaluation time: 0.0188 s (53.15 </a:t>
                      </a:r>
                      <a:r>
                        <a:rPr lang="en-US" baseline="0" dirty="0" err="1" smtClean="0"/>
                        <a:t>ev</a:t>
                      </a:r>
                      <a:r>
                        <a:rPr lang="en-US" baseline="0" dirty="0" smtClean="0"/>
                        <a:t>/s)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Recall:</a:t>
                      </a:r>
                      <a:r>
                        <a:rPr lang="en-US" baseline="0" dirty="0" smtClean="0"/>
                        <a:t> 0.9138</a:t>
                      </a:r>
                    </a:p>
                    <a:p>
                      <a:r>
                        <a:rPr lang="en-US" baseline="0" dirty="0" smtClean="0"/>
                        <a:t>Precision: 0.9053</a:t>
                      </a:r>
                    </a:p>
                    <a:p>
                      <a:r>
                        <a:rPr lang="en-US" baseline="0" dirty="0" smtClean="0"/>
                        <a:t>Mean preprocessing time: 0.1774 s (5.60 </a:t>
                      </a:r>
                      <a:r>
                        <a:rPr lang="en-US" baseline="0" dirty="0" err="1" smtClean="0"/>
                        <a:t>ev</a:t>
                      </a:r>
                      <a:r>
                        <a:rPr lang="en-US" baseline="0" dirty="0" smtClean="0"/>
                        <a:t>/s)</a:t>
                      </a:r>
                    </a:p>
                    <a:p>
                      <a:r>
                        <a:rPr lang="en-US" baseline="0" dirty="0" smtClean="0"/>
                        <a:t>Mean evaluation time: 0.0188 s (53.71 </a:t>
                      </a:r>
                      <a:r>
                        <a:rPr lang="en-US" baseline="0" dirty="0" err="1" smtClean="0"/>
                        <a:t>ev</a:t>
                      </a:r>
                      <a:r>
                        <a:rPr lang="en-US" baseline="0" dirty="0" smtClean="0"/>
                        <a:t>/s)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63917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00132" y="2286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32000" y="4219694"/>
            <a:ext cx="3717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CPU: </a:t>
            </a:r>
            <a:r>
              <a:rPr lang="en-US" dirty="0" smtClean="0">
                <a:hlinkClick r:id="rId2"/>
              </a:rPr>
              <a:t>Intel Pentium G4560 @ 3.50GHz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032000" y="5090160"/>
                <a:ext cx="1888402" cy="5653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𝑅𝑒𝑐𝑎𝑙𝑙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𝑟𝑒𝑐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𝑡𝑟𝑢𝑒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𝑎𝑙𝑙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000" y="5090160"/>
                <a:ext cx="1888402" cy="5653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413746" y="5090160"/>
                <a:ext cx="2228109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𝑃𝑟𝑒𝑐𝑖𝑠𝑖𝑜𝑛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𝑟𝑒𝑐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𝑡𝑟𝑢𝑒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𝑟𝑒𝑐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746" y="5090160"/>
                <a:ext cx="2228109" cy="563872"/>
              </a:xfrm>
              <a:prstGeom prst="rect">
                <a:avLst/>
              </a:prstGeom>
              <a:blipFill>
                <a:blip r:embed="rId4"/>
                <a:stretch>
                  <a:fillRect b="-10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171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460" y="365125"/>
            <a:ext cx="11940539" cy="1325563"/>
          </a:xfrm>
        </p:spPr>
        <p:txBody>
          <a:bodyPr/>
          <a:lstStyle/>
          <a:p>
            <a:pPr algn="ctr"/>
            <a:r>
              <a:rPr lang="en-US" dirty="0" smtClean="0"/>
              <a:t>Track distribution by percentage of correctly determined hits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9744" y="1651261"/>
            <a:ext cx="5574031" cy="45651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503" y="2204715"/>
            <a:ext cx="4744675" cy="345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5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2780" y="1226185"/>
            <a:ext cx="4798640" cy="3658235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Precision</a:t>
            </a:r>
            <a:r>
              <a:rPr lang="en-US" sz="2400" dirty="0" smtClean="0"/>
              <a:t> as function of transverse momentum, azimuthal angle and cosine of polar angle respectively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63591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63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" y="0"/>
            <a:ext cx="6287053" cy="6858000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418000" y="365125"/>
            <a:ext cx="4935799" cy="3292475"/>
          </a:xfrm>
        </p:spPr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562780" y="1226185"/>
            <a:ext cx="4798640" cy="3658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Recall as function of transverse momentum, azimuthal angle and cosine of polar angle respectively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3517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418000" y="365125"/>
            <a:ext cx="4935799" cy="3292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5905500" cy="68338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501" y="0"/>
            <a:ext cx="6224893" cy="68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660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55320" y="61515"/>
            <a:ext cx="11353800" cy="1325563"/>
          </a:xfrm>
        </p:spPr>
        <p:txBody>
          <a:bodyPr/>
          <a:lstStyle/>
          <a:p>
            <a:r>
              <a:rPr lang="en-US" dirty="0" smtClean="0"/>
              <a:t>Influence of filtering by weight in preprocessing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4110" y="1300400"/>
            <a:ext cx="5722620" cy="500133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56" y="1300400"/>
            <a:ext cx="5868377" cy="513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2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171</Words>
  <Application>Microsoft Office PowerPoint</Application>
  <PresentationFormat>Широкоэкранный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Тема Office</vt:lpstr>
      <vt:lpstr>SPD track reconstruction using GraphNet neural network  </vt:lpstr>
      <vt:lpstr>Презентация PowerPoint</vt:lpstr>
      <vt:lpstr>Track distribution by percentage of correctly determined hits</vt:lpstr>
      <vt:lpstr>Precision as function of transverse momentum, azimuthal angle and cosine of polar angle respectively</vt:lpstr>
      <vt:lpstr> </vt:lpstr>
      <vt:lpstr>Презентация PowerPoint</vt:lpstr>
      <vt:lpstr>Influence of filtering by weight in preprocessing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RDGraphNet for SPD</dc:title>
  <dc:creator>joel</dc:creator>
  <cp:lastModifiedBy>joel</cp:lastModifiedBy>
  <cp:revision>17</cp:revision>
  <dcterms:created xsi:type="dcterms:W3CDTF">2022-03-29T03:55:34Z</dcterms:created>
  <dcterms:modified xsi:type="dcterms:W3CDTF">2022-03-29T08:29:15Z</dcterms:modified>
</cp:coreProperties>
</file>