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79" r:id="rId3"/>
    <p:sldId id="280" r:id="rId4"/>
    <p:sldId id="301" r:id="rId5"/>
    <p:sldId id="294" r:id="rId6"/>
    <p:sldId id="271" r:id="rId7"/>
    <p:sldId id="284" r:id="rId8"/>
    <p:sldId id="272" r:id="rId9"/>
    <p:sldId id="295" r:id="rId10"/>
    <p:sldId id="304" r:id="rId11"/>
    <p:sldId id="278" r:id="rId12"/>
    <p:sldId id="299" r:id="rId13"/>
    <p:sldId id="307" r:id="rId14"/>
    <p:sldId id="306" r:id="rId15"/>
    <p:sldId id="305" r:id="rId16"/>
    <p:sldId id="296" r:id="rId17"/>
    <p:sldId id="297" r:id="rId18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416839987738619E-2"/>
          <c:y val="2.3813415638651445E-2"/>
          <c:w val="0.82576618809374958"/>
          <c:h val="0.63042772723913332"/>
        </c:manualLayout>
      </c:layout>
      <c:scatterChart>
        <c:scatterStyle val="smoothMarker"/>
        <c:varyColors val="0"/>
        <c:ser>
          <c:idx val="0"/>
          <c:order val="0"/>
          <c:tx>
            <c:v>Level [m]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'06_10_02'!$C$2:$C$2295</c:f>
              <c:numCache>
                <c:formatCode>[$-F400]h:mm:ss\ AM/PM</c:formatCode>
                <c:ptCount val="2294"/>
                <c:pt idx="0">
                  <c:v>0.41350694444444447</c:v>
                </c:pt>
                <c:pt idx="1">
                  <c:v>0.41351851851851851</c:v>
                </c:pt>
                <c:pt idx="2">
                  <c:v>0.4135300925925926</c:v>
                </c:pt>
                <c:pt idx="3">
                  <c:v>0.41354166666666664</c:v>
                </c:pt>
                <c:pt idx="4">
                  <c:v>0.41355324074074074</c:v>
                </c:pt>
                <c:pt idx="5">
                  <c:v>0.41356481481481483</c:v>
                </c:pt>
                <c:pt idx="6">
                  <c:v>0.41357638888888887</c:v>
                </c:pt>
                <c:pt idx="7">
                  <c:v>0.41358796296296296</c:v>
                </c:pt>
                <c:pt idx="8">
                  <c:v>0.41359953703703706</c:v>
                </c:pt>
                <c:pt idx="9">
                  <c:v>0.4136111111111111</c:v>
                </c:pt>
                <c:pt idx="10">
                  <c:v>0.41362268518518519</c:v>
                </c:pt>
                <c:pt idx="11">
                  <c:v>0.41363425925925928</c:v>
                </c:pt>
                <c:pt idx="12">
                  <c:v>0.41364583333333332</c:v>
                </c:pt>
                <c:pt idx="13">
                  <c:v>0.41365740740740742</c:v>
                </c:pt>
                <c:pt idx="14">
                  <c:v>0.41366898148148146</c:v>
                </c:pt>
                <c:pt idx="15">
                  <c:v>0.41368055555555555</c:v>
                </c:pt>
                <c:pt idx="16">
                  <c:v>0.41369212962962965</c:v>
                </c:pt>
                <c:pt idx="17">
                  <c:v>0.41370370370370368</c:v>
                </c:pt>
                <c:pt idx="18">
                  <c:v>0.41371527777777778</c:v>
                </c:pt>
                <c:pt idx="19">
                  <c:v>0.41372685185185187</c:v>
                </c:pt>
                <c:pt idx="20">
                  <c:v>0.41373842592592591</c:v>
                </c:pt>
                <c:pt idx="21">
                  <c:v>0.41375000000000001</c:v>
                </c:pt>
                <c:pt idx="22">
                  <c:v>0.4137615740740741</c:v>
                </c:pt>
                <c:pt idx="23">
                  <c:v>0.41377314814814814</c:v>
                </c:pt>
                <c:pt idx="24">
                  <c:v>0.41378472222222223</c:v>
                </c:pt>
                <c:pt idx="25">
                  <c:v>0.41379629629629627</c:v>
                </c:pt>
                <c:pt idx="26">
                  <c:v>0.41380787037037037</c:v>
                </c:pt>
                <c:pt idx="27">
                  <c:v>0.41381944444444446</c:v>
                </c:pt>
                <c:pt idx="28">
                  <c:v>0.4138310185185185</c:v>
                </c:pt>
                <c:pt idx="29">
                  <c:v>0.4138425925925926</c:v>
                </c:pt>
                <c:pt idx="30">
                  <c:v>0.41385416666666669</c:v>
                </c:pt>
                <c:pt idx="31">
                  <c:v>0.41386574074074073</c:v>
                </c:pt>
                <c:pt idx="32">
                  <c:v>0.41387731481481482</c:v>
                </c:pt>
                <c:pt idx="33">
                  <c:v>0.41388888888888886</c:v>
                </c:pt>
                <c:pt idx="34">
                  <c:v>0.41390046296296296</c:v>
                </c:pt>
                <c:pt idx="35">
                  <c:v>0.41391203703703705</c:v>
                </c:pt>
                <c:pt idx="36">
                  <c:v>0.41392361111111109</c:v>
                </c:pt>
                <c:pt idx="37">
                  <c:v>0.41393518518518518</c:v>
                </c:pt>
                <c:pt idx="38">
                  <c:v>0.41394675925925928</c:v>
                </c:pt>
                <c:pt idx="39">
                  <c:v>0.41395833333333332</c:v>
                </c:pt>
                <c:pt idx="40">
                  <c:v>0.41396990740740741</c:v>
                </c:pt>
                <c:pt idx="41">
                  <c:v>0.41398148148148151</c:v>
                </c:pt>
                <c:pt idx="42">
                  <c:v>0.41399305555555554</c:v>
                </c:pt>
                <c:pt idx="43">
                  <c:v>0.41400462962962964</c:v>
                </c:pt>
                <c:pt idx="44">
                  <c:v>0.41401620370370368</c:v>
                </c:pt>
                <c:pt idx="45">
                  <c:v>0.41402777777777777</c:v>
                </c:pt>
                <c:pt idx="46">
                  <c:v>0.41403935185185187</c:v>
                </c:pt>
                <c:pt idx="47">
                  <c:v>0.41405092592592591</c:v>
                </c:pt>
                <c:pt idx="48">
                  <c:v>0.4140625</c:v>
                </c:pt>
                <c:pt idx="49">
                  <c:v>0.41407407407407409</c:v>
                </c:pt>
                <c:pt idx="50">
                  <c:v>0.41408564814814813</c:v>
                </c:pt>
                <c:pt idx="51">
                  <c:v>0.41409722222222223</c:v>
                </c:pt>
                <c:pt idx="52">
                  <c:v>0.41410879629629632</c:v>
                </c:pt>
                <c:pt idx="53">
                  <c:v>0.41412037037037036</c:v>
                </c:pt>
                <c:pt idx="54">
                  <c:v>0.41413194444444446</c:v>
                </c:pt>
                <c:pt idx="55">
                  <c:v>0.41414351851851849</c:v>
                </c:pt>
                <c:pt idx="56">
                  <c:v>0.41415509259259259</c:v>
                </c:pt>
                <c:pt idx="57">
                  <c:v>0.41416666666666668</c:v>
                </c:pt>
                <c:pt idx="58">
                  <c:v>0.41417824074074072</c:v>
                </c:pt>
                <c:pt idx="59">
                  <c:v>0.41418981481481482</c:v>
                </c:pt>
                <c:pt idx="60">
                  <c:v>0.41420138888888891</c:v>
                </c:pt>
                <c:pt idx="61">
                  <c:v>0.41421296296296295</c:v>
                </c:pt>
                <c:pt idx="62">
                  <c:v>0.41422453703703704</c:v>
                </c:pt>
                <c:pt idx="63">
                  <c:v>0.41423611111111114</c:v>
                </c:pt>
                <c:pt idx="64">
                  <c:v>0.41424768518518518</c:v>
                </c:pt>
                <c:pt idx="65">
                  <c:v>0.41425925925925927</c:v>
                </c:pt>
                <c:pt idx="66">
                  <c:v>0.41427083333333331</c:v>
                </c:pt>
                <c:pt idx="67">
                  <c:v>0.4142824074074074</c:v>
                </c:pt>
                <c:pt idx="68">
                  <c:v>0.4142939814814815</c:v>
                </c:pt>
                <c:pt idx="69">
                  <c:v>0.41430555555555554</c:v>
                </c:pt>
                <c:pt idx="70">
                  <c:v>0.41431712962962963</c:v>
                </c:pt>
                <c:pt idx="71">
                  <c:v>0.41432870370370373</c:v>
                </c:pt>
                <c:pt idx="72">
                  <c:v>0.41434027777777777</c:v>
                </c:pt>
                <c:pt idx="73">
                  <c:v>0.41435185185185186</c:v>
                </c:pt>
                <c:pt idx="74">
                  <c:v>0.4143634259259259</c:v>
                </c:pt>
                <c:pt idx="75">
                  <c:v>0.41437499999999999</c:v>
                </c:pt>
                <c:pt idx="76">
                  <c:v>0.41438657407407409</c:v>
                </c:pt>
                <c:pt idx="77">
                  <c:v>0.41439814814814813</c:v>
                </c:pt>
                <c:pt idx="78">
                  <c:v>0.41440972222222222</c:v>
                </c:pt>
                <c:pt idx="79">
                  <c:v>0.41442129629629632</c:v>
                </c:pt>
                <c:pt idx="80">
                  <c:v>0.41443287037037035</c:v>
                </c:pt>
                <c:pt idx="81">
                  <c:v>0.41444444444444445</c:v>
                </c:pt>
                <c:pt idx="82">
                  <c:v>0.41445601851851854</c:v>
                </c:pt>
                <c:pt idx="83">
                  <c:v>0.41446759259259258</c:v>
                </c:pt>
                <c:pt idx="84">
                  <c:v>0.41447916666666668</c:v>
                </c:pt>
                <c:pt idx="85">
                  <c:v>0.41449074074074072</c:v>
                </c:pt>
                <c:pt idx="86">
                  <c:v>0.41450231481481481</c:v>
                </c:pt>
                <c:pt idx="87">
                  <c:v>0.4145138888888889</c:v>
                </c:pt>
                <c:pt idx="88">
                  <c:v>0.41452546296296294</c:v>
                </c:pt>
                <c:pt idx="89">
                  <c:v>0.41453703703703704</c:v>
                </c:pt>
                <c:pt idx="90">
                  <c:v>0.41454861111111113</c:v>
                </c:pt>
                <c:pt idx="91">
                  <c:v>0.41456018518518517</c:v>
                </c:pt>
                <c:pt idx="92">
                  <c:v>0.41457175925925926</c:v>
                </c:pt>
                <c:pt idx="93">
                  <c:v>0.41458333333333336</c:v>
                </c:pt>
                <c:pt idx="94">
                  <c:v>0.4145949074074074</c:v>
                </c:pt>
                <c:pt idx="95">
                  <c:v>0.41460648148148149</c:v>
                </c:pt>
                <c:pt idx="96">
                  <c:v>0.41461805555555553</c:v>
                </c:pt>
                <c:pt idx="97">
                  <c:v>0.41462962962962963</c:v>
                </c:pt>
                <c:pt idx="98">
                  <c:v>0.41464120370370372</c:v>
                </c:pt>
                <c:pt idx="99">
                  <c:v>0.41465277777777776</c:v>
                </c:pt>
                <c:pt idx="100">
                  <c:v>0.41466435185185185</c:v>
                </c:pt>
                <c:pt idx="101">
                  <c:v>0.41467592592592595</c:v>
                </c:pt>
                <c:pt idx="102">
                  <c:v>0.41468749999999999</c:v>
                </c:pt>
                <c:pt idx="103">
                  <c:v>0.41469907407407408</c:v>
                </c:pt>
                <c:pt idx="104">
                  <c:v>0.41471064814814818</c:v>
                </c:pt>
                <c:pt idx="105">
                  <c:v>0.41472222222222221</c:v>
                </c:pt>
                <c:pt idx="106">
                  <c:v>0.41473379629629631</c:v>
                </c:pt>
                <c:pt idx="107">
                  <c:v>0.41474537037037035</c:v>
                </c:pt>
                <c:pt idx="108">
                  <c:v>0.41475694444444444</c:v>
                </c:pt>
                <c:pt idx="109">
                  <c:v>0.41476851851851854</c:v>
                </c:pt>
                <c:pt idx="110">
                  <c:v>0.41478009259259258</c:v>
                </c:pt>
                <c:pt idx="111">
                  <c:v>0.41479166666666667</c:v>
                </c:pt>
                <c:pt idx="112">
                  <c:v>0.41480324074074076</c:v>
                </c:pt>
                <c:pt idx="113">
                  <c:v>0.4148148148148148</c:v>
                </c:pt>
                <c:pt idx="114">
                  <c:v>0.4148263888888889</c:v>
                </c:pt>
                <c:pt idx="115">
                  <c:v>0.41483796296296294</c:v>
                </c:pt>
                <c:pt idx="116">
                  <c:v>0.41484953703703703</c:v>
                </c:pt>
                <c:pt idx="117">
                  <c:v>0.41486111111111112</c:v>
                </c:pt>
                <c:pt idx="118">
                  <c:v>0.41487268518518516</c:v>
                </c:pt>
                <c:pt idx="119">
                  <c:v>0.41488425925925926</c:v>
                </c:pt>
                <c:pt idx="120">
                  <c:v>0.41489583333333335</c:v>
                </c:pt>
                <c:pt idx="121">
                  <c:v>0.41490740740740739</c:v>
                </c:pt>
                <c:pt idx="122">
                  <c:v>0.41491898148148149</c:v>
                </c:pt>
                <c:pt idx="123">
                  <c:v>0.41493055555555558</c:v>
                </c:pt>
                <c:pt idx="124">
                  <c:v>0.41494212962962962</c:v>
                </c:pt>
                <c:pt idx="125">
                  <c:v>0.41495370370370371</c:v>
                </c:pt>
                <c:pt idx="126">
                  <c:v>0.41496527777777775</c:v>
                </c:pt>
                <c:pt idx="127">
                  <c:v>0.41497685185185185</c:v>
                </c:pt>
                <c:pt idx="128">
                  <c:v>0.41498842592592594</c:v>
                </c:pt>
                <c:pt idx="129">
                  <c:v>0.41499999999999998</c:v>
                </c:pt>
                <c:pt idx="130">
                  <c:v>0.41501157407407407</c:v>
                </c:pt>
                <c:pt idx="131">
                  <c:v>0.41502314814814817</c:v>
                </c:pt>
                <c:pt idx="132">
                  <c:v>0.41503472222222221</c:v>
                </c:pt>
                <c:pt idx="133">
                  <c:v>0.4150462962962963</c:v>
                </c:pt>
                <c:pt idx="134">
                  <c:v>0.4150578703703704</c:v>
                </c:pt>
                <c:pt idx="135">
                  <c:v>0.41506944444444444</c:v>
                </c:pt>
                <c:pt idx="136">
                  <c:v>0.41508101851851853</c:v>
                </c:pt>
                <c:pt idx="137">
                  <c:v>0.41509259259259257</c:v>
                </c:pt>
                <c:pt idx="138">
                  <c:v>0.41510416666666666</c:v>
                </c:pt>
                <c:pt idx="139">
                  <c:v>0.41511574074074076</c:v>
                </c:pt>
                <c:pt idx="140">
                  <c:v>0.4151273148148148</c:v>
                </c:pt>
                <c:pt idx="141">
                  <c:v>0.41513888888888889</c:v>
                </c:pt>
                <c:pt idx="142">
                  <c:v>0.41515046296296299</c:v>
                </c:pt>
                <c:pt idx="143">
                  <c:v>0.41516203703703702</c:v>
                </c:pt>
                <c:pt idx="144">
                  <c:v>0.41517361111111112</c:v>
                </c:pt>
                <c:pt idx="145">
                  <c:v>0.41518518518518521</c:v>
                </c:pt>
                <c:pt idx="146">
                  <c:v>0.41519675925925925</c:v>
                </c:pt>
                <c:pt idx="147">
                  <c:v>0.41520833333333335</c:v>
                </c:pt>
                <c:pt idx="148">
                  <c:v>0.41521990740740738</c:v>
                </c:pt>
                <c:pt idx="149">
                  <c:v>0.41523148148148148</c:v>
                </c:pt>
                <c:pt idx="150">
                  <c:v>0.41524305555555557</c:v>
                </c:pt>
                <c:pt idx="151">
                  <c:v>0.41525462962962961</c:v>
                </c:pt>
                <c:pt idx="152">
                  <c:v>0.41526620370370371</c:v>
                </c:pt>
                <c:pt idx="153">
                  <c:v>0.4152777777777778</c:v>
                </c:pt>
                <c:pt idx="154">
                  <c:v>0.41528935185185184</c:v>
                </c:pt>
                <c:pt idx="155">
                  <c:v>0.41530092592592593</c:v>
                </c:pt>
                <c:pt idx="156">
                  <c:v>0.41531249999999997</c:v>
                </c:pt>
                <c:pt idx="157">
                  <c:v>0.41532407407407407</c:v>
                </c:pt>
                <c:pt idx="158">
                  <c:v>0.41533564814814816</c:v>
                </c:pt>
                <c:pt idx="159">
                  <c:v>0.4153472222222222</c:v>
                </c:pt>
                <c:pt idx="160">
                  <c:v>0.4153587962962963</c:v>
                </c:pt>
                <c:pt idx="161">
                  <c:v>0.41537037037037039</c:v>
                </c:pt>
                <c:pt idx="162">
                  <c:v>0.41538194444444443</c:v>
                </c:pt>
                <c:pt idx="163">
                  <c:v>0.41539351851851852</c:v>
                </c:pt>
                <c:pt idx="164">
                  <c:v>0.41540509259259262</c:v>
                </c:pt>
                <c:pt idx="165">
                  <c:v>0.41541666666666666</c:v>
                </c:pt>
                <c:pt idx="166">
                  <c:v>0.41542824074074075</c:v>
                </c:pt>
                <c:pt idx="167">
                  <c:v>0.41543981481481479</c:v>
                </c:pt>
                <c:pt idx="168">
                  <c:v>0.41545138888888888</c:v>
                </c:pt>
                <c:pt idx="169">
                  <c:v>0.41546296296296298</c:v>
                </c:pt>
                <c:pt idx="170">
                  <c:v>0.41547453703703702</c:v>
                </c:pt>
                <c:pt idx="171">
                  <c:v>0.41548611111111111</c:v>
                </c:pt>
                <c:pt idx="172">
                  <c:v>0.41549768518518521</c:v>
                </c:pt>
                <c:pt idx="173">
                  <c:v>0.41550925925925924</c:v>
                </c:pt>
                <c:pt idx="174">
                  <c:v>0.41552083333333334</c:v>
                </c:pt>
                <c:pt idx="175">
                  <c:v>0.41553240740740743</c:v>
                </c:pt>
                <c:pt idx="176">
                  <c:v>0.41554398148148147</c:v>
                </c:pt>
                <c:pt idx="177">
                  <c:v>0.41555555555555557</c:v>
                </c:pt>
                <c:pt idx="178">
                  <c:v>0.41556712962962961</c:v>
                </c:pt>
                <c:pt idx="179">
                  <c:v>0.4155787037037037</c:v>
                </c:pt>
                <c:pt idx="180">
                  <c:v>0.41559027777777779</c:v>
                </c:pt>
                <c:pt idx="181">
                  <c:v>0.41560185185185183</c:v>
                </c:pt>
                <c:pt idx="182">
                  <c:v>0.41561342592592593</c:v>
                </c:pt>
                <c:pt idx="183">
                  <c:v>0.41562500000000002</c:v>
                </c:pt>
                <c:pt idx="184">
                  <c:v>0.41563657407407406</c:v>
                </c:pt>
                <c:pt idx="185">
                  <c:v>0.41564814814814816</c:v>
                </c:pt>
                <c:pt idx="186">
                  <c:v>0.41565972222222225</c:v>
                </c:pt>
                <c:pt idx="187">
                  <c:v>0.41567129629629629</c:v>
                </c:pt>
                <c:pt idx="188">
                  <c:v>0.41568287037037038</c:v>
                </c:pt>
                <c:pt idx="189">
                  <c:v>0.41569444444444442</c:v>
                </c:pt>
                <c:pt idx="190">
                  <c:v>0.41570601851851852</c:v>
                </c:pt>
                <c:pt idx="191">
                  <c:v>0.41571759259259261</c:v>
                </c:pt>
                <c:pt idx="192">
                  <c:v>0.41572916666666665</c:v>
                </c:pt>
                <c:pt idx="193">
                  <c:v>0.41574074074074074</c:v>
                </c:pt>
                <c:pt idx="194">
                  <c:v>0.41575231481481484</c:v>
                </c:pt>
                <c:pt idx="195">
                  <c:v>0.41576388888888888</c:v>
                </c:pt>
                <c:pt idx="196">
                  <c:v>0.41577546296296297</c:v>
                </c:pt>
                <c:pt idx="197">
                  <c:v>0.41578703703703701</c:v>
                </c:pt>
                <c:pt idx="198">
                  <c:v>0.4157986111111111</c:v>
                </c:pt>
                <c:pt idx="199">
                  <c:v>0.4158101851851852</c:v>
                </c:pt>
                <c:pt idx="200">
                  <c:v>0.41582175925925924</c:v>
                </c:pt>
                <c:pt idx="201">
                  <c:v>0.41583333333333333</c:v>
                </c:pt>
                <c:pt idx="202">
                  <c:v>0.41584490740740743</c:v>
                </c:pt>
                <c:pt idx="203">
                  <c:v>0.41585648148148147</c:v>
                </c:pt>
                <c:pt idx="204">
                  <c:v>0.41586805555555556</c:v>
                </c:pt>
                <c:pt idx="205">
                  <c:v>0.41587962962962965</c:v>
                </c:pt>
                <c:pt idx="206">
                  <c:v>0.41589120370370369</c:v>
                </c:pt>
                <c:pt idx="207">
                  <c:v>0.41590277777777779</c:v>
                </c:pt>
                <c:pt idx="208">
                  <c:v>0.41591435185185183</c:v>
                </c:pt>
                <c:pt idx="209">
                  <c:v>0.41592592592592592</c:v>
                </c:pt>
                <c:pt idx="210">
                  <c:v>0.41593750000000002</c:v>
                </c:pt>
                <c:pt idx="211">
                  <c:v>0.41594907407407405</c:v>
                </c:pt>
                <c:pt idx="212">
                  <c:v>0.41596064814814815</c:v>
                </c:pt>
                <c:pt idx="213">
                  <c:v>0.41597222222222224</c:v>
                </c:pt>
                <c:pt idx="214">
                  <c:v>0.41598379629629628</c:v>
                </c:pt>
                <c:pt idx="215">
                  <c:v>0.41599537037037038</c:v>
                </c:pt>
                <c:pt idx="216">
                  <c:v>0.41600694444444447</c:v>
                </c:pt>
                <c:pt idx="217">
                  <c:v>0.41601851851851851</c:v>
                </c:pt>
                <c:pt idx="218">
                  <c:v>0.4160300925925926</c:v>
                </c:pt>
                <c:pt idx="219">
                  <c:v>0.41604166666666664</c:v>
                </c:pt>
                <c:pt idx="220">
                  <c:v>0.41605324074074074</c:v>
                </c:pt>
                <c:pt idx="221">
                  <c:v>0.41606481481481483</c:v>
                </c:pt>
                <c:pt idx="222">
                  <c:v>0.41607638888888887</c:v>
                </c:pt>
                <c:pt idx="223">
                  <c:v>0.41608796296296297</c:v>
                </c:pt>
                <c:pt idx="224">
                  <c:v>0.41609953703703706</c:v>
                </c:pt>
                <c:pt idx="225">
                  <c:v>0.4161111111111111</c:v>
                </c:pt>
                <c:pt idx="226">
                  <c:v>0.41612268518518519</c:v>
                </c:pt>
                <c:pt idx="227">
                  <c:v>0.41613425925925923</c:v>
                </c:pt>
                <c:pt idx="228">
                  <c:v>0.41614583333333333</c:v>
                </c:pt>
                <c:pt idx="229">
                  <c:v>0.41615740740740742</c:v>
                </c:pt>
                <c:pt idx="230">
                  <c:v>0.41616898148148146</c:v>
                </c:pt>
                <c:pt idx="231">
                  <c:v>0.41618055555555555</c:v>
                </c:pt>
                <c:pt idx="232">
                  <c:v>0.41619212962962965</c:v>
                </c:pt>
                <c:pt idx="233">
                  <c:v>0.41620370370370369</c:v>
                </c:pt>
                <c:pt idx="234">
                  <c:v>0.41621527777777778</c:v>
                </c:pt>
                <c:pt idx="235">
                  <c:v>0.41622685185185188</c:v>
                </c:pt>
                <c:pt idx="236">
                  <c:v>0.41623842592592591</c:v>
                </c:pt>
                <c:pt idx="237">
                  <c:v>0.41625000000000001</c:v>
                </c:pt>
                <c:pt idx="238">
                  <c:v>0.41626157407407405</c:v>
                </c:pt>
                <c:pt idx="239">
                  <c:v>0.41627314814814814</c:v>
                </c:pt>
                <c:pt idx="240">
                  <c:v>0.41628472222222224</c:v>
                </c:pt>
                <c:pt idx="241">
                  <c:v>0.41629629629629628</c:v>
                </c:pt>
                <c:pt idx="242">
                  <c:v>0.41630787037037037</c:v>
                </c:pt>
                <c:pt idx="243">
                  <c:v>0.41631944444444446</c:v>
                </c:pt>
                <c:pt idx="244">
                  <c:v>0.4163310185185185</c:v>
                </c:pt>
                <c:pt idx="245">
                  <c:v>0.4163425925925926</c:v>
                </c:pt>
                <c:pt idx="246">
                  <c:v>0.41635416666666669</c:v>
                </c:pt>
                <c:pt idx="247">
                  <c:v>0.41636574074074073</c:v>
                </c:pt>
                <c:pt idx="248">
                  <c:v>0.41637731481481483</c:v>
                </c:pt>
                <c:pt idx="249">
                  <c:v>0.41638888888888886</c:v>
                </c:pt>
                <c:pt idx="250">
                  <c:v>0.41640046296296296</c:v>
                </c:pt>
                <c:pt idx="251">
                  <c:v>0.41641203703703705</c:v>
                </c:pt>
                <c:pt idx="252">
                  <c:v>0.41642361111111109</c:v>
                </c:pt>
                <c:pt idx="253">
                  <c:v>0.41643518518518519</c:v>
                </c:pt>
                <c:pt idx="254">
                  <c:v>0.41644675925925928</c:v>
                </c:pt>
                <c:pt idx="255">
                  <c:v>0.41645833333333332</c:v>
                </c:pt>
                <c:pt idx="256">
                  <c:v>0.41646990740740741</c:v>
                </c:pt>
                <c:pt idx="257">
                  <c:v>0.41648148148148151</c:v>
                </c:pt>
                <c:pt idx="258">
                  <c:v>0.41649305555555555</c:v>
                </c:pt>
                <c:pt idx="259">
                  <c:v>0.41650462962962964</c:v>
                </c:pt>
                <c:pt idx="260">
                  <c:v>0.41651620370370368</c:v>
                </c:pt>
                <c:pt idx="261">
                  <c:v>0.41652777777777777</c:v>
                </c:pt>
                <c:pt idx="262">
                  <c:v>0.41653935185185187</c:v>
                </c:pt>
                <c:pt idx="263">
                  <c:v>0.41655092592592591</c:v>
                </c:pt>
                <c:pt idx="264">
                  <c:v>0.4165625</c:v>
                </c:pt>
                <c:pt idx="265">
                  <c:v>0.4165740740740741</c:v>
                </c:pt>
                <c:pt idx="266">
                  <c:v>0.41658564814814814</c:v>
                </c:pt>
                <c:pt idx="267">
                  <c:v>0.41659722222222223</c:v>
                </c:pt>
                <c:pt idx="268">
                  <c:v>0.41660879629629627</c:v>
                </c:pt>
                <c:pt idx="269">
                  <c:v>0.41662037037037036</c:v>
                </c:pt>
                <c:pt idx="270">
                  <c:v>0.41663194444444446</c:v>
                </c:pt>
                <c:pt idx="271">
                  <c:v>0.4166435185185185</c:v>
                </c:pt>
                <c:pt idx="272">
                  <c:v>0.41665509259259259</c:v>
                </c:pt>
                <c:pt idx="273">
                  <c:v>0.41666666666666669</c:v>
                </c:pt>
                <c:pt idx="274">
                  <c:v>0.41667824074074072</c:v>
                </c:pt>
                <c:pt idx="275">
                  <c:v>0.41668981481481482</c:v>
                </c:pt>
                <c:pt idx="276">
                  <c:v>0.41670138888888891</c:v>
                </c:pt>
                <c:pt idx="277">
                  <c:v>0.41671296296296295</c:v>
                </c:pt>
                <c:pt idx="278">
                  <c:v>0.41672453703703705</c:v>
                </c:pt>
                <c:pt idx="279">
                  <c:v>0.41673611111111108</c:v>
                </c:pt>
                <c:pt idx="280">
                  <c:v>0.41674768518518518</c:v>
                </c:pt>
                <c:pt idx="281">
                  <c:v>0.41675925925925927</c:v>
                </c:pt>
                <c:pt idx="282">
                  <c:v>0.41677083333333331</c:v>
                </c:pt>
                <c:pt idx="283">
                  <c:v>0.41678240740740741</c:v>
                </c:pt>
                <c:pt idx="284">
                  <c:v>0.4167939814814815</c:v>
                </c:pt>
                <c:pt idx="285">
                  <c:v>0.41680555555555554</c:v>
                </c:pt>
                <c:pt idx="286">
                  <c:v>0.41681712962962963</c:v>
                </c:pt>
                <c:pt idx="287">
                  <c:v>0.41682870370370373</c:v>
                </c:pt>
                <c:pt idx="288">
                  <c:v>0.41684027777777777</c:v>
                </c:pt>
                <c:pt idx="289">
                  <c:v>0.41685185185185186</c:v>
                </c:pt>
                <c:pt idx="290">
                  <c:v>0.4168634259259259</c:v>
                </c:pt>
                <c:pt idx="291">
                  <c:v>0.416875</c:v>
                </c:pt>
                <c:pt idx="292">
                  <c:v>0.41688657407407409</c:v>
                </c:pt>
                <c:pt idx="293">
                  <c:v>0.41689814814814813</c:v>
                </c:pt>
                <c:pt idx="294">
                  <c:v>0.41690972222222222</c:v>
                </c:pt>
                <c:pt idx="295">
                  <c:v>0.41692129629629632</c:v>
                </c:pt>
                <c:pt idx="296">
                  <c:v>0.41693287037037036</c:v>
                </c:pt>
                <c:pt idx="297">
                  <c:v>0.41694444444444445</c:v>
                </c:pt>
                <c:pt idx="298">
                  <c:v>0.41695601851851855</c:v>
                </c:pt>
                <c:pt idx="299">
                  <c:v>0.41696759259259258</c:v>
                </c:pt>
                <c:pt idx="300">
                  <c:v>0.41697916666666668</c:v>
                </c:pt>
                <c:pt idx="301">
                  <c:v>0.41699074074074072</c:v>
                </c:pt>
                <c:pt idx="302">
                  <c:v>0.41700231481481481</c:v>
                </c:pt>
                <c:pt idx="303">
                  <c:v>0.41701388888888891</c:v>
                </c:pt>
                <c:pt idx="304">
                  <c:v>0.41702546296296295</c:v>
                </c:pt>
                <c:pt idx="305">
                  <c:v>0.41703703703703704</c:v>
                </c:pt>
                <c:pt idx="306">
                  <c:v>0.41704861111111113</c:v>
                </c:pt>
                <c:pt idx="307">
                  <c:v>0.41706018518518517</c:v>
                </c:pt>
                <c:pt idx="308">
                  <c:v>0.41707175925925927</c:v>
                </c:pt>
                <c:pt idx="309">
                  <c:v>0.41708333333333331</c:v>
                </c:pt>
                <c:pt idx="310">
                  <c:v>0.4170949074074074</c:v>
                </c:pt>
                <c:pt idx="311">
                  <c:v>0.41710648148148149</c:v>
                </c:pt>
                <c:pt idx="312">
                  <c:v>0.41711805555555553</c:v>
                </c:pt>
                <c:pt idx="313">
                  <c:v>0.41712962962962963</c:v>
                </c:pt>
                <c:pt idx="314">
                  <c:v>0.41714120370370372</c:v>
                </c:pt>
                <c:pt idx="315">
                  <c:v>0.41715277777777776</c:v>
                </c:pt>
                <c:pt idx="316">
                  <c:v>0.41716435185185186</c:v>
                </c:pt>
                <c:pt idx="317">
                  <c:v>0.41717592592592595</c:v>
                </c:pt>
                <c:pt idx="318">
                  <c:v>0.41718749999999999</c:v>
                </c:pt>
                <c:pt idx="319">
                  <c:v>0.41719907407407408</c:v>
                </c:pt>
                <c:pt idx="320">
                  <c:v>0.41721064814814812</c:v>
                </c:pt>
                <c:pt idx="321">
                  <c:v>0.41722222222222222</c:v>
                </c:pt>
                <c:pt idx="322">
                  <c:v>0.41723379629629631</c:v>
                </c:pt>
                <c:pt idx="323">
                  <c:v>0.41724537037037035</c:v>
                </c:pt>
                <c:pt idx="324">
                  <c:v>0.41725694444444444</c:v>
                </c:pt>
                <c:pt idx="325">
                  <c:v>0.41726851851851854</c:v>
                </c:pt>
                <c:pt idx="326">
                  <c:v>0.41728009259259258</c:v>
                </c:pt>
                <c:pt idx="327">
                  <c:v>0.41729166666666667</c:v>
                </c:pt>
                <c:pt idx="328">
                  <c:v>0.41730324074074077</c:v>
                </c:pt>
                <c:pt idx="329">
                  <c:v>0.41731481481481481</c:v>
                </c:pt>
                <c:pt idx="330">
                  <c:v>0.4173263888888889</c:v>
                </c:pt>
                <c:pt idx="331">
                  <c:v>0.41733796296296294</c:v>
                </c:pt>
                <c:pt idx="332">
                  <c:v>0.41734953703703703</c:v>
                </c:pt>
                <c:pt idx="333">
                  <c:v>0.41736111111111113</c:v>
                </c:pt>
                <c:pt idx="334">
                  <c:v>0.41737268518518517</c:v>
                </c:pt>
                <c:pt idx="335">
                  <c:v>0.41738425925925926</c:v>
                </c:pt>
                <c:pt idx="336">
                  <c:v>0.41739583333333335</c:v>
                </c:pt>
                <c:pt idx="337">
                  <c:v>0.41740740740740739</c:v>
                </c:pt>
                <c:pt idx="338">
                  <c:v>0.41741898148148149</c:v>
                </c:pt>
                <c:pt idx="339">
                  <c:v>0.41743055555555558</c:v>
                </c:pt>
                <c:pt idx="340">
                  <c:v>0.41744212962962962</c:v>
                </c:pt>
                <c:pt idx="341">
                  <c:v>0.41745370370370372</c:v>
                </c:pt>
                <c:pt idx="342">
                  <c:v>0.41746527777777775</c:v>
                </c:pt>
                <c:pt idx="343">
                  <c:v>0.41747685185185185</c:v>
                </c:pt>
                <c:pt idx="344">
                  <c:v>0.41748842592592594</c:v>
                </c:pt>
                <c:pt idx="345">
                  <c:v>0.41749999999999998</c:v>
                </c:pt>
                <c:pt idx="346">
                  <c:v>0.41751157407407408</c:v>
                </c:pt>
                <c:pt idx="347">
                  <c:v>0.41752314814814817</c:v>
                </c:pt>
                <c:pt idx="348">
                  <c:v>0.41753472222222221</c:v>
                </c:pt>
                <c:pt idx="349">
                  <c:v>0.4175462962962963</c:v>
                </c:pt>
                <c:pt idx="350">
                  <c:v>0.41755787037037034</c:v>
                </c:pt>
                <c:pt idx="351">
                  <c:v>0.41756944444444444</c:v>
                </c:pt>
                <c:pt idx="352">
                  <c:v>0.41758101851851853</c:v>
                </c:pt>
                <c:pt idx="353">
                  <c:v>0.41759259259259257</c:v>
                </c:pt>
                <c:pt idx="354">
                  <c:v>0.41760416666666667</c:v>
                </c:pt>
                <c:pt idx="355">
                  <c:v>0.41761574074074076</c:v>
                </c:pt>
                <c:pt idx="356">
                  <c:v>0.4176273148148148</c:v>
                </c:pt>
                <c:pt idx="357">
                  <c:v>0.41763888888888889</c:v>
                </c:pt>
                <c:pt idx="358">
                  <c:v>0.41765046296296299</c:v>
                </c:pt>
                <c:pt idx="359">
                  <c:v>0.41766203703703703</c:v>
                </c:pt>
                <c:pt idx="360">
                  <c:v>0.41767361111111112</c:v>
                </c:pt>
                <c:pt idx="361">
                  <c:v>0.41768518518518516</c:v>
                </c:pt>
                <c:pt idx="362">
                  <c:v>0.41769675925925925</c:v>
                </c:pt>
                <c:pt idx="363">
                  <c:v>0.41770833333333335</c:v>
                </c:pt>
                <c:pt idx="364">
                  <c:v>0.41771990740740739</c:v>
                </c:pt>
                <c:pt idx="365">
                  <c:v>0.41773148148148148</c:v>
                </c:pt>
                <c:pt idx="366">
                  <c:v>0.41774305555555558</c:v>
                </c:pt>
                <c:pt idx="367">
                  <c:v>0.41775462962962961</c:v>
                </c:pt>
                <c:pt idx="368">
                  <c:v>0.41776620370370371</c:v>
                </c:pt>
                <c:pt idx="369">
                  <c:v>0.4177777777777778</c:v>
                </c:pt>
                <c:pt idx="370">
                  <c:v>0.41778935185185184</c:v>
                </c:pt>
                <c:pt idx="371">
                  <c:v>0.41780092592592594</c:v>
                </c:pt>
                <c:pt idx="372">
                  <c:v>0.41781249999999998</c:v>
                </c:pt>
                <c:pt idx="373">
                  <c:v>0.41782407407407407</c:v>
                </c:pt>
                <c:pt idx="374">
                  <c:v>0.41783564814814816</c:v>
                </c:pt>
                <c:pt idx="375">
                  <c:v>0.4178472222222222</c:v>
                </c:pt>
                <c:pt idx="376">
                  <c:v>0.4178587962962963</c:v>
                </c:pt>
                <c:pt idx="377">
                  <c:v>0.41787037037037039</c:v>
                </c:pt>
                <c:pt idx="378">
                  <c:v>0.41788194444444443</c:v>
                </c:pt>
                <c:pt idx="379">
                  <c:v>0.41789351851851853</c:v>
                </c:pt>
                <c:pt idx="380">
                  <c:v>0.41790509259259262</c:v>
                </c:pt>
                <c:pt idx="381">
                  <c:v>0.41791666666666666</c:v>
                </c:pt>
                <c:pt idx="382">
                  <c:v>0.41792824074074075</c:v>
                </c:pt>
                <c:pt idx="383">
                  <c:v>0.41793981481481479</c:v>
                </c:pt>
                <c:pt idx="384">
                  <c:v>0.41795138888888889</c:v>
                </c:pt>
                <c:pt idx="385">
                  <c:v>0.41796296296296298</c:v>
                </c:pt>
                <c:pt idx="386">
                  <c:v>0.41797453703703702</c:v>
                </c:pt>
                <c:pt idx="387">
                  <c:v>0.41798611111111111</c:v>
                </c:pt>
                <c:pt idx="388">
                  <c:v>0.41799768518518521</c:v>
                </c:pt>
                <c:pt idx="389">
                  <c:v>0.41800925925925925</c:v>
                </c:pt>
                <c:pt idx="390">
                  <c:v>0.41802083333333334</c:v>
                </c:pt>
                <c:pt idx="391">
                  <c:v>0.41803240740740738</c:v>
                </c:pt>
                <c:pt idx="392">
                  <c:v>0.41804398148148147</c:v>
                </c:pt>
                <c:pt idx="393">
                  <c:v>0.41805555555555557</c:v>
                </c:pt>
                <c:pt idx="394">
                  <c:v>0.41806712962962961</c:v>
                </c:pt>
                <c:pt idx="395">
                  <c:v>0.4180787037037037</c:v>
                </c:pt>
                <c:pt idx="396">
                  <c:v>0.4180902777777778</c:v>
                </c:pt>
                <c:pt idx="397">
                  <c:v>0.41810185185185184</c:v>
                </c:pt>
                <c:pt idx="398">
                  <c:v>0.41811342592592593</c:v>
                </c:pt>
                <c:pt idx="399">
                  <c:v>0.41812500000000002</c:v>
                </c:pt>
                <c:pt idx="400">
                  <c:v>0.41813657407407406</c:v>
                </c:pt>
                <c:pt idx="401">
                  <c:v>0.41814814814814816</c:v>
                </c:pt>
                <c:pt idx="402">
                  <c:v>0.4181597222222222</c:v>
                </c:pt>
                <c:pt idx="403">
                  <c:v>0.41817129629629629</c:v>
                </c:pt>
                <c:pt idx="404">
                  <c:v>0.41818287037037039</c:v>
                </c:pt>
                <c:pt idx="405">
                  <c:v>0.41819444444444442</c:v>
                </c:pt>
                <c:pt idx="406">
                  <c:v>0.41820601851851852</c:v>
                </c:pt>
                <c:pt idx="407">
                  <c:v>0.41821759259259261</c:v>
                </c:pt>
                <c:pt idx="408">
                  <c:v>0.41822916666666665</c:v>
                </c:pt>
                <c:pt idx="409">
                  <c:v>0.41824074074074075</c:v>
                </c:pt>
                <c:pt idx="410">
                  <c:v>0.41825231481481484</c:v>
                </c:pt>
                <c:pt idx="411">
                  <c:v>0.41826388888888888</c:v>
                </c:pt>
                <c:pt idx="412">
                  <c:v>0.41827546296296297</c:v>
                </c:pt>
                <c:pt idx="413">
                  <c:v>0.41828703703703701</c:v>
                </c:pt>
                <c:pt idx="414">
                  <c:v>0.41829861111111111</c:v>
                </c:pt>
                <c:pt idx="415">
                  <c:v>0.4183101851851852</c:v>
                </c:pt>
                <c:pt idx="416">
                  <c:v>0.41832175925925924</c:v>
                </c:pt>
                <c:pt idx="417">
                  <c:v>0.41833333333333333</c:v>
                </c:pt>
                <c:pt idx="418">
                  <c:v>0.41834490740740743</c:v>
                </c:pt>
                <c:pt idx="419">
                  <c:v>0.41835648148148147</c:v>
                </c:pt>
                <c:pt idx="420">
                  <c:v>0.41836805555555556</c:v>
                </c:pt>
                <c:pt idx="421">
                  <c:v>0.41837962962962966</c:v>
                </c:pt>
                <c:pt idx="422">
                  <c:v>0.4183912037037037</c:v>
                </c:pt>
                <c:pt idx="423">
                  <c:v>0.41840277777777779</c:v>
                </c:pt>
                <c:pt idx="424">
                  <c:v>0.41841435185185183</c:v>
                </c:pt>
                <c:pt idx="425">
                  <c:v>0.41842592592592592</c:v>
                </c:pt>
                <c:pt idx="426">
                  <c:v>0.41843750000000002</c:v>
                </c:pt>
                <c:pt idx="427">
                  <c:v>0.41844907407407406</c:v>
                </c:pt>
                <c:pt idx="428">
                  <c:v>0.41846064814814815</c:v>
                </c:pt>
                <c:pt idx="429">
                  <c:v>0.41847222222222225</c:v>
                </c:pt>
                <c:pt idx="430">
                  <c:v>0.41848379629629628</c:v>
                </c:pt>
                <c:pt idx="431">
                  <c:v>0.41849537037037038</c:v>
                </c:pt>
                <c:pt idx="432">
                  <c:v>0.41850694444444442</c:v>
                </c:pt>
                <c:pt idx="433">
                  <c:v>0.41851851851851851</c:v>
                </c:pt>
                <c:pt idx="434">
                  <c:v>0.41853009259259261</c:v>
                </c:pt>
                <c:pt idx="435">
                  <c:v>0.41854166666666665</c:v>
                </c:pt>
                <c:pt idx="436">
                  <c:v>0.41855324074074074</c:v>
                </c:pt>
                <c:pt idx="437">
                  <c:v>0.41856481481481483</c:v>
                </c:pt>
                <c:pt idx="438">
                  <c:v>0.41857638888888887</c:v>
                </c:pt>
                <c:pt idx="439">
                  <c:v>0.41858796296296297</c:v>
                </c:pt>
                <c:pt idx="440">
                  <c:v>0.41859953703703706</c:v>
                </c:pt>
                <c:pt idx="441">
                  <c:v>0.4186111111111111</c:v>
                </c:pt>
                <c:pt idx="442">
                  <c:v>0.41862268518518519</c:v>
                </c:pt>
                <c:pt idx="443">
                  <c:v>0.41863425925925923</c:v>
                </c:pt>
                <c:pt idx="444">
                  <c:v>0.41864583333333333</c:v>
                </c:pt>
                <c:pt idx="445">
                  <c:v>0.41865740740740742</c:v>
                </c:pt>
                <c:pt idx="446">
                  <c:v>0.41866898148148146</c:v>
                </c:pt>
                <c:pt idx="447">
                  <c:v>0.41868055555555556</c:v>
                </c:pt>
                <c:pt idx="448">
                  <c:v>0.41869212962962965</c:v>
                </c:pt>
                <c:pt idx="449">
                  <c:v>0.41870370370370369</c:v>
                </c:pt>
                <c:pt idx="450">
                  <c:v>0.41871527777777778</c:v>
                </c:pt>
                <c:pt idx="451">
                  <c:v>0.41872685185185188</c:v>
                </c:pt>
                <c:pt idx="452">
                  <c:v>0.41873842592592592</c:v>
                </c:pt>
                <c:pt idx="453">
                  <c:v>0.41875000000000001</c:v>
                </c:pt>
                <c:pt idx="454">
                  <c:v>0.41876157407407405</c:v>
                </c:pt>
                <c:pt idx="455">
                  <c:v>0.41877314814814814</c:v>
                </c:pt>
                <c:pt idx="456">
                  <c:v>0.41878472222222224</c:v>
                </c:pt>
                <c:pt idx="457">
                  <c:v>0.41879629629629628</c:v>
                </c:pt>
                <c:pt idx="458">
                  <c:v>0.41880787037037037</c:v>
                </c:pt>
                <c:pt idx="459">
                  <c:v>0.41881944444444447</c:v>
                </c:pt>
                <c:pt idx="460">
                  <c:v>0.41883101851851851</c:v>
                </c:pt>
                <c:pt idx="461">
                  <c:v>0.4188425925925926</c:v>
                </c:pt>
                <c:pt idx="462">
                  <c:v>0.41885416666666669</c:v>
                </c:pt>
                <c:pt idx="463">
                  <c:v>0.41886574074074073</c:v>
                </c:pt>
                <c:pt idx="464">
                  <c:v>0.41887731481481483</c:v>
                </c:pt>
                <c:pt idx="465">
                  <c:v>0.41888888888888887</c:v>
                </c:pt>
                <c:pt idx="466">
                  <c:v>0.41890046296296296</c:v>
                </c:pt>
                <c:pt idx="467">
                  <c:v>0.41891203703703705</c:v>
                </c:pt>
                <c:pt idx="468">
                  <c:v>0.41892361111111109</c:v>
                </c:pt>
                <c:pt idx="469">
                  <c:v>0.41893518518518519</c:v>
                </c:pt>
                <c:pt idx="470">
                  <c:v>0.41894675925925928</c:v>
                </c:pt>
                <c:pt idx="471">
                  <c:v>0.41895833333333332</c:v>
                </c:pt>
                <c:pt idx="472">
                  <c:v>0.41896990740740742</c:v>
                </c:pt>
                <c:pt idx="473">
                  <c:v>0.41898148148148145</c:v>
                </c:pt>
                <c:pt idx="474">
                  <c:v>0.41899305555555555</c:v>
                </c:pt>
                <c:pt idx="475">
                  <c:v>0.41900462962962964</c:v>
                </c:pt>
                <c:pt idx="476">
                  <c:v>0.41901620370370368</c:v>
                </c:pt>
                <c:pt idx="477">
                  <c:v>0.41902777777777778</c:v>
                </c:pt>
                <c:pt idx="478">
                  <c:v>0.41903935185185187</c:v>
                </c:pt>
                <c:pt idx="479">
                  <c:v>0.41905092592592591</c:v>
                </c:pt>
                <c:pt idx="480">
                  <c:v>0.4190625</c:v>
                </c:pt>
                <c:pt idx="481">
                  <c:v>0.4190740740740741</c:v>
                </c:pt>
                <c:pt idx="482">
                  <c:v>0.41908564814814814</c:v>
                </c:pt>
                <c:pt idx="483">
                  <c:v>0.41909722222222223</c:v>
                </c:pt>
                <c:pt idx="484">
                  <c:v>0.41910879629629627</c:v>
                </c:pt>
                <c:pt idx="485">
                  <c:v>0.41912037037037037</c:v>
                </c:pt>
                <c:pt idx="486">
                  <c:v>0.41913194444444446</c:v>
                </c:pt>
                <c:pt idx="487">
                  <c:v>0.4191435185185185</c:v>
                </c:pt>
                <c:pt idx="488">
                  <c:v>0.41915509259259259</c:v>
                </c:pt>
                <c:pt idx="489">
                  <c:v>0.41916666666666669</c:v>
                </c:pt>
                <c:pt idx="490">
                  <c:v>0.41917824074074073</c:v>
                </c:pt>
                <c:pt idx="491">
                  <c:v>0.41918981481481482</c:v>
                </c:pt>
                <c:pt idx="492">
                  <c:v>0.41920138888888892</c:v>
                </c:pt>
                <c:pt idx="493">
                  <c:v>0.41921296296296295</c:v>
                </c:pt>
                <c:pt idx="494">
                  <c:v>0.41922453703703705</c:v>
                </c:pt>
                <c:pt idx="495">
                  <c:v>0.41923611111111109</c:v>
                </c:pt>
                <c:pt idx="496">
                  <c:v>0.41924768518518518</c:v>
                </c:pt>
                <c:pt idx="497">
                  <c:v>0.41925925925925928</c:v>
                </c:pt>
                <c:pt idx="498">
                  <c:v>0.41927083333333331</c:v>
                </c:pt>
                <c:pt idx="499">
                  <c:v>0.41928240740740741</c:v>
                </c:pt>
                <c:pt idx="500">
                  <c:v>0.4192939814814815</c:v>
                </c:pt>
                <c:pt idx="501">
                  <c:v>0.41930555555555554</c:v>
                </c:pt>
                <c:pt idx="502">
                  <c:v>0.41931712962962964</c:v>
                </c:pt>
                <c:pt idx="503">
                  <c:v>0.41932870370370373</c:v>
                </c:pt>
                <c:pt idx="504">
                  <c:v>0.41934027777777777</c:v>
                </c:pt>
                <c:pt idx="505">
                  <c:v>0.41935185185185186</c:v>
                </c:pt>
                <c:pt idx="506">
                  <c:v>0.4193634259259259</c:v>
                </c:pt>
                <c:pt idx="507">
                  <c:v>0.419375</c:v>
                </c:pt>
                <c:pt idx="508">
                  <c:v>0.41938657407407409</c:v>
                </c:pt>
                <c:pt idx="509">
                  <c:v>0.41939814814814813</c:v>
                </c:pt>
                <c:pt idx="510">
                  <c:v>0.41940972222222223</c:v>
                </c:pt>
                <c:pt idx="511">
                  <c:v>0.41942129629629632</c:v>
                </c:pt>
                <c:pt idx="512">
                  <c:v>0.41943287037037036</c:v>
                </c:pt>
                <c:pt idx="513">
                  <c:v>0.41944444444444445</c:v>
                </c:pt>
                <c:pt idx="514">
                  <c:v>0.41945601851851849</c:v>
                </c:pt>
                <c:pt idx="515">
                  <c:v>0.41946759259259259</c:v>
                </c:pt>
                <c:pt idx="516">
                  <c:v>0.41947916666666668</c:v>
                </c:pt>
                <c:pt idx="517">
                  <c:v>0.41949074074074072</c:v>
                </c:pt>
                <c:pt idx="518">
                  <c:v>0.41950231481481481</c:v>
                </c:pt>
                <c:pt idx="519">
                  <c:v>0.41951388888888891</c:v>
                </c:pt>
                <c:pt idx="520">
                  <c:v>0.41952546296296295</c:v>
                </c:pt>
                <c:pt idx="521">
                  <c:v>0.41953703703703704</c:v>
                </c:pt>
                <c:pt idx="522">
                  <c:v>0.41954861111111114</c:v>
                </c:pt>
                <c:pt idx="523">
                  <c:v>0.41956018518518517</c:v>
                </c:pt>
                <c:pt idx="524">
                  <c:v>0.41957175925925927</c:v>
                </c:pt>
                <c:pt idx="525">
                  <c:v>0.41958333333333331</c:v>
                </c:pt>
                <c:pt idx="526">
                  <c:v>0.4195949074074074</c:v>
                </c:pt>
                <c:pt idx="527">
                  <c:v>0.4196064814814815</c:v>
                </c:pt>
                <c:pt idx="528">
                  <c:v>0.41961805555555554</c:v>
                </c:pt>
                <c:pt idx="529">
                  <c:v>0.41962962962962963</c:v>
                </c:pt>
                <c:pt idx="530">
                  <c:v>0.41964120370370372</c:v>
                </c:pt>
                <c:pt idx="531">
                  <c:v>0.41965277777777776</c:v>
                </c:pt>
                <c:pt idx="532">
                  <c:v>0.41966435185185186</c:v>
                </c:pt>
                <c:pt idx="533">
                  <c:v>0.41967592592592595</c:v>
                </c:pt>
                <c:pt idx="534">
                  <c:v>0.41968749999999999</c:v>
                </c:pt>
                <c:pt idx="535">
                  <c:v>0.41969907407407409</c:v>
                </c:pt>
                <c:pt idx="536">
                  <c:v>0.41971064814814812</c:v>
                </c:pt>
                <c:pt idx="537">
                  <c:v>0.41972222222222222</c:v>
                </c:pt>
                <c:pt idx="538">
                  <c:v>0.41973379629629631</c:v>
                </c:pt>
                <c:pt idx="539">
                  <c:v>0.41974537037037035</c:v>
                </c:pt>
                <c:pt idx="540">
                  <c:v>0.41975694444444445</c:v>
                </c:pt>
                <c:pt idx="541">
                  <c:v>0.41976851851851854</c:v>
                </c:pt>
                <c:pt idx="542">
                  <c:v>0.41978009259259258</c:v>
                </c:pt>
                <c:pt idx="543">
                  <c:v>0.41979166666666667</c:v>
                </c:pt>
                <c:pt idx="544">
                  <c:v>0.41980324074074077</c:v>
                </c:pt>
                <c:pt idx="545">
                  <c:v>0.41981481481481481</c:v>
                </c:pt>
                <c:pt idx="546">
                  <c:v>0.4198263888888889</c:v>
                </c:pt>
                <c:pt idx="547">
                  <c:v>0.41983796296296294</c:v>
                </c:pt>
                <c:pt idx="548">
                  <c:v>0.41984953703703703</c:v>
                </c:pt>
                <c:pt idx="549">
                  <c:v>0.41986111111111113</c:v>
                </c:pt>
                <c:pt idx="550">
                  <c:v>0.41987268518518517</c:v>
                </c:pt>
                <c:pt idx="551">
                  <c:v>0.41988425925925926</c:v>
                </c:pt>
                <c:pt idx="552">
                  <c:v>0.41989583333333336</c:v>
                </c:pt>
                <c:pt idx="553">
                  <c:v>0.4199074074074074</c:v>
                </c:pt>
                <c:pt idx="554">
                  <c:v>0.41991898148148149</c:v>
                </c:pt>
                <c:pt idx="555">
                  <c:v>0.41993055555555553</c:v>
                </c:pt>
                <c:pt idx="556">
                  <c:v>0.41994212962962962</c:v>
                </c:pt>
                <c:pt idx="557">
                  <c:v>0.41995370370370372</c:v>
                </c:pt>
                <c:pt idx="558">
                  <c:v>0.41996527777777776</c:v>
                </c:pt>
                <c:pt idx="559">
                  <c:v>0.41997685185185185</c:v>
                </c:pt>
                <c:pt idx="560">
                  <c:v>0.41998842592592595</c:v>
                </c:pt>
                <c:pt idx="561">
                  <c:v>0.42</c:v>
                </c:pt>
                <c:pt idx="562">
                  <c:v>0.42001157407407408</c:v>
                </c:pt>
                <c:pt idx="563">
                  <c:v>0.42002314814814817</c:v>
                </c:pt>
                <c:pt idx="564">
                  <c:v>0.42003472222222221</c:v>
                </c:pt>
                <c:pt idx="565">
                  <c:v>0.42004629629629631</c:v>
                </c:pt>
                <c:pt idx="566">
                  <c:v>0.42005787037037035</c:v>
                </c:pt>
                <c:pt idx="567">
                  <c:v>0.42006944444444444</c:v>
                </c:pt>
                <c:pt idx="568">
                  <c:v>0.42008101851851853</c:v>
                </c:pt>
                <c:pt idx="569">
                  <c:v>0.42009259259259257</c:v>
                </c:pt>
                <c:pt idx="570">
                  <c:v>0.42010416666666667</c:v>
                </c:pt>
                <c:pt idx="571">
                  <c:v>0.42011574074074076</c:v>
                </c:pt>
                <c:pt idx="572">
                  <c:v>0.4201273148148148</c:v>
                </c:pt>
                <c:pt idx="573">
                  <c:v>0.4201388888888889</c:v>
                </c:pt>
                <c:pt idx="574">
                  <c:v>0.42015046296296299</c:v>
                </c:pt>
                <c:pt idx="575">
                  <c:v>0.42016203703703703</c:v>
                </c:pt>
                <c:pt idx="576">
                  <c:v>0.42017361111111112</c:v>
                </c:pt>
                <c:pt idx="577">
                  <c:v>0.42018518518518516</c:v>
                </c:pt>
                <c:pt idx="578">
                  <c:v>0.42019675925925926</c:v>
                </c:pt>
                <c:pt idx="579">
                  <c:v>0.42020833333333335</c:v>
                </c:pt>
                <c:pt idx="580">
                  <c:v>0.42021990740740739</c:v>
                </c:pt>
                <c:pt idx="581">
                  <c:v>0.42023148148148148</c:v>
                </c:pt>
                <c:pt idx="582">
                  <c:v>0.42024305555555558</c:v>
                </c:pt>
                <c:pt idx="583">
                  <c:v>0.42025462962962962</c:v>
                </c:pt>
                <c:pt idx="584">
                  <c:v>0.42026620370370371</c:v>
                </c:pt>
                <c:pt idx="585">
                  <c:v>0.42027777777777775</c:v>
                </c:pt>
                <c:pt idx="586">
                  <c:v>0.42028935185185184</c:v>
                </c:pt>
                <c:pt idx="587">
                  <c:v>0.42030092592592594</c:v>
                </c:pt>
                <c:pt idx="588">
                  <c:v>0.42031249999999998</c:v>
                </c:pt>
                <c:pt idx="589">
                  <c:v>0.42032407407407407</c:v>
                </c:pt>
                <c:pt idx="590">
                  <c:v>0.42033564814814817</c:v>
                </c:pt>
                <c:pt idx="591">
                  <c:v>0.42034722222222221</c:v>
                </c:pt>
                <c:pt idx="592">
                  <c:v>0.4203587962962963</c:v>
                </c:pt>
                <c:pt idx="593">
                  <c:v>0.42037037037037039</c:v>
                </c:pt>
                <c:pt idx="594">
                  <c:v>0.42038194444444443</c:v>
                </c:pt>
                <c:pt idx="595">
                  <c:v>0.42039351851851853</c:v>
                </c:pt>
                <c:pt idx="596">
                  <c:v>0.42040509259259257</c:v>
                </c:pt>
                <c:pt idx="597">
                  <c:v>0.42041666666666666</c:v>
                </c:pt>
                <c:pt idx="598">
                  <c:v>0.42042824074074076</c:v>
                </c:pt>
                <c:pt idx="599">
                  <c:v>0.42043981481481479</c:v>
                </c:pt>
                <c:pt idx="600">
                  <c:v>0.42045138888888889</c:v>
                </c:pt>
                <c:pt idx="601">
                  <c:v>0.42046296296296298</c:v>
                </c:pt>
                <c:pt idx="602">
                  <c:v>0.42047453703703702</c:v>
                </c:pt>
                <c:pt idx="603">
                  <c:v>0.42048611111111112</c:v>
                </c:pt>
                <c:pt idx="604">
                  <c:v>0.42049768518518521</c:v>
                </c:pt>
                <c:pt idx="605">
                  <c:v>0.42050925925925925</c:v>
                </c:pt>
                <c:pt idx="606">
                  <c:v>0.42052083333333334</c:v>
                </c:pt>
                <c:pt idx="607">
                  <c:v>0.42053240740740738</c:v>
                </c:pt>
                <c:pt idx="608">
                  <c:v>0.42054398148148148</c:v>
                </c:pt>
                <c:pt idx="609">
                  <c:v>0.42055555555555557</c:v>
                </c:pt>
                <c:pt idx="610">
                  <c:v>0.42056712962962961</c:v>
                </c:pt>
                <c:pt idx="611">
                  <c:v>0.4205787037037037</c:v>
                </c:pt>
                <c:pt idx="612">
                  <c:v>0.4205902777777778</c:v>
                </c:pt>
                <c:pt idx="613">
                  <c:v>0.42060185185185184</c:v>
                </c:pt>
                <c:pt idx="614">
                  <c:v>0.42061342592592593</c:v>
                </c:pt>
                <c:pt idx="615">
                  <c:v>0.42062500000000003</c:v>
                </c:pt>
                <c:pt idx="616">
                  <c:v>0.42063657407407407</c:v>
                </c:pt>
                <c:pt idx="617">
                  <c:v>0.42064814814814816</c:v>
                </c:pt>
                <c:pt idx="618">
                  <c:v>0.4206597222222222</c:v>
                </c:pt>
                <c:pt idx="619">
                  <c:v>0.42067129629629629</c:v>
                </c:pt>
                <c:pt idx="620">
                  <c:v>0.42068287037037039</c:v>
                </c:pt>
                <c:pt idx="621">
                  <c:v>0.42069444444444443</c:v>
                </c:pt>
                <c:pt idx="622">
                  <c:v>0.42070601851851852</c:v>
                </c:pt>
                <c:pt idx="623">
                  <c:v>0.42071759259259262</c:v>
                </c:pt>
                <c:pt idx="624">
                  <c:v>0.42072916666666665</c:v>
                </c:pt>
                <c:pt idx="625">
                  <c:v>0.42074074074074075</c:v>
                </c:pt>
                <c:pt idx="626">
                  <c:v>0.42075231481481479</c:v>
                </c:pt>
                <c:pt idx="627">
                  <c:v>0.42076388888888888</c:v>
                </c:pt>
                <c:pt idx="628">
                  <c:v>0.42077546296296298</c:v>
                </c:pt>
                <c:pt idx="629">
                  <c:v>0.42078703703703701</c:v>
                </c:pt>
                <c:pt idx="630">
                  <c:v>0.42079861111111111</c:v>
                </c:pt>
                <c:pt idx="631">
                  <c:v>0.4208101851851852</c:v>
                </c:pt>
                <c:pt idx="632">
                  <c:v>0.42082175925925924</c:v>
                </c:pt>
                <c:pt idx="633">
                  <c:v>0.42083333333333334</c:v>
                </c:pt>
                <c:pt idx="634">
                  <c:v>0.42084490740740743</c:v>
                </c:pt>
                <c:pt idx="635">
                  <c:v>0.42085648148148147</c:v>
                </c:pt>
                <c:pt idx="636">
                  <c:v>0.42086805555555556</c:v>
                </c:pt>
                <c:pt idx="637">
                  <c:v>0.4208796296296296</c:v>
                </c:pt>
                <c:pt idx="638">
                  <c:v>0.4208912037037037</c:v>
                </c:pt>
                <c:pt idx="639">
                  <c:v>0.42090277777777779</c:v>
                </c:pt>
                <c:pt idx="640">
                  <c:v>0.42091435185185183</c:v>
                </c:pt>
                <c:pt idx="641">
                  <c:v>0.42092592592592593</c:v>
                </c:pt>
                <c:pt idx="642">
                  <c:v>0.42093750000000002</c:v>
                </c:pt>
                <c:pt idx="643">
                  <c:v>0.42094907407407406</c:v>
                </c:pt>
                <c:pt idx="644">
                  <c:v>0.42096064814814815</c:v>
                </c:pt>
                <c:pt idx="645">
                  <c:v>0.42097222222222225</c:v>
                </c:pt>
                <c:pt idx="646">
                  <c:v>0.42098379629629629</c:v>
                </c:pt>
                <c:pt idx="647">
                  <c:v>0.42099537037037038</c:v>
                </c:pt>
                <c:pt idx="648">
                  <c:v>0.42100694444444442</c:v>
                </c:pt>
                <c:pt idx="649">
                  <c:v>0.42101851851851851</c:v>
                </c:pt>
                <c:pt idx="650">
                  <c:v>0.42103009259259261</c:v>
                </c:pt>
                <c:pt idx="651">
                  <c:v>0.42104166666666665</c:v>
                </c:pt>
                <c:pt idx="652">
                  <c:v>0.42105324074074074</c:v>
                </c:pt>
                <c:pt idx="653">
                  <c:v>0.42106481481481484</c:v>
                </c:pt>
                <c:pt idx="654">
                  <c:v>0.42107638888888888</c:v>
                </c:pt>
                <c:pt idx="655">
                  <c:v>0.42108796296296297</c:v>
                </c:pt>
                <c:pt idx="656">
                  <c:v>0.42109953703703706</c:v>
                </c:pt>
                <c:pt idx="657">
                  <c:v>0.4211111111111111</c:v>
                </c:pt>
                <c:pt idx="658">
                  <c:v>0.4211226851851852</c:v>
                </c:pt>
                <c:pt idx="659">
                  <c:v>0.42113425925925924</c:v>
                </c:pt>
                <c:pt idx="660">
                  <c:v>0.42114583333333333</c:v>
                </c:pt>
                <c:pt idx="661">
                  <c:v>0.42115740740740742</c:v>
                </c:pt>
                <c:pt idx="662">
                  <c:v>0.42116898148148146</c:v>
                </c:pt>
                <c:pt idx="663">
                  <c:v>0.42118055555555556</c:v>
                </c:pt>
                <c:pt idx="664">
                  <c:v>0.42119212962962965</c:v>
                </c:pt>
                <c:pt idx="665">
                  <c:v>0.42120370370370369</c:v>
                </c:pt>
                <c:pt idx="666">
                  <c:v>0.42121527777777779</c:v>
                </c:pt>
                <c:pt idx="667">
                  <c:v>0.42122685185185182</c:v>
                </c:pt>
                <c:pt idx="668">
                  <c:v>0.42123842592592592</c:v>
                </c:pt>
                <c:pt idx="669">
                  <c:v>0.42125000000000001</c:v>
                </c:pt>
                <c:pt idx="670">
                  <c:v>0.42126157407407405</c:v>
                </c:pt>
                <c:pt idx="671">
                  <c:v>0.42127314814814815</c:v>
                </c:pt>
                <c:pt idx="672">
                  <c:v>0.42128472222222224</c:v>
                </c:pt>
                <c:pt idx="673">
                  <c:v>0.42129629629629628</c:v>
                </c:pt>
                <c:pt idx="674">
                  <c:v>0.42130787037037037</c:v>
                </c:pt>
                <c:pt idx="675">
                  <c:v>0.42131944444444447</c:v>
                </c:pt>
                <c:pt idx="676">
                  <c:v>0.42133101851851851</c:v>
                </c:pt>
                <c:pt idx="677">
                  <c:v>0.4213425925925926</c:v>
                </c:pt>
                <c:pt idx="678">
                  <c:v>0.42135416666666664</c:v>
                </c:pt>
                <c:pt idx="679">
                  <c:v>0.42136574074074074</c:v>
                </c:pt>
                <c:pt idx="680">
                  <c:v>0.42137731481481483</c:v>
                </c:pt>
                <c:pt idx="681">
                  <c:v>0.42138888888888887</c:v>
                </c:pt>
                <c:pt idx="682">
                  <c:v>0.42140046296296296</c:v>
                </c:pt>
                <c:pt idx="683">
                  <c:v>0.42141203703703706</c:v>
                </c:pt>
                <c:pt idx="684">
                  <c:v>0.4214236111111111</c:v>
                </c:pt>
                <c:pt idx="685">
                  <c:v>0.42143518518518519</c:v>
                </c:pt>
                <c:pt idx="686">
                  <c:v>0.42144675925925928</c:v>
                </c:pt>
                <c:pt idx="687">
                  <c:v>0.42145833333333332</c:v>
                </c:pt>
                <c:pt idx="688">
                  <c:v>0.42146990740740742</c:v>
                </c:pt>
                <c:pt idx="689">
                  <c:v>0.42148148148148146</c:v>
                </c:pt>
                <c:pt idx="690">
                  <c:v>0.42149305555555555</c:v>
                </c:pt>
                <c:pt idx="691">
                  <c:v>0.42150462962962965</c:v>
                </c:pt>
                <c:pt idx="692">
                  <c:v>0.42151620370370368</c:v>
                </c:pt>
                <c:pt idx="693">
                  <c:v>0.42152777777777778</c:v>
                </c:pt>
                <c:pt idx="694">
                  <c:v>0.42153935185185187</c:v>
                </c:pt>
                <c:pt idx="695">
                  <c:v>0.42155092592592591</c:v>
                </c:pt>
                <c:pt idx="696">
                  <c:v>0.42156250000000001</c:v>
                </c:pt>
                <c:pt idx="697">
                  <c:v>0.4215740740740741</c:v>
                </c:pt>
                <c:pt idx="698">
                  <c:v>0.42158564814814814</c:v>
                </c:pt>
                <c:pt idx="699">
                  <c:v>0.42159722222222223</c:v>
                </c:pt>
                <c:pt idx="700">
                  <c:v>0.42160879629629627</c:v>
                </c:pt>
                <c:pt idx="701">
                  <c:v>0.42162037037037037</c:v>
                </c:pt>
                <c:pt idx="702">
                  <c:v>0.42163194444444446</c:v>
                </c:pt>
                <c:pt idx="703">
                  <c:v>0.4216435185185185</c:v>
                </c:pt>
                <c:pt idx="704">
                  <c:v>0.4216550925925926</c:v>
                </c:pt>
                <c:pt idx="705">
                  <c:v>0.42166666666666669</c:v>
                </c:pt>
                <c:pt idx="706">
                  <c:v>0.42167824074074073</c:v>
                </c:pt>
                <c:pt idx="707">
                  <c:v>0.42168981481481482</c:v>
                </c:pt>
                <c:pt idx="708">
                  <c:v>0.42170138888888886</c:v>
                </c:pt>
                <c:pt idx="709">
                  <c:v>0.42171296296296296</c:v>
                </c:pt>
                <c:pt idx="710">
                  <c:v>0.42172453703703705</c:v>
                </c:pt>
                <c:pt idx="711">
                  <c:v>0.42173611111111109</c:v>
                </c:pt>
                <c:pt idx="712">
                  <c:v>0.42174768518518518</c:v>
                </c:pt>
                <c:pt idx="713">
                  <c:v>0.42175925925925928</c:v>
                </c:pt>
                <c:pt idx="714">
                  <c:v>0.42177083333333332</c:v>
                </c:pt>
                <c:pt idx="715">
                  <c:v>0.42178240740740741</c:v>
                </c:pt>
                <c:pt idx="716">
                  <c:v>0.42179398148148151</c:v>
                </c:pt>
                <c:pt idx="717">
                  <c:v>0.42180555555555554</c:v>
                </c:pt>
                <c:pt idx="718">
                  <c:v>0.42181712962962964</c:v>
                </c:pt>
                <c:pt idx="719">
                  <c:v>0.42182870370370368</c:v>
                </c:pt>
                <c:pt idx="720">
                  <c:v>0.42184027777777777</c:v>
                </c:pt>
                <c:pt idx="721">
                  <c:v>0.42185185185185187</c:v>
                </c:pt>
                <c:pt idx="722">
                  <c:v>0.42186342592592591</c:v>
                </c:pt>
                <c:pt idx="723">
                  <c:v>0.421875</c:v>
                </c:pt>
                <c:pt idx="724">
                  <c:v>0.42188657407407409</c:v>
                </c:pt>
                <c:pt idx="725">
                  <c:v>0.42189814814814813</c:v>
                </c:pt>
                <c:pt idx="726">
                  <c:v>0.42190972222222223</c:v>
                </c:pt>
                <c:pt idx="727">
                  <c:v>0.42192129629629632</c:v>
                </c:pt>
                <c:pt idx="728">
                  <c:v>0.42193287037037036</c:v>
                </c:pt>
                <c:pt idx="729">
                  <c:v>0.42194444444444446</c:v>
                </c:pt>
                <c:pt idx="730">
                  <c:v>0.42195601851851849</c:v>
                </c:pt>
                <c:pt idx="731">
                  <c:v>0.42196759259259259</c:v>
                </c:pt>
                <c:pt idx="732">
                  <c:v>0.42197916666666668</c:v>
                </c:pt>
                <c:pt idx="733">
                  <c:v>0.42199074074074072</c:v>
                </c:pt>
                <c:pt idx="734">
                  <c:v>0.42200231481481482</c:v>
                </c:pt>
                <c:pt idx="735">
                  <c:v>0.42201388888888891</c:v>
                </c:pt>
                <c:pt idx="736">
                  <c:v>0.42202546296296295</c:v>
                </c:pt>
                <c:pt idx="737">
                  <c:v>0.42203703703703704</c:v>
                </c:pt>
                <c:pt idx="738">
                  <c:v>0.42204861111111114</c:v>
                </c:pt>
                <c:pt idx="739">
                  <c:v>0.42206018518518518</c:v>
                </c:pt>
                <c:pt idx="740">
                  <c:v>0.42207175925925927</c:v>
                </c:pt>
                <c:pt idx="741">
                  <c:v>0.42208333333333331</c:v>
                </c:pt>
                <c:pt idx="742">
                  <c:v>0.4220949074074074</c:v>
                </c:pt>
                <c:pt idx="743">
                  <c:v>0.4221064814814815</c:v>
                </c:pt>
                <c:pt idx="744">
                  <c:v>0.42211805555555554</c:v>
                </c:pt>
                <c:pt idx="745">
                  <c:v>0.42212962962962963</c:v>
                </c:pt>
                <c:pt idx="746">
                  <c:v>0.42214120370370373</c:v>
                </c:pt>
                <c:pt idx="747">
                  <c:v>0.42215277777777777</c:v>
                </c:pt>
                <c:pt idx="748">
                  <c:v>0.42216435185185186</c:v>
                </c:pt>
                <c:pt idx="749">
                  <c:v>0.4221759259259259</c:v>
                </c:pt>
                <c:pt idx="750">
                  <c:v>0.42218749999999999</c:v>
                </c:pt>
                <c:pt idx="751">
                  <c:v>0.42219907407407409</c:v>
                </c:pt>
                <c:pt idx="752">
                  <c:v>0.42221064814814813</c:v>
                </c:pt>
                <c:pt idx="753">
                  <c:v>0.42222222222222222</c:v>
                </c:pt>
                <c:pt idx="754">
                  <c:v>0.42223379629629632</c:v>
                </c:pt>
                <c:pt idx="755">
                  <c:v>0.42224537037037035</c:v>
                </c:pt>
                <c:pt idx="756">
                  <c:v>0.42225694444444445</c:v>
                </c:pt>
                <c:pt idx="757">
                  <c:v>0.42226851851851854</c:v>
                </c:pt>
                <c:pt idx="758">
                  <c:v>0.42228009259259258</c:v>
                </c:pt>
                <c:pt idx="759">
                  <c:v>0.42229166666666668</c:v>
                </c:pt>
                <c:pt idx="760">
                  <c:v>0.42230324074074072</c:v>
                </c:pt>
                <c:pt idx="761">
                  <c:v>0.42231481481481481</c:v>
                </c:pt>
                <c:pt idx="762">
                  <c:v>0.4223263888888889</c:v>
                </c:pt>
                <c:pt idx="763">
                  <c:v>0.42233796296296294</c:v>
                </c:pt>
                <c:pt idx="764">
                  <c:v>0.42234953703703704</c:v>
                </c:pt>
                <c:pt idx="765">
                  <c:v>0.42236111111111113</c:v>
                </c:pt>
                <c:pt idx="766">
                  <c:v>0.42237268518518517</c:v>
                </c:pt>
                <c:pt idx="767">
                  <c:v>0.42238425925925926</c:v>
                </c:pt>
                <c:pt idx="768">
                  <c:v>0.42239583333333336</c:v>
                </c:pt>
                <c:pt idx="769">
                  <c:v>0.4224074074074074</c:v>
                </c:pt>
                <c:pt idx="770">
                  <c:v>0.42241898148148149</c:v>
                </c:pt>
                <c:pt idx="771">
                  <c:v>0.42243055555555553</c:v>
                </c:pt>
                <c:pt idx="772">
                  <c:v>0.42244212962962963</c:v>
                </c:pt>
                <c:pt idx="773">
                  <c:v>0.42245370370370372</c:v>
                </c:pt>
                <c:pt idx="774">
                  <c:v>0.42246527777777776</c:v>
                </c:pt>
                <c:pt idx="775">
                  <c:v>0.42247685185185185</c:v>
                </c:pt>
                <c:pt idx="776">
                  <c:v>0.42248842592592595</c:v>
                </c:pt>
                <c:pt idx="777">
                  <c:v>0.42249999999999999</c:v>
                </c:pt>
                <c:pt idx="778">
                  <c:v>0.42251157407407408</c:v>
                </c:pt>
                <c:pt idx="779">
                  <c:v>0.42252314814814818</c:v>
                </c:pt>
                <c:pt idx="780">
                  <c:v>0.42253472222222221</c:v>
                </c:pt>
                <c:pt idx="781">
                  <c:v>0.42254629629629631</c:v>
                </c:pt>
                <c:pt idx="782">
                  <c:v>0.42255787037037035</c:v>
                </c:pt>
                <c:pt idx="783">
                  <c:v>0.42256944444444444</c:v>
                </c:pt>
                <c:pt idx="784">
                  <c:v>0.42258101851851854</c:v>
                </c:pt>
                <c:pt idx="785">
                  <c:v>0.42259259259259258</c:v>
                </c:pt>
                <c:pt idx="786">
                  <c:v>0.42260416666666667</c:v>
                </c:pt>
                <c:pt idx="787">
                  <c:v>0.42261574074074076</c:v>
                </c:pt>
                <c:pt idx="788">
                  <c:v>0.4226273148148148</c:v>
                </c:pt>
                <c:pt idx="789">
                  <c:v>0.4226388888888889</c:v>
                </c:pt>
                <c:pt idx="790">
                  <c:v>0.42265046296296294</c:v>
                </c:pt>
                <c:pt idx="791">
                  <c:v>0.42266203703703703</c:v>
                </c:pt>
                <c:pt idx="792">
                  <c:v>0.42267361111111112</c:v>
                </c:pt>
                <c:pt idx="793">
                  <c:v>0.42268518518518516</c:v>
                </c:pt>
                <c:pt idx="794">
                  <c:v>0.42269675925925926</c:v>
                </c:pt>
                <c:pt idx="795">
                  <c:v>0.42270833333333335</c:v>
                </c:pt>
                <c:pt idx="796">
                  <c:v>0.42271990740740739</c:v>
                </c:pt>
                <c:pt idx="797">
                  <c:v>0.42273148148148149</c:v>
                </c:pt>
                <c:pt idx="798">
                  <c:v>0.42274305555555558</c:v>
                </c:pt>
                <c:pt idx="799">
                  <c:v>0.42275462962962962</c:v>
                </c:pt>
                <c:pt idx="800">
                  <c:v>0.42276620370370371</c:v>
                </c:pt>
                <c:pt idx="801">
                  <c:v>0.42277777777777775</c:v>
                </c:pt>
                <c:pt idx="802">
                  <c:v>0.42278935185185185</c:v>
                </c:pt>
                <c:pt idx="803">
                  <c:v>0.42280092592592594</c:v>
                </c:pt>
                <c:pt idx="804">
                  <c:v>0.42281249999999998</c:v>
                </c:pt>
                <c:pt idx="805">
                  <c:v>0.42282407407407407</c:v>
                </c:pt>
                <c:pt idx="806">
                  <c:v>0.42283564814814817</c:v>
                </c:pt>
                <c:pt idx="807">
                  <c:v>0.42284722222222221</c:v>
                </c:pt>
                <c:pt idx="808">
                  <c:v>0.4228587962962963</c:v>
                </c:pt>
                <c:pt idx="809">
                  <c:v>0.4228703703703704</c:v>
                </c:pt>
                <c:pt idx="810">
                  <c:v>0.42288194444444444</c:v>
                </c:pt>
                <c:pt idx="811">
                  <c:v>0.42289351851851853</c:v>
                </c:pt>
                <c:pt idx="812">
                  <c:v>0.42290509259259257</c:v>
                </c:pt>
                <c:pt idx="813">
                  <c:v>0.42291666666666666</c:v>
                </c:pt>
                <c:pt idx="814">
                  <c:v>0.42292824074074076</c:v>
                </c:pt>
                <c:pt idx="815">
                  <c:v>0.4229398148148148</c:v>
                </c:pt>
                <c:pt idx="816">
                  <c:v>0.42295138888888889</c:v>
                </c:pt>
                <c:pt idx="817">
                  <c:v>0.42296296296296299</c:v>
                </c:pt>
                <c:pt idx="818">
                  <c:v>0.42297453703703702</c:v>
                </c:pt>
                <c:pt idx="819">
                  <c:v>0.42298611111111112</c:v>
                </c:pt>
                <c:pt idx="820">
                  <c:v>0.42299768518518521</c:v>
                </c:pt>
                <c:pt idx="821">
                  <c:v>0.42300925925925925</c:v>
                </c:pt>
                <c:pt idx="822">
                  <c:v>0.42302083333333335</c:v>
                </c:pt>
                <c:pt idx="823">
                  <c:v>0.42303240740740738</c:v>
                </c:pt>
                <c:pt idx="824">
                  <c:v>0.42304398148148148</c:v>
                </c:pt>
                <c:pt idx="825">
                  <c:v>0.42305555555555557</c:v>
                </c:pt>
                <c:pt idx="826">
                  <c:v>0.42306712962962961</c:v>
                </c:pt>
                <c:pt idx="827">
                  <c:v>0.42307870370370371</c:v>
                </c:pt>
                <c:pt idx="828">
                  <c:v>0.4230902777777778</c:v>
                </c:pt>
                <c:pt idx="829">
                  <c:v>0.42310185185185184</c:v>
                </c:pt>
                <c:pt idx="830">
                  <c:v>0.42311342592592593</c:v>
                </c:pt>
                <c:pt idx="831">
                  <c:v>0.42312499999999997</c:v>
                </c:pt>
                <c:pt idx="832">
                  <c:v>0.42313657407407407</c:v>
                </c:pt>
                <c:pt idx="833">
                  <c:v>0.42314814814814816</c:v>
                </c:pt>
                <c:pt idx="834">
                  <c:v>0.4231597222222222</c:v>
                </c:pt>
                <c:pt idx="835">
                  <c:v>0.4231712962962963</c:v>
                </c:pt>
                <c:pt idx="836">
                  <c:v>0.42318287037037039</c:v>
                </c:pt>
                <c:pt idx="837">
                  <c:v>0.42319444444444443</c:v>
                </c:pt>
                <c:pt idx="838">
                  <c:v>0.42320601851851852</c:v>
                </c:pt>
                <c:pt idx="839">
                  <c:v>0.42321759259259262</c:v>
                </c:pt>
                <c:pt idx="840">
                  <c:v>0.42322916666666666</c:v>
                </c:pt>
                <c:pt idx="841">
                  <c:v>0.42324074074074075</c:v>
                </c:pt>
                <c:pt idx="842">
                  <c:v>0.42325231481481479</c:v>
                </c:pt>
                <c:pt idx="843">
                  <c:v>0.42326388888888888</c:v>
                </c:pt>
                <c:pt idx="844">
                  <c:v>0.42327546296296298</c:v>
                </c:pt>
                <c:pt idx="845">
                  <c:v>0.42328703703703702</c:v>
                </c:pt>
                <c:pt idx="846">
                  <c:v>0.42329861111111111</c:v>
                </c:pt>
                <c:pt idx="847">
                  <c:v>0.42331018518518521</c:v>
                </c:pt>
                <c:pt idx="848">
                  <c:v>0.42332175925925924</c:v>
                </c:pt>
                <c:pt idx="849">
                  <c:v>0.42333333333333334</c:v>
                </c:pt>
                <c:pt idx="850">
                  <c:v>0.42334490740740743</c:v>
                </c:pt>
                <c:pt idx="851">
                  <c:v>0.42335648148148147</c:v>
                </c:pt>
                <c:pt idx="852">
                  <c:v>0.42336805555555557</c:v>
                </c:pt>
                <c:pt idx="853">
                  <c:v>0.42337962962962961</c:v>
                </c:pt>
                <c:pt idx="854">
                  <c:v>0.4233912037037037</c:v>
                </c:pt>
                <c:pt idx="855">
                  <c:v>0.42340277777777779</c:v>
                </c:pt>
                <c:pt idx="856">
                  <c:v>0.42341435185185183</c:v>
                </c:pt>
                <c:pt idx="857">
                  <c:v>0.42342592592592593</c:v>
                </c:pt>
                <c:pt idx="858">
                  <c:v>0.42343750000000002</c:v>
                </c:pt>
                <c:pt idx="859">
                  <c:v>0.42344907407407406</c:v>
                </c:pt>
                <c:pt idx="860">
                  <c:v>0.42346064814814816</c:v>
                </c:pt>
                <c:pt idx="861">
                  <c:v>0.42347222222222225</c:v>
                </c:pt>
                <c:pt idx="862">
                  <c:v>0.42348379629629629</c:v>
                </c:pt>
                <c:pt idx="863">
                  <c:v>0.42349537037037038</c:v>
                </c:pt>
                <c:pt idx="864">
                  <c:v>0.42350694444444442</c:v>
                </c:pt>
                <c:pt idx="865">
                  <c:v>0.42351851851851852</c:v>
                </c:pt>
                <c:pt idx="866">
                  <c:v>0.42353009259259261</c:v>
                </c:pt>
                <c:pt idx="867">
                  <c:v>0.42354166666666665</c:v>
                </c:pt>
                <c:pt idx="868">
                  <c:v>0.42355324074074074</c:v>
                </c:pt>
                <c:pt idx="869">
                  <c:v>0.42356481481481484</c:v>
                </c:pt>
                <c:pt idx="870">
                  <c:v>0.42357638888888888</c:v>
                </c:pt>
                <c:pt idx="871">
                  <c:v>0.42358796296296297</c:v>
                </c:pt>
                <c:pt idx="872">
                  <c:v>0.42359953703703701</c:v>
                </c:pt>
                <c:pt idx="873">
                  <c:v>0.4236111111111111</c:v>
                </c:pt>
                <c:pt idx="874">
                  <c:v>0.4236226851851852</c:v>
                </c:pt>
                <c:pt idx="875">
                  <c:v>0.42363425925925924</c:v>
                </c:pt>
                <c:pt idx="876">
                  <c:v>0.42364583333333333</c:v>
                </c:pt>
                <c:pt idx="877">
                  <c:v>0.42365740740740743</c:v>
                </c:pt>
                <c:pt idx="878">
                  <c:v>0.42366898148148147</c:v>
                </c:pt>
                <c:pt idx="879">
                  <c:v>0.42368055555555556</c:v>
                </c:pt>
                <c:pt idx="880">
                  <c:v>0.42369212962962965</c:v>
                </c:pt>
                <c:pt idx="881">
                  <c:v>0.42370370370370369</c:v>
                </c:pt>
                <c:pt idx="882">
                  <c:v>0.42371527777777779</c:v>
                </c:pt>
                <c:pt idx="883">
                  <c:v>0.42372685185185183</c:v>
                </c:pt>
                <c:pt idx="884">
                  <c:v>0.42373842592592592</c:v>
                </c:pt>
                <c:pt idx="885">
                  <c:v>0.42375000000000002</c:v>
                </c:pt>
                <c:pt idx="886">
                  <c:v>0.42376157407407405</c:v>
                </c:pt>
                <c:pt idx="887">
                  <c:v>0.42377314814814815</c:v>
                </c:pt>
                <c:pt idx="888">
                  <c:v>0.42378472222222224</c:v>
                </c:pt>
                <c:pt idx="889">
                  <c:v>0.42379629629629628</c:v>
                </c:pt>
                <c:pt idx="890">
                  <c:v>0.42380787037037038</c:v>
                </c:pt>
                <c:pt idx="891">
                  <c:v>0.42381944444444447</c:v>
                </c:pt>
                <c:pt idx="892">
                  <c:v>0.42383101851851851</c:v>
                </c:pt>
                <c:pt idx="893">
                  <c:v>0.4238425925925926</c:v>
                </c:pt>
                <c:pt idx="894">
                  <c:v>0.42385416666666664</c:v>
                </c:pt>
                <c:pt idx="895">
                  <c:v>0.42386574074074074</c:v>
                </c:pt>
                <c:pt idx="896">
                  <c:v>0.42387731481481483</c:v>
                </c:pt>
                <c:pt idx="897">
                  <c:v>0.42388888888888887</c:v>
                </c:pt>
                <c:pt idx="898">
                  <c:v>0.42390046296296297</c:v>
                </c:pt>
                <c:pt idx="899">
                  <c:v>0.42391203703703706</c:v>
                </c:pt>
                <c:pt idx="900">
                  <c:v>0.4239236111111111</c:v>
                </c:pt>
                <c:pt idx="901">
                  <c:v>0.42393518518518519</c:v>
                </c:pt>
                <c:pt idx="902">
                  <c:v>0.42394675925925923</c:v>
                </c:pt>
                <c:pt idx="903">
                  <c:v>0.42395833333333333</c:v>
                </c:pt>
                <c:pt idx="904">
                  <c:v>0.42396990740740742</c:v>
                </c:pt>
                <c:pt idx="905">
                  <c:v>0.42398148148148146</c:v>
                </c:pt>
                <c:pt idx="906">
                  <c:v>0.42399305555555555</c:v>
                </c:pt>
                <c:pt idx="907">
                  <c:v>0.42400462962962965</c:v>
                </c:pt>
                <c:pt idx="908">
                  <c:v>0.42401620370370369</c:v>
                </c:pt>
                <c:pt idx="909">
                  <c:v>0.42402777777777778</c:v>
                </c:pt>
                <c:pt idx="910">
                  <c:v>0.42403935185185188</c:v>
                </c:pt>
                <c:pt idx="911">
                  <c:v>0.42405092592592591</c:v>
                </c:pt>
                <c:pt idx="912">
                  <c:v>0.42406250000000001</c:v>
                </c:pt>
                <c:pt idx="913">
                  <c:v>0.42407407407407405</c:v>
                </c:pt>
                <c:pt idx="914">
                  <c:v>0.42408564814814814</c:v>
                </c:pt>
                <c:pt idx="915">
                  <c:v>0.42409722222222224</c:v>
                </c:pt>
                <c:pt idx="916">
                  <c:v>0.42410879629629628</c:v>
                </c:pt>
                <c:pt idx="917">
                  <c:v>0.42412037037037037</c:v>
                </c:pt>
                <c:pt idx="918">
                  <c:v>0.42413194444444446</c:v>
                </c:pt>
                <c:pt idx="919">
                  <c:v>0.4241435185185185</c:v>
                </c:pt>
                <c:pt idx="920">
                  <c:v>0.4241550925925926</c:v>
                </c:pt>
                <c:pt idx="921">
                  <c:v>0.42416666666666669</c:v>
                </c:pt>
                <c:pt idx="922">
                  <c:v>0.42417824074074073</c:v>
                </c:pt>
                <c:pt idx="923">
                  <c:v>0.42418981481481483</c:v>
                </c:pt>
                <c:pt idx="924">
                  <c:v>0.42420138888888886</c:v>
                </c:pt>
                <c:pt idx="925">
                  <c:v>0.42421296296296296</c:v>
                </c:pt>
                <c:pt idx="926">
                  <c:v>0.42422453703703705</c:v>
                </c:pt>
                <c:pt idx="927">
                  <c:v>0.42423611111111109</c:v>
                </c:pt>
                <c:pt idx="928">
                  <c:v>0.42424768518518519</c:v>
                </c:pt>
                <c:pt idx="929">
                  <c:v>0.42425925925925928</c:v>
                </c:pt>
                <c:pt idx="930">
                  <c:v>0.42427083333333332</c:v>
                </c:pt>
                <c:pt idx="931">
                  <c:v>0.42428240740740741</c:v>
                </c:pt>
                <c:pt idx="932">
                  <c:v>0.42429398148148151</c:v>
                </c:pt>
                <c:pt idx="933">
                  <c:v>0.42430555555555555</c:v>
                </c:pt>
                <c:pt idx="934">
                  <c:v>0.42431712962962964</c:v>
                </c:pt>
                <c:pt idx="935">
                  <c:v>0.42432870370370368</c:v>
                </c:pt>
                <c:pt idx="936">
                  <c:v>0.42434027777777777</c:v>
                </c:pt>
                <c:pt idx="937">
                  <c:v>0.42435185185185187</c:v>
                </c:pt>
                <c:pt idx="938">
                  <c:v>0.42436342592592591</c:v>
                </c:pt>
                <c:pt idx="939">
                  <c:v>0.424375</c:v>
                </c:pt>
                <c:pt idx="940">
                  <c:v>0.4243865740740741</c:v>
                </c:pt>
                <c:pt idx="941">
                  <c:v>0.42439814814814814</c:v>
                </c:pt>
                <c:pt idx="942">
                  <c:v>0.42440972222222223</c:v>
                </c:pt>
                <c:pt idx="943">
                  <c:v>0.42442129629629627</c:v>
                </c:pt>
                <c:pt idx="944">
                  <c:v>0.42443287037037036</c:v>
                </c:pt>
                <c:pt idx="945">
                  <c:v>0.42444444444444446</c:v>
                </c:pt>
                <c:pt idx="946">
                  <c:v>0.4244560185185185</c:v>
                </c:pt>
                <c:pt idx="947">
                  <c:v>0.42446759259259259</c:v>
                </c:pt>
                <c:pt idx="948">
                  <c:v>0.42447916666666669</c:v>
                </c:pt>
                <c:pt idx="949">
                  <c:v>0.42449074074074072</c:v>
                </c:pt>
                <c:pt idx="950">
                  <c:v>0.42450231481481482</c:v>
                </c:pt>
                <c:pt idx="951">
                  <c:v>0.42451388888888891</c:v>
                </c:pt>
                <c:pt idx="952">
                  <c:v>0.42452546296296295</c:v>
                </c:pt>
                <c:pt idx="953">
                  <c:v>0.42453703703703705</c:v>
                </c:pt>
                <c:pt idx="954">
                  <c:v>0.42454861111111108</c:v>
                </c:pt>
                <c:pt idx="955">
                  <c:v>0.42456018518518518</c:v>
                </c:pt>
                <c:pt idx="956">
                  <c:v>0.42457175925925927</c:v>
                </c:pt>
                <c:pt idx="957">
                  <c:v>0.42458333333333331</c:v>
                </c:pt>
                <c:pt idx="958">
                  <c:v>0.42459490740740741</c:v>
                </c:pt>
                <c:pt idx="959">
                  <c:v>0.4246064814814815</c:v>
                </c:pt>
                <c:pt idx="960">
                  <c:v>0.42461805555555554</c:v>
                </c:pt>
                <c:pt idx="961">
                  <c:v>0.42462962962962963</c:v>
                </c:pt>
                <c:pt idx="962">
                  <c:v>0.42464120370370373</c:v>
                </c:pt>
                <c:pt idx="963">
                  <c:v>0.42465277777777777</c:v>
                </c:pt>
                <c:pt idx="964">
                  <c:v>0.42466435185185186</c:v>
                </c:pt>
                <c:pt idx="965">
                  <c:v>0.4246759259259259</c:v>
                </c:pt>
                <c:pt idx="966">
                  <c:v>0.4246875</c:v>
                </c:pt>
                <c:pt idx="967">
                  <c:v>0.42469907407407409</c:v>
                </c:pt>
                <c:pt idx="968">
                  <c:v>0.42471064814814813</c:v>
                </c:pt>
                <c:pt idx="969">
                  <c:v>0.42472222222222222</c:v>
                </c:pt>
                <c:pt idx="970">
                  <c:v>0.42473379629629632</c:v>
                </c:pt>
                <c:pt idx="971">
                  <c:v>0.42474537037037036</c:v>
                </c:pt>
                <c:pt idx="972">
                  <c:v>0.42475694444444445</c:v>
                </c:pt>
                <c:pt idx="973">
                  <c:v>0.42476851851851855</c:v>
                </c:pt>
                <c:pt idx="974">
                  <c:v>0.42478009259259258</c:v>
                </c:pt>
                <c:pt idx="975">
                  <c:v>0.42479166666666668</c:v>
                </c:pt>
                <c:pt idx="976">
                  <c:v>0.42480324074074072</c:v>
                </c:pt>
                <c:pt idx="977">
                  <c:v>0.42481481481481481</c:v>
                </c:pt>
                <c:pt idx="978">
                  <c:v>0.42482638888888891</c:v>
                </c:pt>
                <c:pt idx="979">
                  <c:v>0.42483796296296295</c:v>
                </c:pt>
                <c:pt idx="980">
                  <c:v>0.42484953703703704</c:v>
                </c:pt>
                <c:pt idx="981">
                  <c:v>0.42486111111111113</c:v>
                </c:pt>
                <c:pt idx="982">
                  <c:v>0.42487268518518517</c:v>
                </c:pt>
                <c:pt idx="983">
                  <c:v>0.42488425925925927</c:v>
                </c:pt>
                <c:pt idx="984">
                  <c:v>0.42489583333333331</c:v>
                </c:pt>
                <c:pt idx="985">
                  <c:v>0.4249074074074074</c:v>
                </c:pt>
                <c:pt idx="986">
                  <c:v>0.42491898148148149</c:v>
                </c:pt>
                <c:pt idx="987">
                  <c:v>0.42493055555555553</c:v>
                </c:pt>
                <c:pt idx="988">
                  <c:v>0.42494212962962963</c:v>
                </c:pt>
                <c:pt idx="989">
                  <c:v>0.42495370370370372</c:v>
                </c:pt>
                <c:pt idx="990">
                  <c:v>0.42496527777777776</c:v>
                </c:pt>
                <c:pt idx="991">
                  <c:v>0.42497685185185186</c:v>
                </c:pt>
                <c:pt idx="992">
                  <c:v>0.42498842592592595</c:v>
                </c:pt>
                <c:pt idx="993">
                  <c:v>0.42499999999999999</c:v>
                </c:pt>
                <c:pt idx="994">
                  <c:v>0.42501157407407408</c:v>
                </c:pt>
                <c:pt idx="995">
                  <c:v>0.42502314814814812</c:v>
                </c:pt>
                <c:pt idx="996">
                  <c:v>0.42503472222222222</c:v>
                </c:pt>
                <c:pt idx="997">
                  <c:v>0.42504629629629631</c:v>
                </c:pt>
                <c:pt idx="998">
                  <c:v>0.42505787037037035</c:v>
                </c:pt>
                <c:pt idx="999">
                  <c:v>0.42506944444444444</c:v>
                </c:pt>
                <c:pt idx="1000">
                  <c:v>0.42508101851851854</c:v>
                </c:pt>
                <c:pt idx="1001">
                  <c:v>0.42509259259259258</c:v>
                </c:pt>
                <c:pt idx="1002">
                  <c:v>0.42510416666666667</c:v>
                </c:pt>
                <c:pt idx="1003">
                  <c:v>0.42511574074074077</c:v>
                </c:pt>
                <c:pt idx="1004">
                  <c:v>0.42512731481481481</c:v>
                </c:pt>
                <c:pt idx="1005">
                  <c:v>0.4251388888888889</c:v>
                </c:pt>
                <c:pt idx="1006">
                  <c:v>0.42515046296296294</c:v>
                </c:pt>
                <c:pt idx="1007">
                  <c:v>0.42516203703703703</c:v>
                </c:pt>
                <c:pt idx="1008">
                  <c:v>0.42517361111111113</c:v>
                </c:pt>
                <c:pt idx="1009">
                  <c:v>0.42518518518518517</c:v>
                </c:pt>
                <c:pt idx="1010">
                  <c:v>0.42519675925925926</c:v>
                </c:pt>
                <c:pt idx="1011">
                  <c:v>0.42520833333333335</c:v>
                </c:pt>
                <c:pt idx="1012">
                  <c:v>0.42521990740740739</c:v>
                </c:pt>
                <c:pt idx="1013">
                  <c:v>0.42523148148148149</c:v>
                </c:pt>
                <c:pt idx="1014">
                  <c:v>0.42524305555555558</c:v>
                </c:pt>
                <c:pt idx="1015">
                  <c:v>0.42525462962962962</c:v>
                </c:pt>
                <c:pt idx="1016">
                  <c:v>0.42526620370370372</c:v>
                </c:pt>
                <c:pt idx="1017">
                  <c:v>0.42527777777777775</c:v>
                </c:pt>
                <c:pt idx="1018">
                  <c:v>0.42528935185185185</c:v>
                </c:pt>
                <c:pt idx="1019">
                  <c:v>0.42530092592592594</c:v>
                </c:pt>
                <c:pt idx="1020">
                  <c:v>0.42531249999999998</c:v>
                </c:pt>
                <c:pt idx="1021">
                  <c:v>0.42532407407407408</c:v>
                </c:pt>
                <c:pt idx="1022">
                  <c:v>0.42533564814814817</c:v>
                </c:pt>
                <c:pt idx="1023">
                  <c:v>0.42534722222222221</c:v>
                </c:pt>
                <c:pt idx="1024">
                  <c:v>0.4253587962962963</c:v>
                </c:pt>
                <c:pt idx="1025">
                  <c:v>0.42537037037037034</c:v>
                </c:pt>
                <c:pt idx="1026">
                  <c:v>0.42538194444444444</c:v>
                </c:pt>
                <c:pt idx="1027">
                  <c:v>0.42539351851851853</c:v>
                </c:pt>
                <c:pt idx="1028">
                  <c:v>0.42540509259259257</c:v>
                </c:pt>
                <c:pt idx="1029">
                  <c:v>0.42541666666666667</c:v>
                </c:pt>
                <c:pt idx="1030">
                  <c:v>0.42542824074074076</c:v>
                </c:pt>
                <c:pt idx="1031">
                  <c:v>0.4254398148148148</c:v>
                </c:pt>
                <c:pt idx="1032">
                  <c:v>0.42545138888888889</c:v>
                </c:pt>
                <c:pt idx="1033">
                  <c:v>0.42546296296296299</c:v>
                </c:pt>
                <c:pt idx="1034">
                  <c:v>0.42547453703703703</c:v>
                </c:pt>
                <c:pt idx="1035">
                  <c:v>0.42548611111111112</c:v>
                </c:pt>
                <c:pt idx="1036">
                  <c:v>0.42549768518518516</c:v>
                </c:pt>
                <c:pt idx="1037">
                  <c:v>0.42550925925925925</c:v>
                </c:pt>
                <c:pt idx="1038">
                  <c:v>0.42552083333333335</c:v>
                </c:pt>
                <c:pt idx="1039">
                  <c:v>0.42553240740740739</c:v>
                </c:pt>
                <c:pt idx="1040">
                  <c:v>0.42554398148148148</c:v>
                </c:pt>
                <c:pt idx="1041">
                  <c:v>0.42555555555555558</c:v>
                </c:pt>
                <c:pt idx="1042">
                  <c:v>0.42556712962962961</c:v>
                </c:pt>
                <c:pt idx="1043">
                  <c:v>0.42557870370370371</c:v>
                </c:pt>
                <c:pt idx="1044">
                  <c:v>0.4255902777777778</c:v>
                </c:pt>
                <c:pt idx="1045">
                  <c:v>0.42560185185185184</c:v>
                </c:pt>
                <c:pt idx="1046">
                  <c:v>0.42561342592592594</c:v>
                </c:pt>
                <c:pt idx="1047">
                  <c:v>0.42562499999999998</c:v>
                </c:pt>
                <c:pt idx="1048">
                  <c:v>0.42563657407407407</c:v>
                </c:pt>
                <c:pt idx="1049">
                  <c:v>0.42564814814814816</c:v>
                </c:pt>
                <c:pt idx="1050">
                  <c:v>0.4256597222222222</c:v>
                </c:pt>
                <c:pt idx="1051">
                  <c:v>0.4256712962962963</c:v>
                </c:pt>
                <c:pt idx="1052">
                  <c:v>0.42568287037037039</c:v>
                </c:pt>
                <c:pt idx="1053">
                  <c:v>0.42569444444444443</c:v>
                </c:pt>
                <c:pt idx="1054">
                  <c:v>0.42570601851851853</c:v>
                </c:pt>
                <c:pt idx="1055">
                  <c:v>0.42571759259259262</c:v>
                </c:pt>
                <c:pt idx="1056">
                  <c:v>0.42572916666666666</c:v>
                </c:pt>
                <c:pt idx="1057">
                  <c:v>0.42574074074074075</c:v>
                </c:pt>
                <c:pt idx="1058">
                  <c:v>0.42575231481481479</c:v>
                </c:pt>
                <c:pt idx="1059">
                  <c:v>0.42576388888888889</c:v>
                </c:pt>
                <c:pt idx="1060">
                  <c:v>0.42577546296296298</c:v>
                </c:pt>
                <c:pt idx="1061">
                  <c:v>0.42578703703703702</c:v>
                </c:pt>
                <c:pt idx="1062">
                  <c:v>0.42579861111111111</c:v>
                </c:pt>
                <c:pt idx="1063">
                  <c:v>0.42581018518518521</c:v>
                </c:pt>
                <c:pt idx="1064">
                  <c:v>0.42582175925925925</c:v>
                </c:pt>
                <c:pt idx="1065">
                  <c:v>0.42583333333333334</c:v>
                </c:pt>
                <c:pt idx="1066">
                  <c:v>0.42584490740740738</c:v>
                </c:pt>
                <c:pt idx="1067">
                  <c:v>0.42585648148148147</c:v>
                </c:pt>
                <c:pt idx="1068">
                  <c:v>0.42586805555555557</c:v>
                </c:pt>
                <c:pt idx="1069">
                  <c:v>0.42587962962962961</c:v>
                </c:pt>
                <c:pt idx="1070">
                  <c:v>0.4258912037037037</c:v>
                </c:pt>
                <c:pt idx="1071">
                  <c:v>0.4259027777777778</c:v>
                </c:pt>
                <c:pt idx="1072">
                  <c:v>0.42591435185185184</c:v>
                </c:pt>
                <c:pt idx="1073">
                  <c:v>0.42592592592592593</c:v>
                </c:pt>
                <c:pt idx="1074">
                  <c:v>0.42593750000000002</c:v>
                </c:pt>
                <c:pt idx="1075">
                  <c:v>0.42594907407407406</c:v>
                </c:pt>
                <c:pt idx="1076">
                  <c:v>0.42596064814814816</c:v>
                </c:pt>
                <c:pt idx="1077">
                  <c:v>0.4259722222222222</c:v>
                </c:pt>
                <c:pt idx="1078">
                  <c:v>0.42598379629629629</c:v>
                </c:pt>
                <c:pt idx="1079">
                  <c:v>0.42599537037037039</c:v>
                </c:pt>
                <c:pt idx="1080">
                  <c:v>0.42600694444444442</c:v>
                </c:pt>
                <c:pt idx="1081">
                  <c:v>0.42601851851851852</c:v>
                </c:pt>
                <c:pt idx="1082">
                  <c:v>0.42603009259259261</c:v>
                </c:pt>
                <c:pt idx="1083">
                  <c:v>0.42604166666666665</c:v>
                </c:pt>
                <c:pt idx="1084">
                  <c:v>0.42605324074074075</c:v>
                </c:pt>
                <c:pt idx="1085">
                  <c:v>0.42606481481481484</c:v>
                </c:pt>
                <c:pt idx="1086">
                  <c:v>0.42607638888888888</c:v>
                </c:pt>
                <c:pt idx="1087">
                  <c:v>0.42608796296296297</c:v>
                </c:pt>
                <c:pt idx="1088">
                  <c:v>0.42609953703703701</c:v>
                </c:pt>
                <c:pt idx="1089">
                  <c:v>0.42611111111111111</c:v>
                </c:pt>
                <c:pt idx="1090">
                  <c:v>0.4261226851851852</c:v>
                </c:pt>
                <c:pt idx="1091">
                  <c:v>0.42613425925925924</c:v>
                </c:pt>
                <c:pt idx="1092">
                  <c:v>0.42614583333333333</c:v>
                </c:pt>
                <c:pt idx="1093">
                  <c:v>0.42615740740740743</c:v>
                </c:pt>
                <c:pt idx="1094">
                  <c:v>0.42616898148148147</c:v>
                </c:pt>
                <c:pt idx="1095">
                  <c:v>0.42618055555555556</c:v>
                </c:pt>
                <c:pt idx="1096">
                  <c:v>0.42619212962962966</c:v>
                </c:pt>
                <c:pt idx="1097">
                  <c:v>0.4262037037037037</c:v>
                </c:pt>
                <c:pt idx="1098">
                  <c:v>0.42621527777777779</c:v>
                </c:pt>
                <c:pt idx="1099">
                  <c:v>0.42622685185185183</c:v>
                </c:pt>
                <c:pt idx="1100">
                  <c:v>0.42623842592592592</c:v>
                </c:pt>
                <c:pt idx="1101">
                  <c:v>0.42625000000000002</c:v>
                </c:pt>
                <c:pt idx="1102">
                  <c:v>0.42626157407407406</c:v>
                </c:pt>
                <c:pt idx="1103">
                  <c:v>0.42627314814814815</c:v>
                </c:pt>
                <c:pt idx="1104">
                  <c:v>0.42628472222222225</c:v>
                </c:pt>
                <c:pt idx="1105">
                  <c:v>0.42629629629629628</c:v>
                </c:pt>
                <c:pt idx="1106">
                  <c:v>0.42630787037037038</c:v>
                </c:pt>
                <c:pt idx="1107">
                  <c:v>0.42631944444444442</c:v>
                </c:pt>
                <c:pt idx="1108">
                  <c:v>0.42633101851851851</c:v>
                </c:pt>
                <c:pt idx="1109">
                  <c:v>0.42634259259259261</c:v>
                </c:pt>
                <c:pt idx="1110">
                  <c:v>0.42635416666666665</c:v>
                </c:pt>
                <c:pt idx="1111">
                  <c:v>0.42636574074074074</c:v>
                </c:pt>
                <c:pt idx="1112">
                  <c:v>0.42637731481481483</c:v>
                </c:pt>
                <c:pt idx="1113">
                  <c:v>0.42638888888888887</c:v>
                </c:pt>
                <c:pt idx="1114">
                  <c:v>0.42640046296296297</c:v>
                </c:pt>
                <c:pt idx="1115">
                  <c:v>0.42641203703703706</c:v>
                </c:pt>
                <c:pt idx="1116">
                  <c:v>0.4264236111111111</c:v>
                </c:pt>
                <c:pt idx="1117">
                  <c:v>0.42643518518518519</c:v>
                </c:pt>
                <c:pt idx="1118">
                  <c:v>0.42644675925925923</c:v>
                </c:pt>
                <c:pt idx="1119">
                  <c:v>0.42645833333333333</c:v>
                </c:pt>
                <c:pt idx="1120">
                  <c:v>0.42646990740740742</c:v>
                </c:pt>
                <c:pt idx="1121">
                  <c:v>0.42648148148148146</c:v>
                </c:pt>
                <c:pt idx="1122">
                  <c:v>0.42649305555555556</c:v>
                </c:pt>
                <c:pt idx="1123">
                  <c:v>0.42650462962962965</c:v>
                </c:pt>
                <c:pt idx="1124">
                  <c:v>0.42651620370370369</c:v>
                </c:pt>
                <c:pt idx="1125">
                  <c:v>0.42652777777777778</c:v>
                </c:pt>
                <c:pt idx="1126">
                  <c:v>0.42653935185185188</c:v>
                </c:pt>
                <c:pt idx="1127">
                  <c:v>0.42655092592592592</c:v>
                </c:pt>
                <c:pt idx="1128">
                  <c:v>0.42656250000000001</c:v>
                </c:pt>
                <c:pt idx="1129">
                  <c:v>0.42657407407407405</c:v>
                </c:pt>
                <c:pt idx="1130">
                  <c:v>0.42658564814814814</c:v>
                </c:pt>
                <c:pt idx="1131">
                  <c:v>0.42659722222222224</c:v>
                </c:pt>
                <c:pt idx="1132">
                  <c:v>0.42660879629629628</c:v>
                </c:pt>
                <c:pt idx="1133">
                  <c:v>0.42662037037037037</c:v>
                </c:pt>
                <c:pt idx="1134">
                  <c:v>0.42663194444444447</c:v>
                </c:pt>
                <c:pt idx="1135">
                  <c:v>0.42664351851851851</c:v>
                </c:pt>
                <c:pt idx="1136">
                  <c:v>0.4266550925925926</c:v>
                </c:pt>
                <c:pt idx="1137">
                  <c:v>0.42666666666666669</c:v>
                </c:pt>
                <c:pt idx="1138">
                  <c:v>0.42667824074074073</c:v>
                </c:pt>
                <c:pt idx="1139">
                  <c:v>0.42668981481481483</c:v>
                </c:pt>
                <c:pt idx="1140">
                  <c:v>0.42670138888888887</c:v>
                </c:pt>
                <c:pt idx="1141">
                  <c:v>0.42671296296296296</c:v>
                </c:pt>
                <c:pt idx="1142">
                  <c:v>0.42672453703703705</c:v>
                </c:pt>
                <c:pt idx="1143">
                  <c:v>0.42673611111111109</c:v>
                </c:pt>
                <c:pt idx="1144">
                  <c:v>0.42674768518518519</c:v>
                </c:pt>
                <c:pt idx="1145">
                  <c:v>0.42675925925925928</c:v>
                </c:pt>
                <c:pt idx="1146">
                  <c:v>0.42677083333333332</c:v>
                </c:pt>
                <c:pt idx="1147">
                  <c:v>0.42678240740740742</c:v>
                </c:pt>
                <c:pt idx="1148">
                  <c:v>0.42679398148148145</c:v>
                </c:pt>
                <c:pt idx="1149">
                  <c:v>0.42680555555555555</c:v>
                </c:pt>
                <c:pt idx="1150">
                  <c:v>0.42681712962962964</c:v>
                </c:pt>
                <c:pt idx="1151">
                  <c:v>0.42682870370370368</c:v>
                </c:pt>
                <c:pt idx="1152">
                  <c:v>0.42684027777777778</c:v>
                </c:pt>
                <c:pt idx="1153">
                  <c:v>0.42685185185185187</c:v>
                </c:pt>
                <c:pt idx="1154">
                  <c:v>0.42686342592592591</c:v>
                </c:pt>
                <c:pt idx="1155">
                  <c:v>0.426875</c:v>
                </c:pt>
                <c:pt idx="1156">
                  <c:v>0.4268865740740741</c:v>
                </c:pt>
                <c:pt idx="1157">
                  <c:v>0.42689814814814814</c:v>
                </c:pt>
                <c:pt idx="1158">
                  <c:v>0.42690972222222223</c:v>
                </c:pt>
                <c:pt idx="1159">
                  <c:v>0.42692129629629627</c:v>
                </c:pt>
                <c:pt idx="1160">
                  <c:v>0.42693287037037037</c:v>
                </c:pt>
                <c:pt idx="1161">
                  <c:v>0.42694444444444446</c:v>
                </c:pt>
                <c:pt idx="1162">
                  <c:v>0.4269560185185185</c:v>
                </c:pt>
                <c:pt idx="1163">
                  <c:v>0.42696759259259259</c:v>
                </c:pt>
                <c:pt idx="1164">
                  <c:v>0.42697916666666669</c:v>
                </c:pt>
                <c:pt idx="1165">
                  <c:v>0.42699074074074073</c:v>
                </c:pt>
                <c:pt idx="1166">
                  <c:v>0.42700231481481482</c:v>
                </c:pt>
                <c:pt idx="1167">
                  <c:v>0.42701388888888892</c:v>
                </c:pt>
                <c:pt idx="1168">
                  <c:v>0.42702546296296295</c:v>
                </c:pt>
                <c:pt idx="1169">
                  <c:v>0.42703703703703705</c:v>
                </c:pt>
                <c:pt idx="1170">
                  <c:v>0.42704861111111109</c:v>
                </c:pt>
                <c:pt idx="1171">
                  <c:v>0.42706018518518518</c:v>
                </c:pt>
                <c:pt idx="1172">
                  <c:v>0.42707175925925928</c:v>
                </c:pt>
                <c:pt idx="1173">
                  <c:v>0.42708333333333331</c:v>
                </c:pt>
                <c:pt idx="1174">
                  <c:v>0.42709490740740741</c:v>
                </c:pt>
                <c:pt idx="1175">
                  <c:v>0.4271064814814815</c:v>
                </c:pt>
                <c:pt idx="1176">
                  <c:v>0.42711805555555554</c:v>
                </c:pt>
                <c:pt idx="1177">
                  <c:v>0.42712962962962964</c:v>
                </c:pt>
                <c:pt idx="1178">
                  <c:v>0.42714120370370373</c:v>
                </c:pt>
                <c:pt idx="1179">
                  <c:v>0.42715277777777777</c:v>
                </c:pt>
                <c:pt idx="1180">
                  <c:v>0.42716435185185186</c:v>
                </c:pt>
                <c:pt idx="1181">
                  <c:v>0.4271759259259259</c:v>
                </c:pt>
                <c:pt idx="1182">
                  <c:v>0.4271875</c:v>
                </c:pt>
                <c:pt idx="1183">
                  <c:v>0.42719907407407409</c:v>
                </c:pt>
                <c:pt idx="1184">
                  <c:v>0.42721064814814813</c:v>
                </c:pt>
                <c:pt idx="1185">
                  <c:v>0.42722222222222223</c:v>
                </c:pt>
                <c:pt idx="1186">
                  <c:v>0.42723379629629632</c:v>
                </c:pt>
                <c:pt idx="1187">
                  <c:v>0.42724537037037036</c:v>
                </c:pt>
                <c:pt idx="1188">
                  <c:v>0.42725694444444445</c:v>
                </c:pt>
                <c:pt idx="1189">
                  <c:v>0.42726851851851849</c:v>
                </c:pt>
                <c:pt idx="1190">
                  <c:v>0.42728009259259259</c:v>
                </c:pt>
                <c:pt idx="1191">
                  <c:v>0.42729166666666668</c:v>
                </c:pt>
                <c:pt idx="1192">
                  <c:v>0.42730324074074072</c:v>
                </c:pt>
                <c:pt idx="1193">
                  <c:v>0.42731481481481481</c:v>
                </c:pt>
                <c:pt idx="1194">
                  <c:v>0.42732638888888891</c:v>
                </c:pt>
                <c:pt idx="1195">
                  <c:v>0.42733796296296295</c:v>
                </c:pt>
                <c:pt idx="1196">
                  <c:v>0.42734953703703704</c:v>
                </c:pt>
                <c:pt idx="1197">
                  <c:v>0.42736111111111114</c:v>
                </c:pt>
                <c:pt idx="1198">
                  <c:v>0.42737268518518517</c:v>
                </c:pt>
                <c:pt idx="1199">
                  <c:v>0.42738425925925927</c:v>
                </c:pt>
                <c:pt idx="1200">
                  <c:v>0.42739583333333331</c:v>
                </c:pt>
                <c:pt idx="1201">
                  <c:v>0.4274074074074074</c:v>
                </c:pt>
                <c:pt idx="1202">
                  <c:v>0.4274189814814815</c:v>
                </c:pt>
                <c:pt idx="1203">
                  <c:v>0.42743055555555554</c:v>
                </c:pt>
                <c:pt idx="1204">
                  <c:v>0.42744212962962963</c:v>
                </c:pt>
                <c:pt idx="1205">
                  <c:v>0.42745370370370372</c:v>
                </c:pt>
                <c:pt idx="1206">
                  <c:v>0.42746527777777776</c:v>
                </c:pt>
                <c:pt idx="1207">
                  <c:v>0.42747685185185186</c:v>
                </c:pt>
                <c:pt idx="1208">
                  <c:v>0.42748842592592595</c:v>
                </c:pt>
                <c:pt idx="1209">
                  <c:v>0.42749999999999999</c:v>
                </c:pt>
                <c:pt idx="1210">
                  <c:v>0.42751157407407409</c:v>
                </c:pt>
                <c:pt idx="1211">
                  <c:v>0.42752314814814812</c:v>
                </c:pt>
                <c:pt idx="1212">
                  <c:v>0.42753472222222222</c:v>
                </c:pt>
                <c:pt idx="1213">
                  <c:v>0.42754629629629631</c:v>
                </c:pt>
                <c:pt idx="1214">
                  <c:v>0.42755787037037035</c:v>
                </c:pt>
                <c:pt idx="1215">
                  <c:v>0.42756944444444445</c:v>
                </c:pt>
                <c:pt idx="1216">
                  <c:v>0.42758101851851854</c:v>
                </c:pt>
                <c:pt idx="1217">
                  <c:v>0.42759259259259258</c:v>
                </c:pt>
                <c:pt idx="1218">
                  <c:v>0.42760416666666667</c:v>
                </c:pt>
                <c:pt idx="1219">
                  <c:v>0.42761574074074077</c:v>
                </c:pt>
                <c:pt idx="1220">
                  <c:v>0.42762731481481481</c:v>
                </c:pt>
                <c:pt idx="1221">
                  <c:v>0.4276388888888889</c:v>
                </c:pt>
                <c:pt idx="1222">
                  <c:v>0.42765046296296294</c:v>
                </c:pt>
                <c:pt idx="1223">
                  <c:v>0.42766203703703703</c:v>
                </c:pt>
                <c:pt idx="1224">
                  <c:v>0.42767361111111113</c:v>
                </c:pt>
                <c:pt idx="1225">
                  <c:v>0.42768518518518517</c:v>
                </c:pt>
                <c:pt idx="1226">
                  <c:v>0.42769675925925926</c:v>
                </c:pt>
                <c:pt idx="1227">
                  <c:v>0.42770833333333336</c:v>
                </c:pt>
                <c:pt idx="1228">
                  <c:v>0.4277199074074074</c:v>
                </c:pt>
                <c:pt idx="1229">
                  <c:v>0.42773148148148149</c:v>
                </c:pt>
                <c:pt idx="1230">
                  <c:v>0.42774305555555553</c:v>
                </c:pt>
                <c:pt idx="1231">
                  <c:v>0.42775462962962962</c:v>
                </c:pt>
                <c:pt idx="1232">
                  <c:v>0.42776620370370372</c:v>
                </c:pt>
                <c:pt idx="1233">
                  <c:v>0.42777777777777776</c:v>
                </c:pt>
                <c:pt idx="1234">
                  <c:v>0.42778935185185185</c:v>
                </c:pt>
                <c:pt idx="1235">
                  <c:v>0.42780092592592595</c:v>
                </c:pt>
                <c:pt idx="1236">
                  <c:v>0.42781249999999998</c:v>
                </c:pt>
                <c:pt idx="1237">
                  <c:v>0.42782407407407408</c:v>
                </c:pt>
                <c:pt idx="1238">
                  <c:v>0.42783564814814817</c:v>
                </c:pt>
                <c:pt idx="1239">
                  <c:v>0.42784722222222221</c:v>
                </c:pt>
                <c:pt idx="1240">
                  <c:v>0.42785879629629631</c:v>
                </c:pt>
                <c:pt idx="1241">
                  <c:v>0.42787037037037035</c:v>
                </c:pt>
                <c:pt idx="1242">
                  <c:v>0.42788194444444444</c:v>
                </c:pt>
                <c:pt idx="1243">
                  <c:v>0.42789351851851853</c:v>
                </c:pt>
                <c:pt idx="1244">
                  <c:v>0.42790509259259257</c:v>
                </c:pt>
                <c:pt idx="1245">
                  <c:v>0.42791666666666667</c:v>
                </c:pt>
                <c:pt idx="1246">
                  <c:v>0.42792824074074076</c:v>
                </c:pt>
                <c:pt idx="1247">
                  <c:v>0.4279398148148148</c:v>
                </c:pt>
                <c:pt idx="1248">
                  <c:v>0.4279513888888889</c:v>
                </c:pt>
                <c:pt idx="1249">
                  <c:v>0.42796296296296299</c:v>
                </c:pt>
                <c:pt idx="1250">
                  <c:v>0.42797453703703703</c:v>
                </c:pt>
                <c:pt idx="1251">
                  <c:v>0.42798611111111112</c:v>
                </c:pt>
                <c:pt idx="1252">
                  <c:v>0.42799768518518516</c:v>
                </c:pt>
                <c:pt idx="1253">
                  <c:v>0.42800925925925926</c:v>
                </c:pt>
                <c:pt idx="1254">
                  <c:v>0.42802083333333335</c:v>
                </c:pt>
                <c:pt idx="1255">
                  <c:v>0.42803240740740739</c:v>
                </c:pt>
                <c:pt idx="1256">
                  <c:v>0.42804398148148148</c:v>
                </c:pt>
                <c:pt idx="1257">
                  <c:v>0.42805555555555558</c:v>
                </c:pt>
                <c:pt idx="1258">
                  <c:v>0.42806712962962962</c:v>
                </c:pt>
                <c:pt idx="1259">
                  <c:v>0.42807870370370371</c:v>
                </c:pt>
                <c:pt idx="1260">
                  <c:v>0.42809027777777775</c:v>
                </c:pt>
                <c:pt idx="1261">
                  <c:v>0.42810185185185184</c:v>
                </c:pt>
                <c:pt idx="1262">
                  <c:v>0.42811342592592594</c:v>
                </c:pt>
                <c:pt idx="1263">
                  <c:v>0.42812499999999998</c:v>
                </c:pt>
                <c:pt idx="1264">
                  <c:v>0.42813657407407407</c:v>
                </c:pt>
                <c:pt idx="1265">
                  <c:v>0.42814814814814817</c:v>
                </c:pt>
                <c:pt idx="1266">
                  <c:v>0.42815972222222221</c:v>
                </c:pt>
                <c:pt idx="1267">
                  <c:v>0.4281712962962963</c:v>
                </c:pt>
                <c:pt idx="1268">
                  <c:v>0.42818287037037039</c:v>
                </c:pt>
                <c:pt idx="1269">
                  <c:v>0.42819444444444443</c:v>
                </c:pt>
                <c:pt idx="1270">
                  <c:v>0.42820601851851853</c:v>
                </c:pt>
                <c:pt idx="1271">
                  <c:v>0.42821759259259257</c:v>
                </c:pt>
                <c:pt idx="1272">
                  <c:v>0.42822916666666666</c:v>
                </c:pt>
                <c:pt idx="1273">
                  <c:v>0.42824074074074076</c:v>
                </c:pt>
                <c:pt idx="1274">
                  <c:v>0.42825231481481479</c:v>
                </c:pt>
                <c:pt idx="1275">
                  <c:v>0.42826388888888889</c:v>
                </c:pt>
                <c:pt idx="1276">
                  <c:v>0.42827546296296298</c:v>
                </c:pt>
                <c:pt idx="1277">
                  <c:v>0.42828703703703702</c:v>
                </c:pt>
                <c:pt idx="1278">
                  <c:v>0.42829861111111112</c:v>
                </c:pt>
                <c:pt idx="1279">
                  <c:v>0.42831018518518521</c:v>
                </c:pt>
                <c:pt idx="1280">
                  <c:v>0.42832175925925925</c:v>
                </c:pt>
                <c:pt idx="1281">
                  <c:v>0.42833333333333334</c:v>
                </c:pt>
                <c:pt idx="1282">
                  <c:v>0.42834490740740738</c:v>
                </c:pt>
                <c:pt idx="1283">
                  <c:v>0.42835648148148148</c:v>
                </c:pt>
                <c:pt idx="1284">
                  <c:v>0.42836805555555557</c:v>
                </c:pt>
                <c:pt idx="1285">
                  <c:v>0.42837962962962961</c:v>
                </c:pt>
                <c:pt idx="1286">
                  <c:v>0.4283912037037037</c:v>
                </c:pt>
                <c:pt idx="1287">
                  <c:v>0.4284027777777778</c:v>
                </c:pt>
                <c:pt idx="1288">
                  <c:v>0.42841435185185184</c:v>
                </c:pt>
                <c:pt idx="1289">
                  <c:v>0.42842592592592593</c:v>
                </c:pt>
                <c:pt idx="1290">
                  <c:v>0.42843750000000003</c:v>
                </c:pt>
                <c:pt idx="1291">
                  <c:v>0.42844907407407407</c:v>
                </c:pt>
                <c:pt idx="1292">
                  <c:v>0.42846064814814816</c:v>
                </c:pt>
                <c:pt idx="1293">
                  <c:v>0.4284722222222222</c:v>
                </c:pt>
                <c:pt idx="1294">
                  <c:v>0.42848379629629629</c:v>
                </c:pt>
                <c:pt idx="1295">
                  <c:v>0.42849537037037039</c:v>
                </c:pt>
                <c:pt idx="1296">
                  <c:v>0.42850694444444443</c:v>
                </c:pt>
                <c:pt idx="1297">
                  <c:v>0.42851851851851852</c:v>
                </c:pt>
                <c:pt idx="1298">
                  <c:v>0.42853009259259262</c:v>
                </c:pt>
                <c:pt idx="1299">
                  <c:v>0.42854166666666665</c:v>
                </c:pt>
                <c:pt idx="1300">
                  <c:v>0.42855324074074075</c:v>
                </c:pt>
                <c:pt idx="1301">
                  <c:v>0.42856481481481479</c:v>
                </c:pt>
                <c:pt idx="1302">
                  <c:v>0.42857638888888888</c:v>
                </c:pt>
                <c:pt idx="1303">
                  <c:v>0.42858796296296298</c:v>
                </c:pt>
                <c:pt idx="1304">
                  <c:v>0.42859953703703701</c:v>
                </c:pt>
                <c:pt idx="1305">
                  <c:v>0.42861111111111111</c:v>
                </c:pt>
                <c:pt idx="1306">
                  <c:v>0.4286226851851852</c:v>
                </c:pt>
                <c:pt idx="1307">
                  <c:v>0.42863425925925924</c:v>
                </c:pt>
                <c:pt idx="1308">
                  <c:v>0.42864583333333334</c:v>
                </c:pt>
                <c:pt idx="1309">
                  <c:v>0.42865740740740743</c:v>
                </c:pt>
                <c:pt idx="1310">
                  <c:v>0.42866898148148147</c:v>
                </c:pt>
                <c:pt idx="1311">
                  <c:v>0.42868055555555556</c:v>
                </c:pt>
                <c:pt idx="1312">
                  <c:v>0.4286921296296296</c:v>
                </c:pt>
                <c:pt idx="1313">
                  <c:v>0.4287037037037037</c:v>
                </c:pt>
                <c:pt idx="1314">
                  <c:v>0.42871527777777779</c:v>
                </c:pt>
                <c:pt idx="1315">
                  <c:v>0.42872685185185183</c:v>
                </c:pt>
                <c:pt idx="1316">
                  <c:v>0.42873842592592593</c:v>
                </c:pt>
                <c:pt idx="1317">
                  <c:v>0.42875000000000002</c:v>
                </c:pt>
                <c:pt idx="1318">
                  <c:v>0.42876157407407406</c:v>
                </c:pt>
                <c:pt idx="1319">
                  <c:v>0.42877314814814815</c:v>
                </c:pt>
                <c:pt idx="1320">
                  <c:v>0.42878472222222225</c:v>
                </c:pt>
                <c:pt idx="1321">
                  <c:v>0.42879629629629629</c:v>
                </c:pt>
                <c:pt idx="1322">
                  <c:v>0.42880787037037038</c:v>
                </c:pt>
                <c:pt idx="1323">
                  <c:v>0.42881944444444442</c:v>
                </c:pt>
                <c:pt idx="1324">
                  <c:v>0.42883101851851851</c:v>
                </c:pt>
                <c:pt idx="1325">
                  <c:v>0.42884259259259261</c:v>
                </c:pt>
                <c:pt idx="1326">
                  <c:v>0.42885416666666665</c:v>
                </c:pt>
                <c:pt idx="1327">
                  <c:v>0.42886574074074074</c:v>
                </c:pt>
                <c:pt idx="1328">
                  <c:v>0.42887731481481484</c:v>
                </c:pt>
                <c:pt idx="1329">
                  <c:v>0.42888888888888888</c:v>
                </c:pt>
                <c:pt idx="1330">
                  <c:v>0.42890046296296297</c:v>
                </c:pt>
                <c:pt idx="1331">
                  <c:v>0.42891203703703706</c:v>
                </c:pt>
                <c:pt idx="1332">
                  <c:v>0.4289236111111111</c:v>
                </c:pt>
                <c:pt idx="1333">
                  <c:v>0.4289351851851852</c:v>
                </c:pt>
                <c:pt idx="1334">
                  <c:v>0.42894675925925924</c:v>
                </c:pt>
                <c:pt idx="1335">
                  <c:v>0.42895833333333333</c:v>
                </c:pt>
                <c:pt idx="1336">
                  <c:v>0.42896990740740742</c:v>
                </c:pt>
                <c:pt idx="1337">
                  <c:v>0.42898148148148146</c:v>
                </c:pt>
                <c:pt idx="1338">
                  <c:v>0.42899305555555556</c:v>
                </c:pt>
                <c:pt idx="1339">
                  <c:v>0.42900462962962965</c:v>
                </c:pt>
                <c:pt idx="1340">
                  <c:v>0.42901620370370369</c:v>
                </c:pt>
                <c:pt idx="1341">
                  <c:v>0.42902777777777779</c:v>
                </c:pt>
                <c:pt idx="1342">
                  <c:v>0.42903935185185182</c:v>
                </c:pt>
                <c:pt idx="1343">
                  <c:v>0.42905092592592592</c:v>
                </c:pt>
                <c:pt idx="1344">
                  <c:v>0.42906250000000001</c:v>
                </c:pt>
                <c:pt idx="1345">
                  <c:v>0.42907407407407405</c:v>
                </c:pt>
                <c:pt idx="1346">
                  <c:v>0.42908564814814815</c:v>
                </c:pt>
                <c:pt idx="1347">
                  <c:v>0.42909722222222224</c:v>
                </c:pt>
                <c:pt idx="1348">
                  <c:v>0.42910879629629628</c:v>
                </c:pt>
                <c:pt idx="1349">
                  <c:v>0.42912037037037037</c:v>
                </c:pt>
                <c:pt idx="1350">
                  <c:v>0.42913194444444447</c:v>
                </c:pt>
                <c:pt idx="1351">
                  <c:v>0.42914351851851851</c:v>
                </c:pt>
                <c:pt idx="1352">
                  <c:v>0.4291550925925926</c:v>
                </c:pt>
                <c:pt idx="1353">
                  <c:v>0.42916666666666664</c:v>
                </c:pt>
                <c:pt idx="1354">
                  <c:v>0.42917824074074074</c:v>
                </c:pt>
                <c:pt idx="1355">
                  <c:v>0.42918981481481483</c:v>
                </c:pt>
                <c:pt idx="1356">
                  <c:v>0.42920138888888887</c:v>
                </c:pt>
                <c:pt idx="1357">
                  <c:v>0.42921296296296296</c:v>
                </c:pt>
                <c:pt idx="1358">
                  <c:v>0.42922453703703706</c:v>
                </c:pt>
                <c:pt idx="1359">
                  <c:v>0.4292361111111111</c:v>
                </c:pt>
                <c:pt idx="1360">
                  <c:v>0.42924768518518519</c:v>
                </c:pt>
                <c:pt idx="1361">
                  <c:v>0.42925925925925928</c:v>
                </c:pt>
                <c:pt idx="1362">
                  <c:v>0.42927083333333332</c:v>
                </c:pt>
                <c:pt idx="1363">
                  <c:v>0.42928240740740742</c:v>
                </c:pt>
                <c:pt idx="1364">
                  <c:v>0.42929398148148146</c:v>
                </c:pt>
                <c:pt idx="1365">
                  <c:v>0.42930555555555555</c:v>
                </c:pt>
                <c:pt idx="1366">
                  <c:v>0.42931712962962965</c:v>
                </c:pt>
                <c:pt idx="1367">
                  <c:v>0.42932870370370368</c:v>
                </c:pt>
                <c:pt idx="1368">
                  <c:v>0.42934027777777778</c:v>
                </c:pt>
                <c:pt idx="1369">
                  <c:v>0.42935185185185187</c:v>
                </c:pt>
                <c:pt idx="1370">
                  <c:v>0.42936342592592591</c:v>
                </c:pt>
                <c:pt idx="1371">
                  <c:v>0.42937500000000001</c:v>
                </c:pt>
                <c:pt idx="1372">
                  <c:v>0.4293865740740741</c:v>
                </c:pt>
                <c:pt idx="1373">
                  <c:v>0.42939814814814814</c:v>
                </c:pt>
                <c:pt idx="1374">
                  <c:v>0.42940972222222223</c:v>
                </c:pt>
                <c:pt idx="1375">
                  <c:v>0.42942129629629627</c:v>
                </c:pt>
                <c:pt idx="1376">
                  <c:v>0.42943287037037037</c:v>
                </c:pt>
                <c:pt idx="1377">
                  <c:v>0.42944444444444446</c:v>
                </c:pt>
                <c:pt idx="1378">
                  <c:v>0.4294560185185185</c:v>
                </c:pt>
                <c:pt idx="1379">
                  <c:v>0.4294675925925926</c:v>
                </c:pt>
                <c:pt idx="1380">
                  <c:v>0.42947916666666669</c:v>
                </c:pt>
                <c:pt idx="1381">
                  <c:v>0.42949074074074073</c:v>
                </c:pt>
                <c:pt idx="1382">
                  <c:v>0.42950231481481482</c:v>
                </c:pt>
                <c:pt idx="1383">
                  <c:v>0.42951388888888886</c:v>
                </c:pt>
                <c:pt idx="1384">
                  <c:v>0.42952546296296296</c:v>
                </c:pt>
                <c:pt idx="1385">
                  <c:v>0.42953703703703705</c:v>
                </c:pt>
                <c:pt idx="1386">
                  <c:v>0.42954861111111109</c:v>
                </c:pt>
                <c:pt idx="1387">
                  <c:v>0.42956018518518518</c:v>
                </c:pt>
                <c:pt idx="1388">
                  <c:v>0.42957175925925928</c:v>
                </c:pt>
                <c:pt idx="1389">
                  <c:v>0.42958333333333332</c:v>
                </c:pt>
                <c:pt idx="1390">
                  <c:v>0.42959490740740741</c:v>
                </c:pt>
                <c:pt idx="1391">
                  <c:v>0.42960648148148151</c:v>
                </c:pt>
                <c:pt idx="1392">
                  <c:v>0.42961805555555554</c:v>
                </c:pt>
                <c:pt idx="1393">
                  <c:v>0.42962962962962964</c:v>
                </c:pt>
                <c:pt idx="1394">
                  <c:v>0.42964120370370368</c:v>
                </c:pt>
                <c:pt idx="1395">
                  <c:v>0.42965277777777777</c:v>
                </c:pt>
                <c:pt idx="1396">
                  <c:v>0.42966435185185187</c:v>
                </c:pt>
                <c:pt idx="1397">
                  <c:v>0.42967592592592591</c:v>
                </c:pt>
                <c:pt idx="1398">
                  <c:v>0.4296875</c:v>
                </c:pt>
                <c:pt idx="1399">
                  <c:v>0.42969907407407409</c:v>
                </c:pt>
                <c:pt idx="1400">
                  <c:v>0.42971064814814813</c:v>
                </c:pt>
                <c:pt idx="1401">
                  <c:v>0.42972222222222223</c:v>
                </c:pt>
                <c:pt idx="1402">
                  <c:v>0.42973379629629632</c:v>
                </c:pt>
                <c:pt idx="1403">
                  <c:v>0.42974537037037036</c:v>
                </c:pt>
                <c:pt idx="1404">
                  <c:v>0.42975694444444446</c:v>
                </c:pt>
                <c:pt idx="1405">
                  <c:v>0.42976851851851849</c:v>
                </c:pt>
                <c:pt idx="1406">
                  <c:v>0.42978009259259259</c:v>
                </c:pt>
                <c:pt idx="1407">
                  <c:v>0.42979166666666668</c:v>
                </c:pt>
                <c:pt idx="1408">
                  <c:v>0.42980324074074072</c:v>
                </c:pt>
                <c:pt idx="1409">
                  <c:v>0.42981481481481482</c:v>
                </c:pt>
                <c:pt idx="1410">
                  <c:v>0.42982638888888891</c:v>
                </c:pt>
                <c:pt idx="1411">
                  <c:v>0.42983796296296295</c:v>
                </c:pt>
                <c:pt idx="1412">
                  <c:v>0.42984953703703704</c:v>
                </c:pt>
                <c:pt idx="1413">
                  <c:v>0.42986111111111114</c:v>
                </c:pt>
                <c:pt idx="1414">
                  <c:v>0.42987268518518518</c:v>
                </c:pt>
                <c:pt idx="1415">
                  <c:v>0.42988425925925927</c:v>
                </c:pt>
                <c:pt idx="1416">
                  <c:v>0.42989583333333331</c:v>
                </c:pt>
                <c:pt idx="1417">
                  <c:v>0.4299074074074074</c:v>
                </c:pt>
                <c:pt idx="1418">
                  <c:v>0.4299189814814815</c:v>
                </c:pt>
                <c:pt idx="1419">
                  <c:v>0.42993055555555554</c:v>
                </c:pt>
                <c:pt idx="1420">
                  <c:v>0.42994212962962963</c:v>
                </c:pt>
                <c:pt idx="1421">
                  <c:v>0.42995370370370373</c:v>
                </c:pt>
                <c:pt idx="1422">
                  <c:v>0.42996527777777777</c:v>
                </c:pt>
                <c:pt idx="1423">
                  <c:v>0.42997685185185186</c:v>
                </c:pt>
                <c:pt idx="1424">
                  <c:v>0.4299884259259259</c:v>
                </c:pt>
                <c:pt idx="1425">
                  <c:v>0.43</c:v>
                </c:pt>
                <c:pt idx="1426">
                  <c:v>0.43001157407407409</c:v>
                </c:pt>
                <c:pt idx="1427">
                  <c:v>0.43002314814814813</c:v>
                </c:pt>
                <c:pt idx="1428">
                  <c:v>0.43003472222222222</c:v>
                </c:pt>
                <c:pt idx="1429">
                  <c:v>0.43004629629629632</c:v>
                </c:pt>
                <c:pt idx="1430">
                  <c:v>0.43005787037037035</c:v>
                </c:pt>
                <c:pt idx="1431">
                  <c:v>0.43006944444444445</c:v>
                </c:pt>
                <c:pt idx="1432">
                  <c:v>0.43008101851851854</c:v>
                </c:pt>
                <c:pt idx="1433">
                  <c:v>0.43009259259259258</c:v>
                </c:pt>
                <c:pt idx="1434">
                  <c:v>0.43010416666666668</c:v>
                </c:pt>
                <c:pt idx="1435">
                  <c:v>0.43011574074074072</c:v>
                </c:pt>
                <c:pt idx="1436">
                  <c:v>0.43012731481481481</c:v>
                </c:pt>
                <c:pt idx="1437">
                  <c:v>0.4301388888888889</c:v>
                </c:pt>
                <c:pt idx="1438">
                  <c:v>0.43015046296296294</c:v>
                </c:pt>
                <c:pt idx="1439">
                  <c:v>0.43016203703703704</c:v>
                </c:pt>
                <c:pt idx="1440">
                  <c:v>0.43017361111111113</c:v>
                </c:pt>
                <c:pt idx="1441">
                  <c:v>0.43018518518518517</c:v>
                </c:pt>
                <c:pt idx="1442">
                  <c:v>0.43019675925925926</c:v>
                </c:pt>
                <c:pt idx="1443">
                  <c:v>0.43020833333333336</c:v>
                </c:pt>
                <c:pt idx="1444">
                  <c:v>0.4302199074074074</c:v>
                </c:pt>
                <c:pt idx="1445">
                  <c:v>0.43023148148148149</c:v>
                </c:pt>
                <c:pt idx="1446">
                  <c:v>0.43024305555555553</c:v>
                </c:pt>
                <c:pt idx="1447">
                  <c:v>0.43025462962962963</c:v>
                </c:pt>
                <c:pt idx="1448">
                  <c:v>0.43026620370370372</c:v>
                </c:pt>
                <c:pt idx="1449">
                  <c:v>0.43027777777777776</c:v>
                </c:pt>
                <c:pt idx="1450">
                  <c:v>0.43028935185185185</c:v>
                </c:pt>
                <c:pt idx="1451">
                  <c:v>0.43030092592592595</c:v>
                </c:pt>
                <c:pt idx="1452">
                  <c:v>0.43031249999999999</c:v>
                </c:pt>
                <c:pt idx="1453">
                  <c:v>0.43032407407407408</c:v>
                </c:pt>
                <c:pt idx="1454">
                  <c:v>0.43033564814814818</c:v>
                </c:pt>
                <c:pt idx="1455">
                  <c:v>0.43034722222222221</c:v>
                </c:pt>
                <c:pt idx="1456">
                  <c:v>0.43035879629629631</c:v>
                </c:pt>
                <c:pt idx="1457">
                  <c:v>0.43037037037037035</c:v>
                </c:pt>
                <c:pt idx="1458">
                  <c:v>0.43038194444444444</c:v>
                </c:pt>
                <c:pt idx="1459">
                  <c:v>0.43039351851851854</c:v>
                </c:pt>
                <c:pt idx="1460">
                  <c:v>0.43040509259259258</c:v>
                </c:pt>
                <c:pt idx="1461">
                  <c:v>0.43041666666666667</c:v>
                </c:pt>
                <c:pt idx="1462">
                  <c:v>0.43042824074074076</c:v>
                </c:pt>
                <c:pt idx="1463">
                  <c:v>0.4304398148148148</c:v>
                </c:pt>
                <c:pt idx="1464">
                  <c:v>0.4304513888888889</c:v>
                </c:pt>
                <c:pt idx="1465">
                  <c:v>0.43046296296296294</c:v>
                </c:pt>
                <c:pt idx="1466">
                  <c:v>0.43047453703703703</c:v>
                </c:pt>
                <c:pt idx="1467">
                  <c:v>0.43048611111111112</c:v>
                </c:pt>
                <c:pt idx="1468">
                  <c:v>0.43049768518518516</c:v>
                </c:pt>
                <c:pt idx="1469">
                  <c:v>0.43050925925925926</c:v>
                </c:pt>
                <c:pt idx="1470">
                  <c:v>0.43052083333333335</c:v>
                </c:pt>
                <c:pt idx="1471">
                  <c:v>0.43053240740740739</c:v>
                </c:pt>
                <c:pt idx="1472">
                  <c:v>0.43054398148148149</c:v>
                </c:pt>
                <c:pt idx="1473">
                  <c:v>0.43055555555555558</c:v>
                </c:pt>
                <c:pt idx="1474">
                  <c:v>0.43056712962962962</c:v>
                </c:pt>
                <c:pt idx="1475">
                  <c:v>0.43057870370370371</c:v>
                </c:pt>
                <c:pt idx="1476">
                  <c:v>0.43059027777777775</c:v>
                </c:pt>
                <c:pt idx="1477">
                  <c:v>0.43060185185185185</c:v>
                </c:pt>
                <c:pt idx="1478">
                  <c:v>0.43061342592592594</c:v>
                </c:pt>
                <c:pt idx="1479">
                  <c:v>0.43062499999999998</c:v>
                </c:pt>
                <c:pt idx="1480">
                  <c:v>0.43063657407407407</c:v>
                </c:pt>
                <c:pt idx="1481">
                  <c:v>0.43064814814814817</c:v>
                </c:pt>
                <c:pt idx="1482">
                  <c:v>0.43065972222222221</c:v>
                </c:pt>
                <c:pt idx="1483">
                  <c:v>0.4306712962962963</c:v>
                </c:pt>
                <c:pt idx="1484">
                  <c:v>0.4306828703703704</c:v>
                </c:pt>
                <c:pt idx="1485">
                  <c:v>0.43069444444444444</c:v>
                </c:pt>
                <c:pt idx="1486">
                  <c:v>0.43070601851851853</c:v>
                </c:pt>
                <c:pt idx="1487">
                  <c:v>0.43071759259259257</c:v>
                </c:pt>
                <c:pt idx="1488">
                  <c:v>0.43072916666666666</c:v>
                </c:pt>
                <c:pt idx="1489">
                  <c:v>0.43074074074074076</c:v>
                </c:pt>
                <c:pt idx="1490">
                  <c:v>0.4307523148148148</c:v>
                </c:pt>
                <c:pt idx="1491">
                  <c:v>0.43076388888888889</c:v>
                </c:pt>
                <c:pt idx="1492">
                  <c:v>0.43077546296296299</c:v>
                </c:pt>
                <c:pt idx="1493">
                  <c:v>0.43078703703703702</c:v>
                </c:pt>
                <c:pt idx="1494">
                  <c:v>0.43079861111111112</c:v>
                </c:pt>
                <c:pt idx="1495">
                  <c:v>0.43081018518518521</c:v>
                </c:pt>
                <c:pt idx="1496">
                  <c:v>0.43082175925925925</c:v>
                </c:pt>
                <c:pt idx="1497">
                  <c:v>0.43083333333333335</c:v>
                </c:pt>
                <c:pt idx="1498">
                  <c:v>0.43084490740740738</c:v>
                </c:pt>
                <c:pt idx="1499">
                  <c:v>0.43085648148148148</c:v>
                </c:pt>
                <c:pt idx="1500">
                  <c:v>0.43086805555555557</c:v>
                </c:pt>
                <c:pt idx="1501">
                  <c:v>0.43087962962962961</c:v>
                </c:pt>
                <c:pt idx="1502">
                  <c:v>0.43089120370370371</c:v>
                </c:pt>
                <c:pt idx="1503">
                  <c:v>0.4309027777777778</c:v>
                </c:pt>
                <c:pt idx="1504">
                  <c:v>0.43091435185185184</c:v>
                </c:pt>
                <c:pt idx="1505">
                  <c:v>0.43092592592592593</c:v>
                </c:pt>
                <c:pt idx="1506">
                  <c:v>0.43093749999999997</c:v>
                </c:pt>
                <c:pt idx="1507">
                  <c:v>0.43094907407407407</c:v>
                </c:pt>
                <c:pt idx="1508">
                  <c:v>0.43096064814814816</c:v>
                </c:pt>
                <c:pt idx="1509">
                  <c:v>0.4309722222222222</c:v>
                </c:pt>
                <c:pt idx="1510">
                  <c:v>0.4309837962962963</c:v>
                </c:pt>
                <c:pt idx="1511">
                  <c:v>0.43099537037037039</c:v>
                </c:pt>
                <c:pt idx="1512">
                  <c:v>0.43100694444444443</c:v>
                </c:pt>
                <c:pt idx="1513">
                  <c:v>0.43101851851851852</c:v>
                </c:pt>
                <c:pt idx="1514">
                  <c:v>0.43103009259259262</c:v>
                </c:pt>
                <c:pt idx="1515">
                  <c:v>0.43104166666666666</c:v>
                </c:pt>
                <c:pt idx="1516">
                  <c:v>0.43105324074074075</c:v>
                </c:pt>
                <c:pt idx="1517">
                  <c:v>0.43106481481481479</c:v>
                </c:pt>
                <c:pt idx="1518">
                  <c:v>0.43107638888888888</c:v>
                </c:pt>
                <c:pt idx="1519">
                  <c:v>0.43108796296296298</c:v>
                </c:pt>
                <c:pt idx="1520">
                  <c:v>0.43109953703703702</c:v>
                </c:pt>
                <c:pt idx="1521">
                  <c:v>0.43111111111111111</c:v>
                </c:pt>
                <c:pt idx="1522">
                  <c:v>0.43112268518518521</c:v>
                </c:pt>
                <c:pt idx="1523">
                  <c:v>0.43113425925925924</c:v>
                </c:pt>
                <c:pt idx="1524">
                  <c:v>0.43114583333333334</c:v>
                </c:pt>
                <c:pt idx="1525">
                  <c:v>0.43115740740740743</c:v>
                </c:pt>
                <c:pt idx="1526">
                  <c:v>0.43116898148148147</c:v>
                </c:pt>
                <c:pt idx="1527">
                  <c:v>0.43118055555555557</c:v>
                </c:pt>
                <c:pt idx="1528">
                  <c:v>0.43119212962962961</c:v>
                </c:pt>
                <c:pt idx="1529">
                  <c:v>0.4312037037037037</c:v>
                </c:pt>
                <c:pt idx="1530">
                  <c:v>0.43121527777777779</c:v>
                </c:pt>
                <c:pt idx="1531">
                  <c:v>0.43122685185185183</c:v>
                </c:pt>
                <c:pt idx="1532">
                  <c:v>0.43123842592592593</c:v>
                </c:pt>
                <c:pt idx="1533">
                  <c:v>0.43125000000000002</c:v>
                </c:pt>
                <c:pt idx="1534">
                  <c:v>0.43126157407407406</c:v>
                </c:pt>
                <c:pt idx="1535">
                  <c:v>0.43127314814814816</c:v>
                </c:pt>
                <c:pt idx="1536">
                  <c:v>0.43128472222222225</c:v>
                </c:pt>
                <c:pt idx="1537">
                  <c:v>0.43129629629629629</c:v>
                </c:pt>
                <c:pt idx="1538">
                  <c:v>0.43130787037037038</c:v>
                </c:pt>
                <c:pt idx="1539">
                  <c:v>0.43131944444444442</c:v>
                </c:pt>
                <c:pt idx="1540">
                  <c:v>0.43133101851851852</c:v>
                </c:pt>
                <c:pt idx="1541">
                  <c:v>0.43134259259259261</c:v>
                </c:pt>
                <c:pt idx="1542">
                  <c:v>0.43135416666666665</c:v>
                </c:pt>
                <c:pt idx="1543">
                  <c:v>0.43136574074074074</c:v>
                </c:pt>
                <c:pt idx="1544">
                  <c:v>0.43137731481481484</c:v>
                </c:pt>
                <c:pt idx="1545">
                  <c:v>0.43138888888888888</c:v>
                </c:pt>
                <c:pt idx="1546">
                  <c:v>0.43140046296296297</c:v>
                </c:pt>
                <c:pt idx="1547">
                  <c:v>0.43141203703703701</c:v>
                </c:pt>
                <c:pt idx="1548">
                  <c:v>0.4314236111111111</c:v>
                </c:pt>
                <c:pt idx="1549">
                  <c:v>0.4314351851851852</c:v>
                </c:pt>
                <c:pt idx="1550">
                  <c:v>0.43144675925925924</c:v>
                </c:pt>
                <c:pt idx="1551">
                  <c:v>0.43145833333333333</c:v>
                </c:pt>
                <c:pt idx="1552">
                  <c:v>0.43146990740740743</c:v>
                </c:pt>
                <c:pt idx="1553">
                  <c:v>0.43148148148148147</c:v>
                </c:pt>
                <c:pt idx="1554">
                  <c:v>0.43149305555555556</c:v>
                </c:pt>
                <c:pt idx="1555">
                  <c:v>0.43150462962962965</c:v>
                </c:pt>
                <c:pt idx="1556">
                  <c:v>0.43151620370370369</c:v>
                </c:pt>
                <c:pt idx="1557">
                  <c:v>0.43152777777777779</c:v>
                </c:pt>
                <c:pt idx="1558">
                  <c:v>0.43153935185185183</c:v>
                </c:pt>
                <c:pt idx="1559">
                  <c:v>0.43155092592592592</c:v>
                </c:pt>
                <c:pt idx="1560">
                  <c:v>0.43156250000000002</c:v>
                </c:pt>
                <c:pt idx="1561">
                  <c:v>0.43157407407407405</c:v>
                </c:pt>
                <c:pt idx="1562">
                  <c:v>0.43158564814814815</c:v>
                </c:pt>
                <c:pt idx="1563">
                  <c:v>0.43159722222222224</c:v>
                </c:pt>
                <c:pt idx="1564">
                  <c:v>0.43160879629629628</c:v>
                </c:pt>
                <c:pt idx="1565">
                  <c:v>0.43162037037037038</c:v>
                </c:pt>
                <c:pt idx="1566">
                  <c:v>0.43163194444444447</c:v>
                </c:pt>
                <c:pt idx="1567">
                  <c:v>0.43164351851851851</c:v>
                </c:pt>
                <c:pt idx="1568">
                  <c:v>0.4316550925925926</c:v>
                </c:pt>
                <c:pt idx="1569">
                  <c:v>0.43166666666666664</c:v>
                </c:pt>
                <c:pt idx="1570">
                  <c:v>0.43167824074074074</c:v>
                </c:pt>
                <c:pt idx="1571">
                  <c:v>0.43168981481481483</c:v>
                </c:pt>
                <c:pt idx="1572">
                  <c:v>0.43170138888888887</c:v>
                </c:pt>
                <c:pt idx="1573">
                  <c:v>0.43171296296296297</c:v>
                </c:pt>
                <c:pt idx="1574">
                  <c:v>0.43172453703703706</c:v>
                </c:pt>
                <c:pt idx="1575">
                  <c:v>0.4317361111111111</c:v>
                </c:pt>
                <c:pt idx="1576">
                  <c:v>0.43174768518518519</c:v>
                </c:pt>
                <c:pt idx="1577">
                  <c:v>0.43175925925925923</c:v>
                </c:pt>
                <c:pt idx="1578">
                  <c:v>0.43177083333333333</c:v>
                </c:pt>
                <c:pt idx="1579">
                  <c:v>0.43178240740740742</c:v>
                </c:pt>
                <c:pt idx="1580">
                  <c:v>0.43179398148148146</c:v>
                </c:pt>
                <c:pt idx="1581">
                  <c:v>0.43180555555555555</c:v>
                </c:pt>
                <c:pt idx="1582">
                  <c:v>0.43181712962962965</c:v>
                </c:pt>
                <c:pt idx="1583">
                  <c:v>0.43182870370370369</c:v>
                </c:pt>
                <c:pt idx="1584">
                  <c:v>0.43184027777777778</c:v>
                </c:pt>
                <c:pt idx="1585">
                  <c:v>0.43185185185185188</c:v>
                </c:pt>
                <c:pt idx="1586">
                  <c:v>0.43186342592592591</c:v>
                </c:pt>
                <c:pt idx="1587">
                  <c:v>0.43187500000000001</c:v>
                </c:pt>
                <c:pt idx="1588">
                  <c:v>0.43188657407407405</c:v>
                </c:pt>
                <c:pt idx="1589">
                  <c:v>0.43189814814814814</c:v>
                </c:pt>
                <c:pt idx="1590">
                  <c:v>0.43190972222222224</c:v>
                </c:pt>
                <c:pt idx="1591">
                  <c:v>0.43192129629629628</c:v>
                </c:pt>
                <c:pt idx="1592">
                  <c:v>0.43193287037037037</c:v>
                </c:pt>
                <c:pt idx="1593">
                  <c:v>0.43194444444444446</c:v>
                </c:pt>
                <c:pt idx="1594">
                  <c:v>0.4319560185185185</c:v>
                </c:pt>
                <c:pt idx="1595">
                  <c:v>0.4319675925925926</c:v>
                </c:pt>
                <c:pt idx="1596">
                  <c:v>0.43197916666666669</c:v>
                </c:pt>
                <c:pt idx="1597">
                  <c:v>0.43199074074074073</c:v>
                </c:pt>
                <c:pt idx="1598">
                  <c:v>0.43200231481481483</c:v>
                </c:pt>
                <c:pt idx="1599">
                  <c:v>0.43201388888888886</c:v>
                </c:pt>
                <c:pt idx="1600">
                  <c:v>0.43202546296296296</c:v>
                </c:pt>
                <c:pt idx="1601">
                  <c:v>0.43203703703703705</c:v>
                </c:pt>
                <c:pt idx="1602">
                  <c:v>0.43204861111111109</c:v>
                </c:pt>
                <c:pt idx="1603">
                  <c:v>0.43206018518518519</c:v>
                </c:pt>
                <c:pt idx="1604">
                  <c:v>0.43207175925925928</c:v>
                </c:pt>
                <c:pt idx="1605">
                  <c:v>0.43208333333333332</c:v>
                </c:pt>
                <c:pt idx="1606">
                  <c:v>0.43209490740740741</c:v>
                </c:pt>
                <c:pt idx="1607">
                  <c:v>0.43210648148148151</c:v>
                </c:pt>
                <c:pt idx="1608">
                  <c:v>0.43211805555555555</c:v>
                </c:pt>
                <c:pt idx="1609">
                  <c:v>0.43212962962962964</c:v>
                </c:pt>
                <c:pt idx="1610">
                  <c:v>0.43214120370370368</c:v>
                </c:pt>
                <c:pt idx="1611">
                  <c:v>0.43215277777777777</c:v>
                </c:pt>
                <c:pt idx="1612">
                  <c:v>0.43216435185185187</c:v>
                </c:pt>
                <c:pt idx="1613">
                  <c:v>0.43217592592592591</c:v>
                </c:pt>
                <c:pt idx="1614">
                  <c:v>0.4321875</c:v>
                </c:pt>
                <c:pt idx="1615">
                  <c:v>0.4321990740740741</c:v>
                </c:pt>
                <c:pt idx="1616">
                  <c:v>0.43221064814814814</c:v>
                </c:pt>
                <c:pt idx="1617">
                  <c:v>0.43222222222222223</c:v>
                </c:pt>
                <c:pt idx="1618">
                  <c:v>0.43223379629629627</c:v>
                </c:pt>
                <c:pt idx="1619">
                  <c:v>0.43224537037037036</c:v>
                </c:pt>
                <c:pt idx="1620">
                  <c:v>0.43225694444444446</c:v>
                </c:pt>
                <c:pt idx="1621">
                  <c:v>0.4322685185185185</c:v>
                </c:pt>
                <c:pt idx="1622">
                  <c:v>0.43228009259259259</c:v>
                </c:pt>
                <c:pt idx="1623">
                  <c:v>0.43229166666666669</c:v>
                </c:pt>
                <c:pt idx="1624">
                  <c:v>0.43230324074074072</c:v>
                </c:pt>
                <c:pt idx="1625">
                  <c:v>0.43231481481481482</c:v>
                </c:pt>
                <c:pt idx="1626">
                  <c:v>0.43232638888888891</c:v>
                </c:pt>
                <c:pt idx="1627">
                  <c:v>0.43233796296296295</c:v>
                </c:pt>
                <c:pt idx="1628">
                  <c:v>0.43234953703703705</c:v>
                </c:pt>
                <c:pt idx="1629">
                  <c:v>0.43236111111111108</c:v>
                </c:pt>
                <c:pt idx="1630">
                  <c:v>0.43237268518518518</c:v>
                </c:pt>
                <c:pt idx="1631">
                  <c:v>0.43238425925925927</c:v>
                </c:pt>
                <c:pt idx="1632">
                  <c:v>0.43239583333333331</c:v>
                </c:pt>
                <c:pt idx="1633">
                  <c:v>0.43240740740740741</c:v>
                </c:pt>
                <c:pt idx="1634">
                  <c:v>0.4324189814814815</c:v>
                </c:pt>
                <c:pt idx="1635">
                  <c:v>0.43243055555555554</c:v>
                </c:pt>
                <c:pt idx="1636">
                  <c:v>0.43244212962962963</c:v>
                </c:pt>
                <c:pt idx="1637">
                  <c:v>0.43245370370370373</c:v>
                </c:pt>
                <c:pt idx="1638">
                  <c:v>0.43246527777777777</c:v>
                </c:pt>
                <c:pt idx="1639">
                  <c:v>0.43247685185185186</c:v>
                </c:pt>
                <c:pt idx="1640">
                  <c:v>0.4324884259259259</c:v>
                </c:pt>
                <c:pt idx="1641">
                  <c:v>0.4325</c:v>
                </c:pt>
                <c:pt idx="1642">
                  <c:v>0.43251157407407409</c:v>
                </c:pt>
                <c:pt idx="1643">
                  <c:v>0.43252314814814813</c:v>
                </c:pt>
                <c:pt idx="1644">
                  <c:v>0.43253472222222222</c:v>
                </c:pt>
                <c:pt idx="1645">
                  <c:v>0.43254629629629632</c:v>
                </c:pt>
                <c:pt idx="1646">
                  <c:v>0.43255787037037036</c:v>
                </c:pt>
                <c:pt idx="1647">
                  <c:v>0.43256944444444445</c:v>
                </c:pt>
                <c:pt idx="1648">
                  <c:v>0.43258101851851855</c:v>
                </c:pt>
                <c:pt idx="1649">
                  <c:v>0.43259259259259258</c:v>
                </c:pt>
                <c:pt idx="1650">
                  <c:v>0.43260416666666668</c:v>
                </c:pt>
                <c:pt idx="1651">
                  <c:v>0.43261574074074072</c:v>
                </c:pt>
                <c:pt idx="1652">
                  <c:v>0.43262731481481481</c:v>
                </c:pt>
                <c:pt idx="1653">
                  <c:v>0.43263888888888891</c:v>
                </c:pt>
                <c:pt idx="1654">
                  <c:v>0.43265046296296295</c:v>
                </c:pt>
                <c:pt idx="1655">
                  <c:v>0.43266203703703704</c:v>
                </c:pt>
                <c:pt idx="1656">
                  <c:v>0.43267361111111113</c:v>
                </c:pt>
                <c:pt idx="1657">
                  <c:v>0.43268518518518517</c:v>
                </c:pt>
                <c:pt idx="1658">
                  <c:v>0.43269675925925927</c:v>
                </c:pt>
                <c:pt idx="1659">
                  <c:v>0.43270833333333331</c:v>
                </c:pt>
                <c:pt idx="1660">
                  <c:v>0.4327199074074074</c:v>
                </c:pt>
                <c:pt idx="1661">
                  <c:v>0.43273148148148149</c:v>
                </c:pt>
                <c:pt idx="1662">
                  <c:v>0.43274305555555553</c:v>
                </c:pt>
                <c:pt idx="1663">
                  <c:v>0.43275462962962963</c:v>
                </c:pt>
                <c:pt idx="1664">
                  <c:v>0.43276620370370372</c:v>
                </c:pt>
                <c:pt idx="1665">
                  <c:v>0.43277777777777776</c:v>
                </c:pt>
                <c:pt idx="1666">
                  <c:v>0.43278935185185186</c:v>
                </c:pt>
                <c:pt idx="1667">
                  <c:v>0.43280092592592595</c:v>
                </c:pt>
                <c:pt idx="1668">
                  <c:v>0.43281249999999999</c:v>
                </c:pt>
                <c:pt idx="1669">
                  <c:v>0.43282407407407408</c:v>
                </c:pt>
                <c:pt idx="1670">
                  <c:v>0.43283564814814812</c:v>
                </c:pt>
                <c:pt idx="1671">
                  <c:v>0.43284722222222222</c:v>
                </c:pt>
                <c:pt idx="1672">
                  <c:v>0.43285879629629631</c:v>
                </c:pt>
                <c:pt idx="1673">
                  <c:v>0.43287037037037035</c:v>
                </c:pt>
                <c:pt idx="1674">
                  <c:v>0.43288194444444444</c:v>
                </c:pt>
                <c:pt idx="1675">
                  <c:v>0.43289351851851854</c:v>
                </c:pt>
                <c:pt idx="1676">
                  <c:v>0.43290509259259258</c:v>
                </c:pt>
                <c:pt idx="1677">
                  <c:v>0.43291666666666667</c:v>
                </c:pt>
                <c:pt idx="1678">
                  <c:v>0.43292824074074077</c:v>
                </c:pt>
                <c:pt idx="1679">
                  <c:v>0.43293981481481481</c:v>
                </c:pt>
                <c:pt idx="1680">
                  <c:v>0.4329513888888889</c:v>
                </c:pt>
                <c:pt idx="1681">
                  <c:v>0.43296296296296294</c:v>
                </c:pt>
                <c:pt idx="1682">
                  <c:v>0.43297453703703703</c:v>
                </c:pt>
                <c:pt idx="1683">
                  <c:v>0.43298611111111113</c:v>
                </c:pt>
                <c:pt idx="1684">
                  <c:v>0.43299768518518517</c:v>
                </c:pt>
                <c:pt idx="1685">
                  <c:v>0.43300925925925926</c:v>
                </c:pt>
                <c:pt idx="1686">
                  <c:v>0.43302083333333335</c:v>
                </c:pt>
                <c:pt idx="1687">
                  <c:v>0.43303240740740739</c:v>
                </c:pt>
                <c:pt idx="1688">
                  <c:v>0.43304398148148149</c:v>
                </c:pt>
                <c:pt idx="1689">
                  <c:v>0.43305555555555558</c:v>
                </c:pt>
                <c:pt idx="1690">
                  <c:v>0.43306712962962962</c:v>
                </c:pt>
                <c:pt idx="1691">
                  <c:v>0.43307870370370372</c:v>
                </c:pt>
                <c:pt idx="1692">
                  <c:v>0.43309027777777775</c:v>
                </c:pt>
                <c:pt idx="1693">
                  <c:v>0.43310185185185185</c:v>
                </c:pt>
                <c:pt idx="1694">
                  <c:v>0.43311342592592594</c:v>
                </c:pt>
                <c:pt idx="1695">
                  <c:v>0.43312499999999998</c:v>
                </c:pt>
                <c:pt idx="1696">
                  <c:v>0.43313657407407408</c:v>
                </c:pt>
                <c:pt idx="1697">
                  <c:v>0.43314814814814817</c:v>
                </c:pt>
                <c:pt idx="1698">
                  <c:v>0.43315972222222221</c:v>
                </c:pt>
                <c:pt idx="1699">
                  <c:v>0.4331712962962963</c:v>
                </c:pt>
                <c:pt idx="1700">
                  <c:v>0.43318287037037034</c:v>
                </c:pt>
                <c:pt idx="1701">
                  <c:v>0.43319444444444444</c:v>
                </c:pt>
                <c:pt idx="1702">
                  <c:v>0.43320601851851853</c:v>
                </c:pt>
                <c:pt idx="1703">
                  <c:v>0.43321759259259257</c:v>
                </c:pt>
                <c:pt idx="1704">
                  <c:v>0.43322916666666667</c:v>
                </c:pt>
                <c:pt idx="1705">
                  <c:v>0.43324074074074076</c:v>
                </c:pt>
                <c:pt idx="1706">
                  <c:v>0.4332523148148148</c:v>
                </c:pt>
                <c:pt idx="1707">
                  <c:v>0.43326388888888889</c:v>
                </c:pt>
                <c:pt idx="1708">
                  <c:v>0.43327546296296299</c:v>
                </c:pt>
                <c:pt idx="1709">
                  <c:v>0.43328703703703703</c:v>
                </c:pt>
                <c:pt idx="1710">
                  <c:v>0.43329861111111112</c:v>
                </c:pt>
                <c:pt idx="1711">
                  <c:v>0.43331018518518516</c:v>
                </c:pt>
                <c:pt idx="1712">
                  <c:v>0.43332175925925925</c:v>
                </c:pt>
                <c:pt idx="1713">
                  <c:v>0.43333333333333335</c:v>
                </c:pt>
                <c:pt idx="1714">
                  <c:v>0.43334490740740739</c:v>
                </c:pt>
                <c:pt idx="1715">
                  <c:v>0.43335648148148148</c:v>
                </c:pt>
                <c:pt idx="1716">
                  <c:v>0.43336805555555558</c:v>
                </c:pt>
                <c:pt idx="1717">
                  <c:v>0.43337962962962961</c:v>
                </c:pt>
                <c:pt idx="1718">
                  <c:v>0.43339120370370371</c:v>
                </c:pt>
                <c:pt idx="1719">
                  <c:v>0.4334027777777778</c:v>
                </c:pt>
                <c:pt idx="1720">
                  <c:v>0.43341435185185184</c:v>
                </c:pt>
                <c:pt idx="1721">
                  <c:v>0.43342592592592594</c:v>
                </c:pt>
                <c:pt idx="1722">
                  <c:v>0.43343749999999998</c:v>
                </c:pt>
                <c:pt idx="1723">
                  <c:v>0.43344907407407407</c:v>
                </c:pt>
                <c:pt idx="1724">
                  <c:v>0.43346064814814816</c:v>
                </c:pt>
                <c:pt idx="1725">
                  <c:v>0.4334722222222222</c:v>
                </c:pt>
                <c:pt idx="1726">
                  <c:v>0.4334837962962963</c:v>
                </c:pt>
                <c:pt idx="1727">
                  <c:v>0.43349537037037039</c:v>
                </c:pt>
                <c:pt idx="1728">
                  <c:v>0.43350694444444443</c:v>
                </c:pt>
                <c:pt idx="1729">
                  <c:v>0.43351851851851853</c:v>
                </c:pt>
                <c:pt idx="1730">
                  <c:v>0.43353009259259262</c:v>
                </c:pt>
                <c:pt idx="1731">
                  <c:v>0.43354166666666666</c:v>
                </c:pt>
                <c:pt idx="1732">
                  <c:v>0.43355324074074075</c:v>
                </c:pt>
                <c:pt idx="1733">
                  <c:v>0.43356481481481479</c:v>
                </c:pt>
                <c:pt idx="1734">
                  <c:v>0.43357638888888889</c:v>
                </c:pt>
                <c:pt idx="1735">
                  <c:v>0.43358796296296298</c:v>
                </c:pt>
                <c:pt idx="1736">
                  <c:v>0.43359953703703702</c:v>
                </c:pt>
                <c:pt idx="1737">
                  <c:v>0.43361111111111111</c:v>
                </c:pt>
                <c:pt idx="1738">
                  <c:v>0.43362268518518521</c:v>
                </c:pt>
                <c:pt idx="1739">
                  <c:v>0.43363425925925925</c:v>
                </c:pt>
                <c:pt idx="1740">
                  <c:v>0.43364583333333334</c:v>
                </c:pt>
                <c:pt idx="1741">
                  <c:v>0.43365740740740738</c:v>
                </c:pt>
                <c:pt idx="1742">
                  <c:v>0.43366898148148147</c:v>
                </c:pt>
                <c:pt idx="1743">
                  <c:v>0.43368055555555557</c:v>
                </c:pt>
                <c:pt idx="1744">
                  <c:v>0.43369212962962961</c:v>
                </c:pt>
                <c:pt idx="1745">
                  <c:v>0.4337037037037037</c:v>
                </c:pt>
                <c:pt idx="1746">
                  <c:v>0.4337152777777778</c:v>
                </c:pt>
                <c:pt idx="1747">
                  <c:v>0.43372685185185184</c:v>
                </c:pt>
                <c:pt idx="1748">
                  <c:v>0.43373842592592593</c:v>
                </c:pt>
                <c:pt idx="1749">
                  <c:v>0.43375000000000002</c:v>
                </c:pt>
                <c:pt idx="1750">
                  <c:v>0.43376157407407406</c:v>
                </c:pt>
                <c:pt idx="1751">
                  <c:v>0.43377314814814816</c:v>
                </c:pt>
                <c:pt idx="1752">
                  <c:v>0.4337847222222222</c:v>
                </c:pt>
                <c:pt idx="1753">
                  <c:v>0.43379629629629629</c:v>
                </c:pt>
                <c:pt idx="1754">
                  <c:v>0.43380787037037039</c:v>
                </c:pt>
                <c:pt idx="1755">
                  <c:v>0.43381944444444442</c:v>
                </c:pt>
                <c:pt idx="1756">
                  <c:v>0.43383101851851852</c:v>
                </c:pt>
                <c:pt idx="1757">
                  <c:v>0.43384259259259261</c:v>
                </c:pt>
                <c:pt idx="1758">
                  <c:v>0.43385416666666665</c:v>
                </c:pt>
                <c:pt idx="1759">
                  <c:v>0.43386574074074075</c:v>
                </c:pt>
                <c:pt idx="1760">
                  <c:v>0.43387731481481484</c:v>
                </c:pt>
                <c:pt idx="1761">
                  <c:v>0.43388888888888888</c:v>
                </c:pt>
                <c:pt idx="1762">
                  <c:v>0.43390046296296297</c:v>
                </c:pt>
                <c:pt idx="1763">
                  <c:v>0.43391203703703701</c:v>
                </c:pt>
                <c:pt idx="1764">
                  <c:v>0.43392361111111111</c:v>
                </c:pt>
                <c:pt idx="1765">
                  <c:v>0.4339351851851852</c:v>
                </c:pt>
                <c:pt idx="1766">
                  <c:v>0.43394675925925924</c:v>
                </c:pt>
                <c:pt idx="1767">
                  <c:v>0.43395833333333333</c:v>
                </c:pt>
                <c:pt idx="1768">
                  <c:v>0.43396990740740743</c:v>
                </c:pt>
                <c:pt idx="1769">
                  <c:v>0.43398148148148147</c:v>
                </c:pt>
                <c:pt idx="1770">
                  <c:v>0.43399305555555556</c:v>
                </c:pt>
                <c:pt idx="1771">
                  <c:v>0.43400462962962966</c:v>
                </c:pt>
                <c:pt idx="1772">
                  <c:v>0.4340162037037037</c:v>
                </c:pt>
                <c:pt idx="1773">
                  <c:v>0.43402777777777779</c:v>
                </c:pt>
                <c:pt idx="1774">
                  <c:v>0.43403935185185183</c:v>
                </c:pt>
                <c:pt idx="1775">
                  <c:v>0.43405092592592592</c:v>
                </c:pt>
                <c:pt idx="1776">
                  <c:v>0.43406250000000002</c:v>
                </c:pt>
                <c:pt idx="1777">
                  <c:v>0.43407407407407406</c:v>
                </c:pt>
                <c:pt idx="1778">
                  <c:v>0.43408564814814815</c:v>
                </c:pt>
                <c:pt idx="1779">
                  <c:v>0.43409722222222225</c:v>
                </c:pt>
                <c:pt idx="1780">
                  <c:v>0.43410879629629628</c:v>
                </c:pt>
                <c:pt idx="1781">
                  <c:v>0.43412037037037038</c:v>
                </c:pt>
                <c:pt idx="1782">
                  <c:v>0.43413194444444442</c:v>
                </c:pt>
                <c:pt idx="1783">
                  <c:v>0.43414351851851851</c:v>
                </c:pt>
                <c:pt idx="1784">
                  <c:v>0.43415509259259261</c:v>
                </c:pt>
                <c:pt idx="1785">
                  <c:v>0.43416666666666665</c:v>
                </c:pt>
                <c:pt idx="1786">
                  <c:v>0.43417824074074074</c:v>
                </c:pt>
                <c:pt idx="1787">
                  <c:v>0.43418981481481483</c:v>
                </c:pt>
                <c:pt idx="1788">
                  <c:v>0.43420138888888887</c:v>
                </c:pt>
                <c:pt idx="1789">
                  <c:v>0.43421296296296297</c:v>
                </c:pt>
                <c:pt idx="1790">
                  <c:v>0.43422453703703706</c:v>
                </c:pt>
                <c:pt idx="1791">
                  <c:v>0.4342361111111111</c:v>
                </c:pt>
                <c:pt idx="1792">
                  <c:v>0.43424768518518519</c:v>
                </c:pt>
                <c:pt idx="1793">
                  <c:v>0.43425925925925923</c:v>
                </c:pt>
                <c:pt idx="1794">
                  <c:v>0.43427083333333333</c:v>
                </c:pt>
                <c:pt idx="1795">
                  <c:v>0.43428240740740742</c:v>
                </c:pt>
                <c:pt idx="1796">
                  <c:v>0.43429398148148146</c:v>
                </c:pt>
                <c:pt idx="1797">
                  <c:v>0.43430555555555556</c:v>
                </c:pt>
                <c:pt idx="1798">
                  <c:v>0.43431712962962965</c:v>
                </c:pt>
                <c:pt idx="1799">
                  <c:v>0.43432870370370369</c:v>
                </c:pt>
                <c:pt idx="1800">
                  <c:v>0.43434027777777778</c:v>
                </c:pt>
                <c:pt idx="1801">
                  <c:v>0.43435185185185188</c:v>
                </c:pt>
                <c:pt idx="1802">
                  <c:v>0.43436342592592592</c:v>
                </c:pt>
                <c:pt idx="1803">
                  <c:v>0.43437500000000001</c:v>
                </c:pt>
                <c:pt idx="1804">
                  <c:v>0.43438657407407405</c:v>
                </c:pt>
                <c:pt idx="1805">
                  <c:v>0.43439814814814814</c:v>
                </c:pt>
                <c:pt idx="1806">
                  <c:v>0.43440972222222224</c:v>
                </c:pt>
                <c:pt idx="1807">
                  <c:v>0.43442129629629628</c:v>
                </c:pt>
                <c:pt idx="1808">
                  <c:v>0.43443287037037037</c:v>
                </c:pt>
                <c:pt idx="1809">
                  <c:v>0.43444444444444447</c:v>
                </c:pt>
                <c:pt idx="1810">
                  <c:v>0.43445601851851851</c:v>
                </c:pt>
                <c:pt idx="1811">
                  <c:v>0.4344675925925926</c:v>
                </c:pt>
                <c:pt idx="1812">
                  <c:v>0.43447916666666669</c:v>
                </c:pt>
                <c:pt idx="1813">
                  <c:v>0.43449074074074073</c:v>
                </c:pt>
                <c:pt idx="1814">
                  <c:v>0.43450231481481483</c:v>
                </c:pt>
                <c:pt idx="1815">
                  <c:v>0.43451388888888887</c:v>
                </c:pt>
                <c:pt idx="1816">
                  <c:v>0.43452546296296296</c:v>
                </c:pt>
                <c:pt idx="1817">
                  <c:v>0.43453703703703705</c:v>
                </c:pt>
                <c:pt idx="1818">
                  <c:v>0.43454861111111109</c:v>
                </c:pt>
                <c:pt idx="1819">
                  <c:v>0.43456018518518519</c:v>
                </c:pt>
                <c:pt idx="1820">
                  <c:v>0.43457175925925928</c:v>
                </c:pt>
                <c:pt idx="1821">
                  <c:v>0.43458333333333332</c:v>
                </c:pt>
                <c:pt idx="1822">
                  <c:v>0.43459490740740742</c:v>
                </c:pt>
                <c:pt idx="1823">
                  <c:v>0.43460648148148145</c:v>
                </c:pt>
                <c:pt idx="1824">
                  <c:v>0.43461805555555555</c:v>
                </c:pt>
                <c:pt idx="1825">
                  <c:v>0.43462962962962964</c:v>
                </c:pt>
                <c:pt idx="1826">
                  <c:v>0.43464120370370368</c:v>
                </c:pt>
                <c:pt idx="1827">
                  <c:v>0.43465277777777778</c:v>
                </c:pt>
                <c:pt idx="1828">
                  <c:v>0.43466435185185187</c:v>
                </c:pt>
                <c:pt idx="1829">
                  <c:v>0.43467592592592591</c:v>
                </c:pt>
                <c:pt idx="1830">
                  <c:v>0.4346875</c:v>
                </c:pt>
                <c:pt idx="1831">
                  <c:v>0.4346990740740741</c:v>
                </c:pt>
                <c:pt idx="1832">
                  <c:v>0.43471064814814814</c:v>
                </c:pt>
                <c:pt idx="1833">
                  <c:v>0.43472222222222223</c:v>
                </c:pt>
                <c:pt idx="1834">
                  <c:v>0.43473379629629627</c:v>
                </c:pt>
                <c:pt idx="1835">
                  <c:v>0.43474537037037037</c:v>
                </c:pt>
                <c:pt idx="1836">
                  <c:v>0.43475694444444446</c:v>
                </c:pt>
                <c:pt idx="1837">
                  <c:v>0.4347685185185185</c:v>
                </c:pt>
                <c:pt idx="1838">
                  <c:v>0.43478009259259259</c:v>
                </c:pt>
                <c:pt idx="1839">
                  <c:v>0.43479166666666669</c:v>
                </c:pt>
                <c:pt idx="1840">
                  <c:v>0.43480324074074073</c:v>
                </c:pt>
                <c:pt idx="1841">
                  <c:v>0.43481481481481482</c:v>
                </c:pt>
                <c:pt idx="1842">
                  <c:v>0.43482638888888892</c:v>
                </c:pt>
                <c:pt idx="1843">
                  <c:v>0.43483796296296295</c:v>
                </c:pt>
                <c:pt idx="1844">
                  <c:v>0.43484953703703705</c:v>
                </c:pt>
                <c:pt idx="1845">
                  <c:v>0.43486111111111109</c:v>
                </c:pt>
                <c:pt idx="1846">
                  <c:v>0.43487268518518518</c:v>
                </c:pt>
                <c:pt idx="1847">
                  <c:v>0.43488425925925928</c:v>
                </c:pt>
                <c:pt idx="1848">
                  <c:v>0.43489583333333331</c:v>
                </c:pt>
                <c:pt idx="1849">
                  <c:v>0.43490740740740741</c:v>
                </c:pt>
                <c:pt idx="1850">
                  <c:v>0.4349189814814815</c:v>
                </c:pt>
                <c:pt idx="1851">
                  <c:v>0.43493055555555554</c:v>
                </c:pt>
                <c:pt idx="1852">
                  <c:v>0.43494212962962964</c:v>
                </c:pt>
                <c:pt idx="1853">
                  <c:v>0.43495370370370373</c:v>
                </c:pt>
                <c:pt idx="1854">
                  <c:v>0.43496527777777777</c:v>
                </c:pt>
                <c:pt idx="1855">
                  <c:v>0.43497685185185186</c:v>
                </c:pt>
                <c:pt idx="1856">
                  <c:v>0.4349884259259259</c:v>
                </c:pt>
                <c:pt idx="1857">
                  <c:v>0.435</c:v>
                </c:pt>
                <c:pt idx="1858">
                  <c:v>0.43501157407407409</c:v>
                </c:pt>
                <c:pt idx="1859">
                  <c:v>0.43502314814814813</c:v>
                </c:pt>
                <c:pt idx="1860">
                  <c:v>0.43503472222222223</c:v>
                </c:pt>
                <c:pt idx="1861">
                  <c:v>0.43504629629629632</c:v>
                </c:pt>
                <c:pt idx="1862">
                  <c:v>0.43505787037037036</c:v>
                </c:pt>
                <c:pt idx="1863">
                  <c:v>0.43506944444444445</c:v>
                </c:pt>
                <c:pt idx="1864">
                  <c:v>0.43508101851851849</c:v>
                </c:pt>
                <c:pt idx="1865">
                  <c:v>0.43509259259259259</c:v>
                </c:pt>
                <c:pt idx="1866">
                  <c:v>0.43510416666666668</c:v>
                </c:pt>
                <c:pt idx="1867">
                  <c:v>0.43511574074074072</c:v>
                </c:pt>
                <c:pt idx="1868">
                  <c:v>0.43512731481481481</c:v>
                </c:pt>
                <c:pt idx="1869">
                  <c:v>0.43513888888888891</c:v>
                </c:pt>
                <c:pt idx="1870">
                  <c:v>0.43515046296296295</c:v>
                </c:pt>
                <c:pt idx="1871">
                  <c:v>0.43516203703703704</c:v>
                </c:pt>
                <c:pt idx="1872">
                  <c:v>0.43517361111111114</c:v>
                </c:pt>
                <c:pt idx="1873">
                  <c:v>0.43518518518518517</c:v>
                </c:pt>
                <c:pt idx="1874">
                  <c:v>0.43519675925925927</c:v>
                </c:pt>
                <c:pt idx="1875">
                  <c:v>0.43520833333333331</c:v>
                </c:pt>
                <c:pt idx="1876">
                  <c:v>0.4352199074074074</c:v>
                </c:pt>
                <c:pt idx="1877">
                  <c:v>0.4352314814814815</c:v>
                </c:pt>
                <c:pt idx="1878">
                  <c:v>0.43524305555555554</c:v>
                </c:pt>
                <c:pt idx="1879">
                  <c:v>0.43525462962962963</c:v>
                </c:pt>
                <c:pt idx="1880">
                  <c:v>0.43526620370370372</c:v>
                </c:pt>
                <c:pt idx="1881">
                  <c:v>0.43527777777777776</c:v>
                </c:pt>
                <c:pt idx="1882">
                  <c:v>0.43528935185185186</c:v>
                </c:pt>
                <c:pt idx="1883">
                  <c:v>0.43530092592592595</c:v>
                </c:pt>
                <c:pt idx="1884">
                  <c:v>0.43531249999999999</c:v>
                </c:pt>
                <c:pt idx="1885">
                  <c:v>0.43532407407407409</c:v>
                </c:pt>
                <c:pt idx="1886">
                  <c:v>0.43533564814814812</c:v>
                </c:pt>
                <c:pt idx="1887">
                  <c:v>0.43534722222222222</c:v>
                </c:pt>
                <c:pt idx="1888">
                  <c:v>0.43535879629629631</c:v>
                </c:pt>
                <c:pt idx="1889">
                  <c:v>0.43537037037037035</c:v>
                </c:pt>
                <c:pt idx="1890">
                  <c:v>0.43538194444444445</c:v>
                </c:pt>
                <c:pt idx="1891">
                  <c:v>0.43539351851851854</c:v>
                </c:pt>
                <c:pt idx="1892">
                  <c:v>0.43540509259259258</c:v>
                </c:pt>
                <c:pt idx="1893">
                  <c:v>0.43541666666666667</c:v>
                </c:pt>
                <c:pt idx="1894">
                  <c:v>0.43542824074074077</c:v>
                </c:pt>
                <c:pt idx="1895">
                  <c:v>0.43543981481481481</c:v>
                </c:pt>
                <c:pt idx="1896">
                  <c:v>0.4354513888888889</c:v>
                </c:pt>
                <c:pt idx="1897">
                  <c:v>0.43546296296296294</c:v>
                </c:pt>
                <c:pt idx="1898">
                  <c:v>0.43547453703703703</c:v>
                </c:pt>
                <c:pt idx="1899">
                  <c:v>0.43548611111111113</c:v>
                </c:pt>
                <c:pt idx="1900">
                  <c:v>0.43549768518518517</c:v>
                </c:pt>
                <c:pt idx="1901">
                  <c:v>0.43550925925925926</c:v>
                </c:pt>
                <c:pt idx="1902">
                  <c:v>0.43552083333333336</c:v>
                </c:pt>
                <c:pt idx="1903">
                  <c:v>0.4355324074074074</c:v>
                </c:pt>
                <c:pt idx="1904">
                  <c:v>0.43554398148148149</c:v>
                </c:pt>
                <c:pt idx="1905">
                  <c:v>0.43555555555555553</c:v>
                </c:pt>
                <c:pt idx="1906">
                  <c:v>0.43556712962962962</c:v>
                </c:pt>
                <c:pt idx="1907">
                  <c:v>0.43557870370370372</c:v>
                </c:pt>
                <c:pt idx="1908">
                  <c:v>0.43559027777777776</c:v>
                </c:pt>
                <c:pt idx="1909">
                  <c:v>0.43560185185185185</c:v>
                </c:pt>
                <c:pt idx="1910">
                  <c:v>0.43561342592592595</c:v>
                </c:pt>
                <c:pt idx="1911">
                  <c:v>0.43562499999999998</c:v>
                </c:pt>
                <c:pt idx="1912">
                  <c:v>0.43563657407407408</c:v>
                </c:pt>
                <c:pt idx="1913">
                  <c:v>0.43564814814814817</c:v>
                </c:pt>
                <c:pt idx="1914">
                  <c:v>0.43565972222222221</c:v>
                </c:pt>
                <c:pt idx="1915">
                  <c:v>0.43567129629629631</c:v>
                </c:pt>
                <c:pt idx="1916">
                  <c:v>0.43568287037037035</c:v>
                </c:pt>
                <c:pt idx="1917">
                  <c:v>0.43569444444444444</c:v>
                </c:pt>
                <c:pt idx="1918">
                  <c:v>0.43570601851851853</c:v>
                </c:pt>
                <c:pt idx="1919">
                  <c:v>0.43571759259259257</c:v>
                </c:pt>
                <c:pt idx="1920">
                  <c:v>0.43572916666666667</c:v>
                </c:pt>
                <c:pt idx="1921">
                  <c:v>0.43574074074074076</c:v>
                </c:pt>
                <c:pt idx="1922">
                  <c:v>0.4357523148148148</c:v>
                </c:pt>
                <c:pt idx="1923">
                  <c:v>0.4357638888888889</c:v>
                </c:pt>
                <c:pt idx="1924">
                  <c:v>0.43577546296296299</c:v>
                </c:pt>
                <c:pt idx="1925">
                  <c:v>0.43578703703703703</c:v>
                </c:pt>
                <c:pt idx="1926">
                  <c:v>0.43579861111111112</c:v>
                </c:pt>
                <c:pt idx="1927">
                  <c:v>0.43581018518518516</c:v>
                </c:pt>
                <c:pt idx="1928">
                  <c:v>0.43582175925925926</c:v>
                </c:pt>
                <c:pt idx="1929">
                  <c:v>0.43583333333333335</c:v>
                </c:pt>
                <c:pt idx="1930">
                  <c:v>0.43584490740740739</c:v>
                </c:pt>
                <c:pt idx="1931">
                  <c:v>0.43585648148148148</c:v>
                </c:pt>
                <c:pt idx="1932">
                  <c:v>0.43586805555555558</c:v>
                </c:pt>
                <c:pt idx="1933">
                  <c:v>0.43587962962962962</c:v>
                </c:pt>
                <c:pt idx="1934">
                  <c:v>0.43589120370370371</c:v>
                </c:pt>
                <c:pt idx="1935">
                  <c:v>0.43590277777777775</c:v>
                </c:pt>
                <c:pt idx="1936">
                  <c:v>0.43591435185185184</c:v>
                </c:pt>
                <c:pt idx="1937">
                  <c:v>0.43592592592592594</c:v>
                </c:pt>
                <c:pt idx="1938">
                  <c:v>0.43593749999999998</c:v>
                </c:pt>
                <c:pt idx="1939">
                  <c:v>0.43594907407407407</c:v>
                </c:pt>
                <c:pt idx="1940">
                  <c:v>0.43596064814814817</c:v>
                </c:pt>
                <c:pt idx="1941">
                  <c:v>0.43597222222222221</c:v>
                </c:pt>
                <c:pt idx="1942">
                  <c:v>0.4359837962962963</c:v>
                </c:pt>
                <c:pt idx="1943">
                  <c:v>0.43599537037037039</c:v>
                </c:pt>
                <c:pt idx="1944">
                  <c:v>0.43600694444444443</c:v>
                </c:pt>
                <c:pt idx="1945">
                  <c:v>0.43601851851851853</c:v>
                </c:pt>
                <c:pt idx="1946">
                  <c:v>0.43603009259259257</c:v>
                </c:pt>
                <c:pt idx="1947">
                  <c:v>0.43604166666666666</c:v>
                </c:pt>
                <c:pt idx="1948">
                  <c:v>0.43605324074074076</c:v>
                </c:pt>
                <c:pt idx="1949">
                  <c:v>0.43606481481481479</c:v>
                </c:pt>
                <c:pt idx="1950">
                  <c:v>0.43607638888888889</c:v>
                </c:pt>
                <c:pt idx="1951">
                  <c:v>0.43608796296296298</c:v>
                </c:pt>
                <c:pt idx="1952">
                  <c:v>0.43609953703703702</c:v>
                </c:pt>
                <c:pt idx="1953">
                  <c:v>0.43611111111111112</c:v>
                </c:pt>
                <c:pt idx="1954">
                  <c:v>0.43612268518518521</c:v>
                </c:pt>
                <c:pt idx="1955">
                  <c:v>0.43613425925925925</c:v>
                </c:pt>
                <c:pt idx="1956">
                  <c:v>0.43614583333333334</c:v>
                </c:pt>
                <c:pt idx="1957">
                  <c:v>0.43615740740740738</c:v>
                </c:pt>
                <c:pt idx="1958">
                  <c:v>0.43616898148148148</c:v>
                </c:pt>
                <c:pt idx="1959">
                  <c:v>0.43618055555555557</c:v>
                </c:pt>
                <c:pt idx="1960">
                  <c:v>0.43619212962962961</c:v>
                </c:pt>
                <c:pt idx="1961">
                  <c:v>0.4362037037037037</c:v>
                </c:pt>
                <c:pt idx="1962">
                  <c:v>0.4362152777777778</c:v>
                </c:pt>
                <c:pt idx="1963">
                  <c:v>0.43622685185185184</c:v>
                </c:pt>
                <c:pt idx="1964">
                  <c:v>0.43623842592592593</c:v>
                </c:pt>
                <c:pt idx="1965">
                  <c:v>0.43625000000000003</c:v>
                </c:pt>
                <c:pt idx="1966">
                  <c:v>0.43626157407407407</c:v>
                </c:pt>
                <c:pt idx="1967">
                  <c:v>0.43627314814814816</c:v>
                </c:pt>
                <c:pt idx="1968">
                  <c:v>0.4362847222222222</c:v>
                </c:pt>
                <c:pt idx="1969">
                  <c:v>0.43629629629629629</c:v>
                </c:pt>
                <c:pt idx="1970">
                  <c:v>0.43630787037037039</c:v>
                </c:pt>
                <c:pt idx="1971">
                  <c:v>0.43631944444444443</c:v>
                </c:pt>
                <c:pt idx="1972">
                  <c:v>0.43633101851851852</c:v>
                </c:pt>
                <c:pt idx="1973">
                  <c:v>0.43634259259259262</c:v>
                </c:pt>
                <c:pt idx="1974">
                  <c:v>0.43635416666666665</c:v>
                </c:pt>
                <c:pt idx="1975">
                  <c:v>0.43636574074074075</c:v>
                </c:pt>
                <c:pt idx="1976">
                  <c:v>0.43637731481481479</c:v>
                </c:pt>
                <c:pt idx="1977">
                  <c:v>0.43638888888888888</c:v>
                </c:pt>
                <c:pt idx="1978">
                  <c:v>0.43640046296296298</c:v>
                </c:pt>
                <c:pt idx="1979">
                  <c:v>0.43641203703703701</c:v>
                </c:pt>
                <c:pt idx="1980">
                  <c:v>0.43642361111111111</c:v>
                </c:pt>
                <c:pt idx="1981">
                  <c:v>0.4364351851851852</c:v>
                </c:pt>
                <c:pt idx="1982">
                  <c:v>0.43644675925925924</c:v>
                </c:pt>
                <c:pt idx="1983">
                  <c:v>0.43645833333333334</c:v>
                </c:pt>
                <c:pt idx="1984">
                  <c:v>0.43646990740740743</c:v>
                </c:pt>
                <c:pt idx="1985">
                  <c:v>0.43648148148148147</c:v>
                </c:pt>
                <c:pt idx="1986">
                  <c:v>0.43649305555555556</c:v>
                </c:pt>
                <c:pt idx="1987">
                  <c:v>0.4365046296296296</c:v>
                </c:pt>
                <c:pt idx="1988">
                  <c:v>0.4365162037037037</c:v>
                </c:pt>
                <c:pt idx="1989">
                  <c:v>0.43652777777777779</c:v>
                </c:pt>
                <c:pt idx="1990">
                  <c:v>0.43653935185185183</c:v>
                </c:pt>
                <c:pt idx="1991">
                  <c:v>0.43655092592592593</c:v>
                </c:pt>
                <c:pt idx="1992">
                  <c:v>0.43656250000000002</c:v>
                </c:pt>
                <c:pt idx="1993">
                  <c:v>0.43657407407407406</c:v>
                </c:pt>
                <c:pt idx="1994">
                  <c:v>0.43658564814814815</c:v>
                </c:pt>
                <c:pt idx="1995">
                  <c:v>0.43659722222222225</c:v>
                </c:pt>
                <c:pt idx="1996">
                  <c:v>0.43660879629629629</c:v>
                </c:pt>
                <c:pt idx="1997">
                  <c:v>0.43662037037037038</c:v>
                </c:pt>
                <c:pt idx="1998">
                  <c:v>0.43663194444444442</c:v>
                </c:pt>
                <c:pt idx="1999">
                  <c:v>0.43664351851851851</c:v>
                </c:pt>
                <c:pt idx="2000">
                  <c:v>0.43665509259259261</c:v>
                </c:pt>
                <c:pt idx="2001">
                  <c:v>0.43666666666666665</c:v>
                </c:pt>
                <c:pt idx="2002">
                  <c:v>0.43667824074074074</c:v>
                </c:pt>
                <c:pt idx="2003">
                  <c:v>0.43668981481481484</c:v>
                </c:pt>
                <c:pt idx="2004">
                  <c:v>0.43670138888888888</c:v>
                </c:pt>
                <c:pt idx="2005">
                  <c:v>0.43671296296296297</c:v>
                </c:pt>
                <c:pt idx="2006">
                  <c:v>0.43672453703703706</c:v>
                </c:pt>
                <c:pt idx="2007">
                  <c:v>0.4367361111111111</c:v>
                </c:pt>
                <c:pt idx="2008">
                  <c:v>0.4367476851851852</c:v>
                </c:pt>
                <c:pt idx="2009">
                  <c:v>0.43675925925925924</c:v>
                </c:pt>
                <c:pt idx="2010">
                  <c:v>0.43677083333333333</c:v>
                </c:pt>
                <c:pt idx="2011">
                  <c:v>0.43678240740740742</c:v>
                </c:pt>
                <c:pt idx="2012">
                  <c:v>0.43679398148148146</c:v>
                </c:pt>
                <c:pt idx="2013">
                  <c:v>0.43680555555555556</c:v>
                </c:pt>
                <c:pt idx="2014">
                  <c:v>0.43681712962962965</c:v>
                </c:pt>
                <c:pt idx="2015">
                  <c:v>0.43682870370370369</c:v>
                </c:pt>
                <c:pt idx="2016">
                  <c:v>0.43684027777777779</c:v>
                </c:pt>
                <c:pt idx="2017">
                  <c:v>0.43685185185185182</c:v>
                </c:pt>
                <c:pt idx="2018">
                  <c:v>0.43686342592592592</c:v>
                </c:pt>
                <c:pt idx="2019">
                  <c:v>0.43687500000000001</c:v>
                </c:pt>
                <c:pt idx="2020">
                  <c:v>0.43688657407407405</c:v>
                </c:pt>
                <c:pt idx="2021">
                  <c:v>0.43689814814814815</c:v>
                </c:pt>
                <c:pt idx="2022">
                  <c:v>0.43690972222222224</c:v>
                </c:pt>
                <c:pt idx="2023">
                  <c:v>0.43692129629629628</c:v>
                </c:pt>
                <c:pt idx="2024">
                  <c:v>0.43693287037037037</c:v>
                </c:pt>
                <c:pt idx="2025">
                  <c:v>0.43694444444444447</c:v>
                </c:pt>
                <c:pt idx="2026">
                  <c:v>0.43695601851851851</c:v>
                </c:pt>
                <c:pt idx="2027">
                  <c:v>0.4369675925925926</c:v>
                </c:pt>
                <c:pt idx="2028">
                  <c:v>0.43697916666666664</c:v>
                </c:pt>
                <c:pt idx="2029">
                  <c:v>0.43699074074074074</c:v>
                </c:pt>
                <c:pt idx="2030">
                  <c:v>0.43700231481481483</c:v>
                </c:pt>
                <c:pt idx="2031">
                  <c:v>0.43701388888888887</c:v>
                </c:pt>
                <c:pt idx="2032">
                  <c:v>0.43702546296296296</c:v>
                </c:pt>
                <c:pt idx="2033">
                  <c:v>0.43703703703703706</c:v>
                </c:pt>
                <c:pt idx="2034">
                  <c:v>0.4370486111111111</c:v>
                </c:pt>
                <c:pt idx="2035">
                  <c:v>0.43706018518518519</c:v>
                </c:pt>
                <c:pt idx="2036">
                  <c:v>0.43707175925925928</c:v>
                </c:pt>
                <c:pt idx="2037">
                  <c:v>0.43708333333333332</c:v>
                </c:pt>
                <c:pt idx="2038">
                  <c:v>0.43709490740740742</c:v>
                </c:pt>
                <c:pt idx="2039">
                  <c:v>0.43710648148148146</c:v>
                </c:pt>
                <c:pt idx="2040">
                  <c:v>0.43711805555555555</c:v>
                </c:pt>
                <c:pt idx="2041">
                  <c:v>0.43712962962962965</c:v>
                </c:pt>
                <c:pt idx="2042">
                  <c:v>0.43714120370370368</c:v>
                </c:pt>
                <c:pt idx="2043">
                  <c:v>0.43715277777777778</c:v>
                </c:pt>
                <c:pt idx="2044">
                  <c:v>0.43716435185185187</c:v>
                </c:pt>
                <c:pt idx="2045">
                  <c:v>0.43717592592592591</c:v>
                </c:pt>
                <c:pt idx="2046">
                  <c:v>0.43718750000000001</c:v>
                </c:pt>
                <c:pt idx="2047">
                  <c:v>0.4371990740740741</c:v>
                </c:pt>
                <c:pt idx="2048">
                  <c:v>0.43721064814814814</c:v>
                </c:pt>
                <c:pt idx="2049">
                  <c:v>0.43722222222222223</c:v>
                </c:pt>
                <c:pt idx="2050">
                  <c:v>0.43723379629629627</c:v>
                </c:pt>
                <c:pt idx="2051">
                  <c:v>0.43724537037037037</c:v>
                </c:pt>
                <c:pt idx="2052">
                  <c:v>0.43725694444444446</c:v>
                </c:pt>
                <c:pt idx="2053">
                  <c:v>0.4372685185185185</c:v>
                </c:pt>
                <c:pt idx="2054">
                  <c:v>0.4372800925925926</c:v>
                </c:pt>
                <c:pt idx="2055">
                  <c:v>0.43729166666666669</c:v>
                </c:pt>
                <c:pt idx="2056">
                  <c:v>0.43730324074074073</c:v>
                </c:pt>
                <c:pt idx="2057">
                  <c:v>0.43731481481481482</c:v>
                </c:pt>
                <c:pt idx="2058">
                  <c:v>0.43732638888888886</c:v>
                </c:pt>
                <c:pt idx="2059">
                  <c:v>0.43733796296296296</c:v>
                </c:pt>
                <c:pt idx="2060">
                  <c:v>0.43734953703703705</c:v>
                </c:pt>
                <c:pt idx="2061">
                  <c:v>0.43736111111111109</c:v>
                </c:pt>
                <c:pt idx="2062">
                  <c:v>0.43737268518518518</c:v>
                </c:pt>
                <c:pt idx="2063">
                  <c:v>0.43738425925925928</c:v>
                </c:pt>
                <c:pt idx="2064">
                  <c:v>0.43739583333333332</c:v>
                </c:pt>
                <c:pt idx="2065">
                  <c:v>0.43740740740740741</c:v>
                </c:pt>
                <c:pt idx="2066">
                  <c:v>0.43741898148148151</c:v>
                </c:pt>
                <c:pt idx="2067">
                  <c:v>0.43743055555555554</c:v>
                </c:pt>
                <c:pt idx="2068">
                  <c:v>0.43744212962962964</c:v>
                </c:pt>
                <c:pt idx="2069">
                  <c:v>0.43745370370370368</c:v>
                </c:pt>
                <c:pt idx="2070">
                  <c:v>0.43746527777777777</c:v>
                </c:pt>
                <c:pt idx="2071">
                  <c:v>0.43747685185185187</c:v>
                </c:pt>
                <c:pt idx="2072">
                  <c:v>0.43748842592592591</c:v>
                </c:pt>
                <c:pt idx="2073">
                  <c:v>0.4375</c:v>
                </c:pt>
                <c:pt idx="2074">
                  <c:v>0.43751157407407409</c:v>
                </c:pt>
                <c:pt idx="2075">
                  <c:v>0.43752314814814813</c:v>
                </c:pt>
                <c:pt idx="2076">
                  <c:v>0.43753472222222223</c:v>
                </c:pt>
                <c:pt idx="2077">
                  <c:v>0.43754629629629632</c:v>
                </c:pt>
                <c:pt idx="2078">
                  <c:v>0.43755787037037036</c:v>
                </c:pt>
                <c:pt idx="2079">
                  <c:v>0.43756944444444446</c:v>
                </c:pt>
                <c:pt idx="2080">
                  <c:v>0.43758101851851849</c:v>
                </c:pt>
                <c:pt idx="2081">
                  <c:v>0.43759259259259259</c:v>
                </c:pt>
                <c:pt idx="2082">
                  <c:v>0.43760416666666668</c:v>
                </c:pt>
                <c:pt idx="2083">
                  <c:v>0.43761574074074072</c:v>
                </c:pt>
                <c:pt idx="2084">
                  <c:v>0.43762731481481482</c:v>
                </c:pt>
                <c:pt idx="2085">
                  <c:v>0.43763888888888891</c:v>
                </c:pt>
                <c:pt idx="2086">
                  <c:v>0.43765046296296295</c:v>
                </c:pt>
                <c:pt idx="2087">
                  <c:v>0.43766203703703704</c:v>
                </c:pt>
                <c:pt idx="2088">
                  <c:v>0.43767361111111114</c:v>
                </c:pt>
                <c:pt idx="2089">
                  <c:v>0.43768518518518518</c:v>
                </c:pt>
                <c:pt idx="2090">
                  <c:v>0.43769675925925927</c:v>
                </c:pt>
                <c:pt idx="2091">
                  <c:v>0.43770833333333331</c:v>
                </c:pt>
                <c:pt idx="2092">
                  <c:v>0.4377199074074074</c:v>
                </c:pt>
                <c:pt idx="2093">
                  <c:v>0.4377314814814815</c:v>
                </c:pt>
                <c:pt idx="2094">
                  <c:v>0.43774305555555554</c:v>
                </c:pt>
                <c:pt idx="2095">
                  <c:v>0.43775462962962963</c:v>
                </c:pt>
                <c:pt idx="2096">
                  <c:v>0.43776620370370373</c:v>
                </c:pt>
                <c:pt idx="2097">
                  <c:v>0.43777777777777777</c:v>
                </c:pt>
                <c:pt idx="2098">
                  <c:v>0.43778935185185186</c:v>
                </c:pt>
                <c:pt idx="2099">
                  <c:v>0.4378009259259259</c:v>
                </c:pt>
                <c:pt idx="2100">
                  <c:v>0.43781249999999999</c:v>
                </c:pt>
                <c:pt idx="2101">
                  <c:v>0.43782407407407409</c:v>
                </c:pt>
                <c:pt idx="2102">
                  <c:v>0.43783564814814813</c:v>
                </c:pt>
                <c:pt idx="2103">
                  <c:v>0.43784722222222222</c:v>
                </c:pt>
                <c:pt idx="2104">
                  <c:v>0.43785879629629632</c:v>
                </c:pt>
                <c:pt idx="2105">
                  <c:v>0.43787037037037035</c:v>
                </c:pt>
                <c:pt idx="2106">
                  <c:v>0.43788194444444445</c:v>
                </c:pt>
                <c:pt idx="2107">
                  <c:v>0.43789351851851854</c:v>
                </c:pt>
                <c:pt idx="2108">
                  <c:v>0.43790509259259258</c:v>
                </c:pt>
                <c:pt idx="2109">
                  <c:v>0.43791666666666668</c:v>
                </c:pt>
                <c:pt idx="2110">
                  <c:v>0.43792824074074072</c:v>
                </c:pt>
                <c:pt idx="2111">
                  <c:v>0.43793981481481481</c:v>
                </c:pt>
                <c:pt idx="2112">
                  <c:v>0.4379513888888889</c:v>
                </c:pt>
                <c:pt idx="2113">
                  <c:v>0.43796296296296294</c:v>
                </c:pt>
                <c:pt idx="2114">
                  <c:v>0.43797453703703704</c:v>
                </c:pt>
                <c:pt idx="2115">
                  <c:v>0.43798611111111113</c:v>
                </c:pt>
                <c:pt idx="2116">
                  <c:v>0.43799768518518517</c:v>
                </c:pt>
                <c:pt idx="2117">
                  <c:v>0.43800925925925926</c:v>
                </c:pt>
                <c:pt idx="2118">
                  <c:v>0.43802083333333336</c:v>
                </c:pt>
                <c:pt idx="2119">
                  <c:v>0.4380324074074074</c:v>
                </c:pt>
                <c:pt idx="2120">
                  <c:v>0.43804398148148149</c:v>
                </c:pt>
                <c:pt idx="2121">
                  <c:v>0.43805555555555553</c:v>
                </c:pt>
                <c:pt idx="2122">
                  <c:v>0.43806712962962963</c:v>
                </c:pt>
                <c:pt idx="2123">
                  <c:v>0.43807870370370372</c:v>
                </c:pt>
                <c:pt idx="2124">
                  <c:v>0.43809027777777776</c:v>
                </c:pt>
                <c:pt idx="2125">
                  <c:v>0.43810185185185185</c:v>
                </c:pt>
                <c:pt idx="2126">
                  <c:v>0.43811342592592595</c:v>
                </c:pt>
                <c:pt idx="2127">
                  <c:v>0.43812499999999999</c:v>
                </c:pt>
                <c:pt idx="2128">
                  <c:v>0.43813657407407408</c:v>
                </c:pt>
                <c:pt idx="2129">
                  <c:v>0.43814814814814818</c:v>
                </c:pt>
                <c:pt idx="2130">
                  <c:v>0.43815972222222221</c:v>
                </c:pt>
                <c:pt idx="2131">
                  <c:v>0.43817129629629631</c:v>
                </c:pt>
                <c:pt idx="2132">
                  <c:v>0.43818287037037035</c:v>
                </c:pt>
                <c:pt idx="2133">
                  <c:v>0.43819444444444444</c:v>
                </c:pt>
                <c:pt idx="2134">
                  <c:v>0.43820601851851854</c:v>
                </c:pt>
                <c:pt idx="2135">
                  <c:v>0.43821759259259258</c:v>
                </c:pt>
                <c:pt idx="2136">
                  <c:v>0.43822916666666667</c:v>
                </c:pt>
                <c:pt idx="2137">
                  <c:v>0.43824074074074076</c:v>
                </c:pt>
                <c:pt idx="2138">
                  <c:v>0.4382523148148148</c:v>
                </c:pt>
                <c:pt idx="2139">
                  <c:v>0.4382638888888889</c:v>
                </c:pt>
                <c:pt idx="2140">
                  <c:v>0.43827546296296294</c:v>
                </c:pt>
                <c:pt idx="2141">
                  <c:v>0.43828703703703703</c:v>
                </c:pt>
                <c:pt idx="2142">
                  <c:v>0.43829861111111112</c:v>
                </c:pt>
                <c:pt idx="2143">
                  <c:v>0.43831018518518516</c:v>
                </c:pt>
                <c:pt idx="2144">
                  <c:v>0.43832175925925926</c:v>
                </c:pt>
                <c:pt idx="2145">
                  <c:v>0.43833333333333335</c:v>
                </c:pt>
                <c:pt idx="2146">
                  <c:v>0.43834490740740739</c:v>
                </c:pt>
                <c:pt idx="2147">
                  <c:v>0.43835648148148149</c:v>
                </c:pt>
                <c:pt idx="2148">
                  <c:v>0.43836805555555558</c:v>
                </c:pt>
                <c:pt idx="2149">
                  <c:v>0.43837962962962962</c:v>
                </c:pt>
                <c:pt idx="2150">
                  <c:v>0.43839120370370371</c:v>
                </c:pt>
                <c:pt idx="2151">
                  <c:v>0.43840277777777775</c:v>
                </c:pt>
                <c:pt idx="2152">
                  <c:v>0.43841435185185185</c:v>
                </c:pt>
                <c:pt idx="2153">
                  <c:v>0.43842592592592594</c:v>
                </c:pt>
                <c:pt idx="2154">
                  <c:v>0.43843749999999998</c:v>
                </c:pt>
                <c:pt idx="2155">
                  <c:v>0.43844907407407407</c:v>
                </c:pt>
                <c:pt idx="2156">
                  <c:v>0.43846064814814817</c:v>
                </c:pt>
                <c:pt idx="2157">
                  <c:v>0.43847222222222221</c:v>
                </c:pt>
                <c:pt idx="2158">
                  <c:v>0.4384837962962963</c:v>
                </c:pt>
                <c:pt idx="2159">
                  <c:v>0.4384953703703704</c:v>
                </c:pt>
                <c:pt idx="2160">
                  <c:v>0.43850694444444444</c:v>
                </c:pt>
                <c:pt idx="2161">
                  <c:v>0.43851851851851853</c:v>
                </c:pt>
                <c:pt idx="2162">
                  <c:v>0.43853009259259257</c:v>
                </c:pt>
                <c:pt idx="2163">
                  <c:v>0.43854166666666666</c:v>
                </c:pt>
                <c:pt idx="2164">
                  <c:v>0.43855324074074076</c:v>
                </c:pt>
                <c:pt idx="2165">
                  <c:v>0.4385648148148148</c:v>
                </c:pt>
                <c:pt idx="2166">
                  <c:v>0.43857638888888889</c:v>
                </c:pt>
                <c:pt idx="2167">
                  <c:v>0.43858796296296299</c:v>
                </c:pt>
                <c:pt idx="2168">
                  <c:v>0.43859953703703702</c:v>
                </c:pt>
                <c:pt idx="2169">
                  <c:v>0.43861111111111112</c:v>
                </c:pt>
                <c:pt idx="2170">
                  <c:v>0.43862268518518521</c:v>
                </c:pt>
                <c:pt idx="2171">
                  <c:v>0.43863425925925925</c:v>
                </c:pt>
                <c:pt idx="2172">
                  <c:v>0.43864583333333335</c:v>
                </c:pt>
                <c:pt idx="2173">
                  <c:v>0.43865740740740738</c:v>
                </c:pt>
                <c:pt idx="2174">
                  <c:v>0.43866898148148148</c:v>
                </c:pt>
                <c:pt idx="2175">
                  <c:v>0.43868055555555557</c:v>
                </c:pt>
                <c:pt idx="2176">
                  <c:v>0.43869212962962961</c:v>
                </c:pt>
                <c:pt idx="2177">
                  <c:v>0.43870370370370371</c:v>
                </c:pt>
                <c:pt idx="2178">
                  <c:v>0.4387152777777778</c:v>
                </c:pt>
                <c:pt idx="2179">
                  <c:v>0.43872685185185184</c:v>
                </c:pt>
                <c:pt idx="2180">
                  <c:v>0.43873842592592593</c:v>
                </c:pt>
                <c:pt idx="2181">
                  <c:v>0.43874999999999997</c:v>
                </c:pt>
                <c:pt idx="2182">
                  <c:v>0.43876157407407407</c:v>
                </c:pt>
                <c:pt idx="2183">
                  <c:v>0.43877314814814816</c:v>
                </c:pt>
                <c:pt idx="2184">
                  <c:v>0.4387847222222222</c:v>
                </c:pt>
                <c:pt idx="2185">
                  <c:v>0.4387962962962963</c:v>
                </c:pt>
                <c:pt idx="2186">
                  <c:v>0.43880787037037039</c:v>
                </c:pt>
                <c:pt idx="2187">
                  <c:v>0.43881944444444443</c:v>
                </c:pt>
                <c:pt idx="2188">
                  <c:v>0.43883101851851852</c:v>
                </c:pt>
                <c:pt idx="2189">
                  <c:v>0.43884259259259262</c:v>
                </c:pt>
                <c:pt idx="2190">
                  <c:v>0.43885416666666666</c:v>
                </c:pt>
                <c:pt idx="2191">
                  <c:v>0.43886574074074075</c:v>
                </c:pt>
                <c:pt idx="2192">
                  <c:v>0.43887731481481479</c:v>
                </c:pt>
                <c:pt idx="2193">
                  <c:v>0.43888888888888888</c:v>
                </c:pt>
                <c:pt idx="2194">
                  <c:v>0.43890046296296298</c:v>
                </c:pt>
                <c:pt idx="2195">
                  <c:v>0.43891203703703702</c:v>
                </c:pt>
                <c:pt idx="2196">
                  <c:v>0.43892361111111111</c:v>
                </c:pt>
                <c:pt idx="2197">
                  <c:v>0.43893518518518521</c:v>
                </c:pt>
                <c:pt idx="2198">
                  <c:v>0.43894675925925924</c:v>
                </c:pt>
                <c:pt idx="2199">
                  <c:v>0.43895833333333334</c:v>
                </c:pt>
                <c:pt idx="2200">
                  <c:v>0.43896990740740743</c:v>
                </c:pt>
                <c:pt idx="2201">
                  <c:v>0.43898148148148147</c:v>
                </c:pt>
                <c:pt idx="2202">
                  <c:v>0.43899305555555557</c:v>
                </c:pt>
                <c:pt idx="2203">
                  <c:v>0.43900462962962961</c:v>
                </c:pt>
                <c:pt idx="2204">
                  <c:v>0.4390162037037037</c:v>
                </c:pt>
                <c:pt idx="2205">
                  <c:v>0.43902777777777779</c:v>
                </c:pt>
                <c:pt idx="2206">
                  <c:v>0.43903935185185183</c:v>
                </c:pt>
                <c:pt idx="2207">
                  <c:v>0.43905092592592593</c:v>
                </c:pt>
                <c:pt idx="2208">
                  <c:v>0.43906250000000002</c:v>
                </c:pt>
                <c:pt idx="2209">
                  <c:v>0.43907407407407406</c:v>
                </c:pt>
                <c:pt idx="2210">
                  <c:v>0.43908564814814816</c:v>
                </c:pt>
                <c:pt idx="2211">
                  <c:v>0.43909722222222225</c:v>
                </c:pt>
                <c:pt idx="2212">
                  <c:v>0.43910879629629629</c:v>
                </c:pt>
                <c:pt idx="2213">
                  <c:v>0.43912037037037038</c:v>
                </c:pt>
                <c:pt idx="2214">
                  <c:v>0.43913194444444442</c:v>
                </c:pt>
                <c:pt idx="2215">
                  <c:v>0.43914351851851852</c:v>
                </c:pt>
                <c:pt idx="2216">
                  <c:v>0.43915509259259261</c:v>
                </c:pt>
                <c:pt idx="2217">
                  <c:v>0.43916666666666665</c:v>
                </c:pt>
                <c:pt idx="2218">
                  <c:v>0.43917824074074074</c:v>
                </c:pt>
                <c:pt idx="2219">
                  <c:v>0.43918981481481484</c:v>
                </c:pt>
                <c:pt idx="2220">
                  <c:v>0.43920138888888888</c:v>
                </c:pt>
                <c:pt idx="2221">
                  <c:v>0.43921296296296297</c:v>
                </c:pt>
                <c:pt idx="2222">
                  <c:v>0.43922453703703701</c:v>
                </c:pt>
                <c:pt idx="2223">
                  <c:v>0.4392361111111111</c:v>
                </c:pt>
                <c:pt idx="2224">
                  <c:v>0.4392476851851852</c:v>
                </c:pt>
                <c:pt idx="2225">
                  <c:v>0.43925925925925924</c:v>
                </c:pt>
                <c:pt idx="2226">
                  <c:v>0.43927083333333333</c:v>
                </c:pt>
                <c:pt idx="2227">
                  <c:v>0.43928240740740743</c:v>
                </c:pt>
                <c:pt idx="2228">
                  <c:v>0.43929398148148147</c:v>
                </c:pt>
                <c:pt idx="2229">
                  <c:v>0.43930555555555556</c:v>
                </c:pt>
                <c:pt idx="2230">
                  <c:v>0.43931712962962965</c:v>
                </c:pt>
                <c:pt idx="2231">
                  <c:v>0.43932870370370369</c:v>
                </c:pt>
                <c:pt idx="2232">
                  <c:v>0.43934027777777779</c:v>
                </c:pt>
                <c:pt idx="2233">
                  <c:v>0.43935185185185183</c:v>
                </c:pt>
                <c:pt idx="2234">
                  <c:v>0.43936342592592592</c:v>
                </c:pt>
                <c:pt idx="2235">
                  <c:v>0.43937500000000002</c:v>
                </c:pt>
                <c:pt idx="2236">
                  <c:v>0.43938657407407405</c:v>
                </c:pt>
                <c:pt idx="2237">
                  <c:v>0.43939814814814815</c:v>
                </c:pt>
                <c:pt idx="2238">
                  <c:v>0.43940972222222224</c:v>
                </c:pt>
                <c:pt idx="2239">
                  <c:v>0.43942129629629628</c:v>
                </c:pt>
                <c:pt idx="2240">
                  <c:v>0.43943287037037038</c:v>
                </c:pt>
                <c:pt idx="2241">
                  <c:v>0.43944444444444447</c:v>
                </c:pt>
                <c:pt idx="2242">
                  <c:v>0.43945601851851851</c:v>
                </c:pt>
                <c:pt idx="2243">
                  <c:v>0.4394675925925926</c:v>
                </c:pt>
                <c:pt idx="2244">
                  <c:v>0.43947916666666664</c:v>
                </c:pt>
                <c:pt idx="2245">
                  <c:v>0.43949074074074074</c:v>
                </c:pt>
                <c:pt idx="2246">
                  <c:v>0.43950231481481483</c:v>
                </c:pt>
                <c:pt idx="2247">
                  <c:v>0.43951388888888887</c:v>
                </c:pt>
                <c:pt idx="2248">
                  <c:v>0.43952546296296297</c:v>
                </c:pt>
                <c:pt idx="2249">
                  <c:v>0.43953703703703706</c:v>
                </c:pt>
                <c:pt idx="2250">
                  <c:v>0.4395486111111111</c:v>
                </c:pt>
                <c:pt idx="2251">
                  <c:v>0.43956018518518519</c:v>
                </c:pt>
                <c:pt idx="2252">
                  <c:v>0.43957175925925923</c:v>
                </c:pt>
                <c:pt idx="2253">
                  <c:v>0.43958333333333333</c:v>
                </c:pt>
                <c:pt idx="2254">
                  <c:v>0.43959490740740742</c:v>
                </c:pt>
                <c:pt idx="2255">
                  <c:v>0.43960648148148146</c:v>
                </c:pt>
                <c:pt idx="2256">
                  <c:v>0.43961805555555555</c:v>
                </c:pt>
                <c:pt idx="2257">
                  <c:v>0.43962962962962965</c:v>
                </c:pt>
                <c:pt idx="2258">
                  <c:v>0.43964120370370369</c:v>
                </c:pt>
                <c:pt idx="2259">
                  <c:v>0.43965277777777778</c:v>
                </c:pt>
                <c:pt idx="2260">
                  <c:v>0.43966435185185188</c:v>
                </c:pt>
                <c:pt idx="2261">
                  <c:v>0.43967592592592591</c:v>
                </c:pt>
                <c:pt idx="2262">
                  <c:v>0.43968750000000001</c:v>
                </c:pt>
                <c:pt idx="2263">
                  <c:v>0.43969907407407405</c:v>
                </c:pt>
                <c:pt idx="2264">
                  <c:v>0.43971064814814814</c:v>
                </c:pt>
                <c:pt idx="2265">
                  <c:v>0.43972222222222224</c:v>
                </c:pt>
                <c:pt idx="2266">
                  <c:v>0.43973379629629628</c:v>
                </c:pt>
                <c:pt idx="2267">
                  <c:v>0.43974537037037037</c:v>
                </c:pt>
                <c:pt idx="2268">
                  <c:v>0.43975694444444446</c:v>
                </c:pt>
                <c:pt idx="2269">
                  <c:v>0.4397685185185185</c:v>
                </c:pt>
                <c:pt idx="2270">
                  <c:v>0.4397800925925926</c:v>
                </c:pt>
                <c:pt idx="2271">
                  <c:v>0.43979166666666669</c:v>
                </c:pt>
                <c:pt idx="2272">
                  <c:v>0.43980324074074073</c:v>
                </c:pt>
                <c:pt idx="2273">
                  <c:v>0.43981481481481483</c:v>
                </c:pt>
                <c:pt idx="2274">
                  <c:v>0.43982638888888886</c:v>
                </c:pt>
                <c:pt idx="2275">
                  <c:v>0.43983796296296296</c:v>
                </c:pt>
                <c:pt idx="2276">
                  <c:v>0.43984953703703705</c:v>
                </c:pt>
                <c:pt idx="2277">
                  <c:v>0.43986111111111109</c:v>
                </c:pt>
                <c:pt idx="2278">
                  <c:v>0.43987268518518519</c:v>
                </c:pt>
                <c:pt idx="2279">
                  <c:v>0.43988425925925928</c:v>
                </c:pt>
                <c:pt idx="2280">
                  <c:v>0.43989583333333332</c:v>
                </c:pt>
                <c:pt idx="2281">
                  <c:v>0.43990740740740741</c:v>
                </c:pt>
                <c:pt idx="2282">
                  <c:v>0.43991898148148151</c:v>
                </c:pt>
                <c:pt idx="2283">
                  <c:v>0.43993055555555555</c:v>
                </c:pt>
                <c:pt idx="2284">
                  <c:v>0.43994212962962964</c:v>
                </c:pt>
                <c:pt idx="2285">
                  <c:v>0.43995370370370368</c:v>
                </c:pt>
                <c:pt idx="2286">
                  <c:v>0.43996527777777777</c:v>
                </c:pt>
                <c:pt idx="2287">
                  <c:v>0.44</c:v>
                </c:pt>
                <c:pt idx="2288">
                  <c:v>0.4400115740740741</c:v>
                </c:pt>
                <c:pt idx="2289">
                  <c:v>0.44002314814814814</c:v>
                </c:pt>
                <c:pt idx="2290">
                  <c:v>0.44003472222222223</c:v>
                </c:pt>
                <c:pt idx="2291">
                  <c:v>0.44004629629629627</c:v>
                </c:pt>
                <c:pt idx="2292">
                  <c:v>0.44005787037037036</c:v>
                </c:pt>
                <c:pt idx="2293">
                  <c:v>0.44011574074074072</c:v>
                </c:pt>
              </c:numCache>
            </c:numRef>
          </c:xVal>
          <c:yVal>
            <c:numRef>
              <c:f>'06_10_02'!$D$2:$D$2295</c:f>
              <c:numCache>
                <c:formatCode>General</c:formatCode>
                <c:ptCount val="2294"/>
                <c:pt idx="0">
                  <c:v>0.63515370000000004</c:v>
                </c:pt>
                <c:pt idx="1">
                  <c:v>0.63606879999999999</c:v>
                </c:pt>
                <c:pt idx="2">
                  <c:v>0.63478769999999995</c:v>
                </c:pt>
                <c:pt idx="3">
                  <c:v>0.63341499999999995</c:v>
                </c:pt>
                <c:pt idx="4">
                  <c:v>0.63570269999999995</c:v>
                </c:pt>
                <c:pt idx="5">
                  <c:v>0.63570269999999995</c:v>
                </c:pt>
                <c:pt idx="6">
                  <c:v>0.63698390000000005</c:v>
                </c:pt>
                <c:pt idx="7">
                  <c:v>0.63753289999999996</c:v>
                </c:pt>
                <c:pt idx="8">
                  <c:v>0.63597729999999997</c:v>
                </c:pt>
                <c:pt idx="9">
                  <c:v>0.63872249999999997</c:v>
                </c:pt>
                <c:pt idx="10">
                  <c:v>0.63945459999999998</c:v>
                </c:pt>
                <c:pt idx="11">
                  <c:v>0.63698390000000005</c:v>
                </c:pt>
                <c:pt idx="12">
                  <c:v>0.63963760000000003</c:v>
                </c:pt>
                <c:pt idx="13">
                  <c:v>0.63808189999999998</c:v>
                </c:pt>
                <c:pt idx="14">
                  <c:v>0.64009510000000003</c:v>
                </c:pt>
                <c:pt idx="15">
                  <c:v>0.63972910000000005</c:v>
                </c:pt>
                <c:pt idx="16">
                  <c:v>0.63881399999999999</c:v>
                </c:pt>
                <c:pt idx="17">
                  <c:v>0.64027820000000002</c:v>
                </c:pt>
                <c:pt idx="18">
                  <c:v>0.63982059999999996</c:v>
                </c:pt>
                <c:pt idx="19">
                  <c:v>0.64101019999999997</c:v>
                </c:pt>
                <c:pt idx="20">
                  <c:v>0.64265729999999999</c:v>
                </c:pt>
                <c:pt idx="21">
                  <c:v>0.64009510000000003</c:v>
                </c:pt>
                <c:pt idx="22">
                  <c:v>0.64027820000000002</c:v>
                </c:pt>
                <c:pt idx="23">
                  <c:v>0.64219979999999999</c:v>
                </c:pt>
                <c:pt idx="24">
                  <c:v>0.6411017</c:v>
                </c:pt>
                <c:pt idx="25">
                  <c:v>0.64219979999999999</c:v>
                </c:pt>
                <c:pt idx="26">
                  <c:v>0.64402990000000004</c:v>
                </c:pt>
                <c:pt idx="27">
                  <c:v>0.64256579999999996</c:v>
                </c:pt>
                <c:pt idx="28">
                  <c:v>0.64284030000000003</c:v>
                </c:pt>
                <c:pt idx="29">
                  <c:v>0.64357240000000004</c:v>
                </c:pt>
                <c:pt idx="30">
                  <c:v>0.64055260000000003</c:v>
                </c:pt>
                <c:pt idx="31">
                  <c:v>0.64128470000000004</c:v>
                </c:pt>
                <c:pt idx="32">
                  <c:v>0.64192530000000003</c:v>
                </c:pt>
                <c:pt idx="33">
                  <c:v>0.63936309999999996</c:v>
                </c:pt>
                <c:pt idx="34">
                  <c:v>0.64165070000000002</c:v>
                </c:pt>
                <c:pt idx="35">
                  <c:v>0.6411017</c:v>
                </c:pt>
                <c:pt idx="36">
                  <c:v>0.6424744</c:v>
                </c:pt>
                <c:pt idx="37">
                  <c:v>0.64402990000000004</c:v>
                </c:pt>
                <c:pt idx="38">
                  <c:v>0.64430449999999995</c:v>
                </c:pt>
                <c:pt idx="39">
                  <c:v>0.64512800000000003</c:v>
                </c:pt>
                <c:pt idx="40">
                  <c:v>0.64439599999999997</c:v>
                </c:pt>
                <c:pt idx="41">
                  <c:v>0.64302329999999996</c:v>
                </c:pt>
                <c:pt idx="42">
                  <c:v>0.64494499999999999</c:v>
                </c:pt>
                <c:pt idx="43">
                  <c:v>0.64769030000000005</c:v>
                </c:pt>
                <c:pt idx="44">
                  <c:v>0.64851380000000003</c:v>
                </c:pt>
                <c:pt idx="45">
                  <c:v>0.64833079999999998</c:v>
                </c:pt>
                <c:pt idx="46">
                  <c:v>0.64769030000000005</c:v>
                </c:pt>
                <c:pt idx="47">
                  <c:v>0.64668369999999997</c:v>
                </c:pt>
                <c:pt idx="48">
                  <c:v>0.6490629</c:v>
                </c:pt>
                <c:pt idx="49">
                  <c:v>0.65061849999999999</c:v>
                </c:pt>
                <c:pt idx="50">
                  <c:v>0.65061849999999999</c:v>
                </c:pt>
                <c:pt idx="51">
                  <c:v>0.65061849999999999</c:v>
                </c:pt>
                <c:pt idx="52">
                  <c:v>0.6513506</c:v>
                </c:pt>
                <c:pt idx="53">
                  <c:v>0.65491929999999998</c:v>
                </c:pt>
                <c:pt idx="54">
                  <c:v>0.65400429999999998</c:v>
                </c:pt>
                <c:pt idx="55">
                  <c:v>0.65455339999999995</c:v>
                </c:pt>
                <c:pt idx="56">
                  <c:v>0.65501089999999995</c:v>
                </c:pt>
                <c:pt idx="57">
                  <c:v>0.65583440000000004</c:v>
                </c:pt>
                <c:pt idx="58">
                  <c:v>0.65528540000000002</c:v>
                </c:pt>
                <c:pt idx="59">
                  <c:v>0.6574816</c:v>
                </c:pt>
                <c:pt idx="60">
                  <c:v>0.6574816</c:v>
                </c:pt>
                <c:pt idx="61">
                  <c:v>0.65958620000000001</c:v>
                </c:pt>
                <c:pt idx="62">
                  <c:v>0.66141640000000002</c:v>
                </c:pt>
                <c:pt idx="63">
                  <c:v>0.66251450000000001</c:v>
                </c:pt>
                <c:pt idx="64">
                  <c:v>0.66031830000000002</c:v>
                </c:pt>
                <c:pt idx="65">
                  <c:v>0.66178239999999999</c:v>
                </c:pt>
                <c:pt idx="66">
                  <c:v>0.66251450000000001</c:v>
                </c:pt>
                <c:pt idx="67">
                  <c:v>0.66269750000000005</c:v>
                </c:pt>
                <c:pt idx="68">
                  <c:v>0.6668153</c:v>
                </c:pt>
                <c:pt idx="69">
                  <c:v>0.66800490000000001</c:v>
                </c:pt>
                <c:pt idx="70">
                  <c:v>0.66718140000000004</c:v>
                </c:pt>
                <c:pt idx="71">
                  <c:v>0.66736439999999997</c:v>
                </c:pt>
                <c:pt idx="72">
                  <c:v>0.66626629999999998</c:v>
                </c:pt>
                <c:pt idx="73">
                  <c:v>0.668188</c:v>
                </c:pt>
                <c:pt idx="74">
                  <c:v>0.66983510000000002</c:v>
                </c:pt>
                <c:pt idx="75">
                  <c:v>0.6663578</c:v>
                </c:pt>
                <c:pt idx="76">
                  <c:v>0.66983510000000002</c:v>
                </c:pt>
                <c:pt idx="77">
                  <c:v>0.669103</c:v>
                </c:pt>
                <c:pt idx="78">
                  <c:v>0.67148220000000003</c:v>
                </c:pt>
                <c:pt idx="79">
                  <c:v>0.67056720000000003</c:v>
                </c:pt>
                <c:pt idx="80">
                  <c:v>0.67276329999999995</c:v>
                </c:pt>
                <c:pt idx="81">
                  <c:v>0.67212280000000002</c:v>
                </c:pt>
                <c:pt idx="82">
                  <c:v>0.669103</c:v>
                </c:pt>
                <c:pt idx="83">
                  <c:v>0.67093309999999995</c:v>
                </c:pt>
                <c:pt idx="84">
                  <c:v>0.67212280000000002</c:v>
                </c:pt>
                <c:pt idx="85">
                  <c:v>0.67239729999999998</c:v>
                </c:pt>
                <c:pt idx="86">
                  <c:v>0.67367829999999995</c:v>
                </c:pt>
                <c:pt idx="87">
                  <c:v>0.67624059999999997</c:v>
                </c:pt>
                <c:pt idx="88">
                  <c:v>0.67633209999999999</c:v>
                </c:pt>
                <c:pt idx="89">
                  <c:v>0.67852829999999997</c:v>
                </c:pt>
                <c:pt idx="90">
                  <c:v>0.67770470000000005</c:v>
                </c:pt>
                <c:pt idx="91">
                  <c:v>0.67651510000000004</c:v>
                </c:pt>
                <c:pt idx="92">
                  <c:v>0.68045</c:v>
                </c:pt>
                <c:pt idx="93">
                  <c:v>0.67999240000000005</c:v>
                </c:pt>
                <c:pt idx="94">
                  <c:v>0.67926039999999999</c:v>
                </c:pt>
                <c:pt idx="95">
                  <c:v>0.68228009999999994</c:v>
                </c:pt>
                <c:pt idx="96">
                  <c:v>0.68173099999999998</c:v>
                </c:pt>
                <c:pt idx="97">
                  <c:v>0.68310360000000003</c:v>
                </c:pt>
                <c:pt idx="98">
                  <c:v>0.68273760000000006</c:v>
                </c:pt>
                <c:pt idx="99">
                  <c:v>0.68127349999999998</c:v>
                </c:pt>
                <c:pt idx="100">
                  <c:v>0.681365</c:v>
                </c:pt>
                <c:pt idx="101">
                  <c:v>0.68264610000000003</c:v>
                </c:pt>
                <c:pt idx="102">
                  <c:v>0.68191400000000002</c:v>
                </c:pt>
                <c:pt idx="103">
                  <c:v>0.68282909999999997</c:v>
                </c:pt>
                <c:pt idx="104">
                  <c:v>0.68465929999999997</c:v>
                </c:pt>
                <c:pt idx="105">
                  <c:v>0.68383570000000005</c:v>
                </c:pt>
                <c:pt idx="106">
                  <c:v>0.68420179999999997</c:v>
                </c:pt>
                <c:pt idx="107">
                  <c:v>0.68328659999999997</c:v>
                </c:pt>
                <c:pt idx="108">
                  <c:v>0.68447630000000004</c:v>
                </c:pt>
                <c:pt idx="109">
                  <c:v>0.68539139999999998</c:v>
                </c:pt>
                <c:pt idx="110">
                  <c:v>0.68356110000000003</c:v>
                </c:pt>
                <c:pt idx="111">
                  <c:v>0.68603190000000003</c:v>
                </c:pt>
                <c:pt idx="112">
                  <c:v>0.68420179999999997</c:v>
                </c:pt>
                <c:pt idx="113">
                  <c:v>0.68475079999999999</c:v>
                </c:pt>
                <c:pt idx="114">
                  <c:v>0.68630639999999998</c:v>
                </c:pt>
                <c:pt idx="115">
                  <c:v>0.68777049999999995</c:v>
                </c:pt>
                <c:pt idx="116">
                  <c:v>0.68612340000000005</c:v>
                </c:pt>
                <c:pt idx="117">
                  <c:v>0.68557440000000003</c:v>
                </c:pt>
                <c:pt idx="118">
                  <c:v>0.68950920000000004</c:v>
                </c:pt>
                <c:pt idx="119">
                  <c:v>0.6868554</c:v>
                </c:pt>
                <c:pt idx="120">
                  <c:v>0.68767909999999999</c:v>
                </c:pt>
                <c:pt idx="121">
                  <c:v>0.68831960000000003</c:v>
                </c:pt>
                <c:pt idx="122">
                  <c:v>0.68841110000000005</c:v>
                </c:pt>
                <c:pt idx="123">
                  <c:v>0.69005819999999995</c:v>
                </c:pt>
                <c:pt idx="124">
                  <c:v>0.68813659999999999</c:v>
                </c:pt>
                <c:pt idx="125">
                  <c:v>0.6893262</c:v>
                </c:pt>
                <c:pt idx="126">
                  <c:v>0.68905159999999999</c:v>
                </c:pt>
                <c:pt idx="127">
                  <c:v>0.6897837</c:v>
                </c:pt>
                <c:pt idx="128">
                  <c:v>0.69088179999999999</c:v>
                </c:pt>
                <c:pt idx="129">
                  <c:v>0.69271190000000005</c:v>
                </c:pt>
                <c:pt idx="130">
                  <c:v>0.69051580000000001</c:v>
                </c:pt>
                <c:pt idx="131">
                  <c:v>0.69225440000000005</c:v>
                </c:pt>
                <c:pt idx="132">
                  <c:v>0.69289500000000004</c:v>
                </c:pt>
                <c:pt idx="133">
                  <c:v>0.6920714</c:v>
                </c:pt>
                <c:pt idx="134">
                  <c:v>0.6929864</c:v>
                </c:pt>
                <c:pt idx="135">
                  <c:v>0.69271190000000005</c:v>
                </c:pt>
                <c:pt idx="136">
                  <c:v>0.69115629999999995</c:v>
                </c:pt>
                <c:pt idx="137">
                  <c:v>0.6929864</c:v>
                </c:pt>
                <c:pt idx="138">
                  <c:v>0.69362710000000005</c:v>
                </c:pt>
                <c:pt idx="139">
                  <c:v>0.69243739999999998</c:v>
                </c:pt>
                <c:pt idx="140">
                  <c:v>0.69499960000000005</c:v>
                </c:pt>
                <c:pt idx="141">
                  <c:v>0.69499960000000005</c:v>
                </c:pt>
                <c:pt idx="142">
                  <c:v>0.69481660000000001</c:v>
                </c:pt>
                <c:pt idx="143">
                  <c:v>0.69646379999999997</c:v>
                </c:pt>
                <c:pt idx="144">
                  <c:v>0.69509120000000002</c:v>
                </c:pt>
                <c:pt idx="145">
                  <c:v>0.69618919999999995</c:v>
                </c:pt>
                <c:pt idx="146">
                  <c:v>0.69710430000000001</c:v>
                </c:pt>
                <c:pt idx="147">
                  <c:v>0.69783640000000002</c:v>
                </c:pt>
                <c:pt idx="148">
                  <c:v>0.69664669999999995</c:v>
                </c:pt>
                <c:pt idx="149">
                  <c:v>0.69701279999999999</c:v>
                </c:pt>
                <c:pt idx="150">
                  <c:v>0.69646379999999997</c:v>
                </c:pt>
                <c:pt idx="151">
                  <c:v>0.69600620000000002</c:v>
                </c:pt>
                <c:pt idx="152">
                  <c:v>0.69692129999999997</c:v>
                </c:pt>
                <c:pt idx="153">
                  <c:v>0.69801939999999996</c:v>
                </c:pt>
                <c:pt idx="154">
                  <c:v>0.69774480000000005</c:v>
                </c:pt>
                <c:pt idx="155">
                  <c:v>0.69783640000000002</c:v>
                </c:pt>
                <c:pt idx="156">
                  <c:v>0.6982024</c:v>
                </c:pt>
                <c:pt idx="157">
                  <c:v>0.69966649999999997</c:v>
                </c:pt>
                <c:pt idx="158">
                  <c:v>0.69920899999999997</c:v>
                </c:pt>
                <c:pt idx="159">
                  <c:v>0.69975810000000005</c:v>
                </c:pt>
                <c:pt idx="160">
                  <c:v>0.69939200000000001</c:v>
                </c:pt>
                <c:pt idx="161">
                  <c:v>0.69966649999999997</c:v>
                </c:pt>
                <c:pt idx="162">
                  <c:v>0.70167970000000002</c:v>
                </c:pt>
                <c:pt idx="163">
                  <c:v>0.69893439999999996</c:v>
                </c:pt>
                <c:pt idx="164">
                  <c:v>0.69847689999999996</c:v>
                </c:pt>
                <c:pt idx="165">
                  <c:v>0.70012399999999997</c:v>
                </c:pt>
                <c:pt idx="166">
                  <c:v>0.70113060000000005</c:v>
                </c:pt>
                <c:pt idx="167">
                  <c:v>0.7015882</c:v>
                </c:pt>
                <c:pt idx="168">
                  <c:v>0.69930049999999999</c:v>
                </c:pt>
                <c:pt idx="169">
                  <c:v>0.70067310000000005</c:v>
                </c:pt>
                <c:pt idx="170">
                  <c:v>0.7009476</c:v>
                </c:pt>
                <c:pt idx="171">
                  <c:v>0.70140519999999995</c:v>
                </c:pt>
                <c:pt idx="172">
                  <c:v>0.70122220000000002</c:v>
                </c:pt>
                <c:pt idx="173">
                  <c:v>0.70296080000000005</c:v>
                </c:pt>
                <c:pt idx="174">
                  <c:v>0.70488240000000002</c:v>
                </c:pt>
                <c:pt idx="175">
                  <c:v>0.70607200000000003</c:v>
                </c:pt>
                <c:pt idx="176">
                  <c:v>0.70305229999999996</c:v>
                </c:pt>
                <c:pt idx="177">
                  <c:v>0.70415039999999995</c:v>
                </c:pt>
                <c:pt idx="178">
                  <c:v>0.70488240000000002</c:v>
                </c:pt>
                <c:pt idx="179">
                  <c:v>0.70579749999999997</c:v>
                </c:pt>
                <c:pt idx="180">
                  <c:v>0.70561450000000003</c:v>
                </c:pt>
                <c:pt idx="181">
                  <c:v>0.70167970000000002</c:v>
                </c:pt>
                <c:pt idx="182">
                  <c:v>0.70350990000000002</c:v>
                </c:pt>
                <c:pt idx="183">
                  <c:v>0.70378430000000003</c:v>
                </c:pt>
                <c:pt idx="184">
                  <c:v>0.70387580000000005</c:v>
                </c:pt>
                <c:pt idx="185">
                  <c:v>0.70332680000000003</c:v>
                </c:pt>
                <c:pt idx="186">
                  <c:v>0.70460789999999995</c:v>
                </c:pt>
                <c:pt idx="187">
                  <c:v>0.70305229999999996</c:v>
                </c:pt>
                <c:pt idx="188">
                  <c:v>0.70524849999999994</c:v>
                </c:pt>
                <c:pt idx="189">
                  <c:v>0.70424189999999998</c:v>
                </c:pt>
                <c:pt idx="190">
                  <c:v>0.70204569999999999</c:v>
                </c:pt>
                <c:pt idx="191">
                  <c:v>0.70515700000000003</c:v>
                </c:pt>
                <c:pt idx="192">
                  <c:v>0.70387580000000005</c:v>
                </c:pt>
                <c:pt idx="193">
                  <c:v>0.70341830000000005</c:v>
                </c:pt>
                <c:pt idx="194">
                  <c:v>0.70378430000000003</c:v>
                </c:pt>
                <c:pt idx="195">
                  <c:v>0.70250330000000005</c:v>
                </c:pt>
                <c:pt idx="196">
                  <c:v>0.70241169999999997</c:v>
                </c:pt>
                <c:pt idx="197">
                  <c:v>0.70213720000000002</c:v>
                </c:pt>
                <c:pt idx="198">
                  <c:v>0.70332680000000003</c:v>
                </c:pt>
                <c:pt idx="199">
                  <c:v>0.70415039999999995</c:v>
                </c:pt>
                <c:pt idx="200">
                  <c:v>0.70213720000000002</c:v>
                </c:pt>
                <c:pt idx="201">
                  <c:v>0.70350990000000002</c:v>
                </c:pt>
                <c:pt idx="202">
                  <c:v>0.70259479999999996</c:v>
                </c:pt>
                <c:pt idx="203">
                  <c:v>0.70286919999999997</c:v>
                </c:pt>
                <c:pt idx="204">
                  <c:v>0.70113060000000005</c:v>
                </c:pt>
                <c:pt idx="205">
                  <c:v>0.70259479999999996</c:v>
                </c:pt>
                <c:pt idx="206">
                  <c:v>0.70122220000000002</c:v>
                </c:pt>
                <c:pt idx="207">
                  <c:v>0.7015882</c:v>
                </c:pt>
                <c:pt idx="208">
                  <c:v>0.70167970000000002</c:v>
                </c:pt>
                <c:pt idx="209">
                  <c:v>0.70204569999999999</c:v>
                </c:pt>
                <c:pt idx="210">
                  <c:v>0.70241169999999997</c:v>
                </c:pt>
                <c:pt idx="211">
                  <c:v>0.70296080000000005</c:v>
                </c:pt>
                <c:pt idx="212">
                  <c:v>0.70076470000000002</c:v>
                </c:pt>
                <c:pt idx="213">
                  <c:v>0.70341830000000005</c:v>
                </c:pt>
                <c:pt idx="214">
                  <c:v>0.70149669999999997</c:v>
                </c:pt>
                <c:pt idx="215">
                  <c:v>0.70122220000000002</c:v>
                </c:pt>
                <c:pt idx="216">
                  <c:v>0.70149669999999997</c:v>
                </c:pt>
                <c:pt idx="217">
                  <c:v>0.70460789999999995</c:v>
                </c:pt>
                <c:pt idx="218">
                  <c:v>0.70396740000000002</c:v>
                </c:pt>
                <c:pt idx="219">
                  <c:v>0.70296080000000005</c:v>
                </c:pt>
                <c:pt idx="220">
                  <c:v>0.70122220000000002</c:v>
                </c:pt>
                <c:pt idx="221">
                  <c:v>0.70030709999999996</c:v>
                </c:pt>
                <c:pt idx="222">
                  <c:v>0.70076470000000002</c:v>
                </c:pt>
                <c:pt idx="223">
                  <c:v>0.70140519999999995</c:v>
                </c:pt>
                <c:pt idx="224">
                  <c:v>0.70021560000000005</c:v>
                </c:pt>
                <c:pt idx="225">
                  <c:v>0.69984950000000001</c:v>
                </c:pt>
                <c:pt idx="226">
                  <c:v>0.70103910000000003</c:v>
                </c:pt>
                <c:pt idx="227">
                  <c:v>0.70186269999999995</c:v>
                </c:pt>
                <c:pt idx="228">
                  <c:v>0.70012399999999997</c:v>
                </c:pt>
                <c:pt idx="229">
                  <c:v>0.70012399999999997</c:v>
                </c:pt>
                <c:pt idx="230">
                  <c:v>0.6991174</c:v>
                </c:pt>
                <c:pt idx="231">
                  <c:v>0.70067310000000005</c:v>
                </c:pt>
                <c:pt idx="232">
                  <c:v>0.69875140000000002</c:v>
                </c:pt>
                <c:pt idx="233">
                  <c:v>0.6982024</c:v>
                </c:pt>
                <c:pt idx="234">
                  <c:v>0.69957510000000001</c:v>
                </c:pt>
                <c:pt idx="235">
                  <c:v>0.6982024</c:v>
                </c:pt>
                <c:pt idx="236">
                  <c:v>0.69975810000000005</c:v>
                </c:pt>
                <c:pt idx="237">
                  <c:v>0.6982024</c:v>
                </c:pt>
                <c:pt idx="238">
                  <c:v>0.69801939999999996</c:v>
                </c:pt>
                <c:pt idx="239">
                  <c:v>0.6982024</c:v>
                </c:pt>
                <c:pt idx="240">
                  <c:v>0.69920899999999997</c:v>
                </c:pt>
                <c:pt idx="241">
                  <c:v>0.6982024</c:v>
                </c:pt>
                <c:pt idx="242">
                  <c:v>0.69710430000000001</c:v>
                </c:pt>
                <c:pt idx="243">
                  <c:v>0.69884290000000004</c:v>
                </c:pt>
                <c:pt idx="244">
                  <c:v>0.69737879999999997</c:v>
                </c:pt>
                <c:pt idx="245">
                  <c:v>0.6959147</c:v>
                </c:pt>
                <c:pt idx="246">
                  <c:v>0.69747029999999999</c:v>
                </c:pt>
                <c:pt idx="247">
                  <c:v>0.69472509999999998</c:v>
                </c:pt>
                <c:pt idx="248">
                  <c:v>0.69609770000000004</c:v>
                </c:pt>
                <c:pt idx="249">
                  <c:v>0.69701279999999999</c:v>
                </c:pt>
                <c:pt idx="250">
                  <c:v>0.6963722</c:v>
                </c:pt>
                <c:pt idx="251">
                  <c:v>0.69701279999999999</c:v>
                </c:pt>
                <c:pt idx="252">
                  <c:v>0.69618919999999995</c:v>
                </c:pt>
                <c:pt idx="253">
                  <c:v>0.69518259999999998</c:v>
                </c:pt>
                <c:pt idx="254">
                  <c:v>0.69609770000000004</c:v>
                </c:pt>
                <c:pt idx="255">
                  <c:v>0.69646379999999997</c:v>
                </c:pt>
                <c:pt idx="256">
                  <c:v>0.69472509999999998</c:v>
                </c:pt>
                <c:pt idx="257">
                  <c:v>0.6963722</c:v>
                </c:pt>
                <c:pt idx="258">
                  <c:v>0.69554870000000002</c:v>
                </c:pt>
                <c:pt idx="259">
                  <c:v>0.69454210000000005</c:v>
                </c:pt>
                <c:pt idx="260">
                  <c:v>0.69499960000000005</c:v>
                </c:pt>
                <c:pt idx="261">
                  <c:v>0.69618919999999995</c:v>
                </c:pt>
                <c:pt idx="262">
                  <c:v>0.69390149999999995</c:v>
                </c:pt>
                <c:pt idx="263">
                  <c:v>0.69564009999999998</c:v>
                </c:pt>
                <c:pt idx="264">
                  <c:v>0.69417600000000002</c:v>
                </c:pt>
                <c:pt idx="265">
                  <c:v>0.69326100000000002</c:v>
                </c:pt>
                <c:pt idx="266">
                  <c:v>0.69454210000000005</c:v>
                </c:pt>
                <c:pt idx="267">
                  <c:v>0.6954572</c:v>
                </c:pt>
                <c:pt idx="268">
                  <c:v>0.69472509999999998</c:v>
                </c:pt>
                <c:pt idx="269">
                  <c:v>0.69435910000000001</c:v>
                </c:pt>
                <c:pt idx="270">
                  <c:v>0.69609770000000004</c:v>
                </c:pt>
                <c:pt idx="271">
                  <c:v>0.69499960000000005</c:v>
                </c:pt>
                <c:pt idx="272">
                  <c:v>0.69728730000000005</c:v>
                </c:pt>
                <c:pt idx="273">
                  <c:v>0.69600620000000002</c:v>
                </c:pt>
                <c:pt idx="274">
                  <c:v>0.69234589999999996</c:v>
                </c:pt>
                <c:pt idx="275">
                  <c:v>0.69426759999999998</c:v>
                </c:pt>
                <c:pt idx="276">
                  <c:v>0.69326100000000002</c:v>
                </c:pt>
                <c:pt idx="277">
                  <c:v>0.69527419999999995</c:v>
                </c:pt>
                <c:pt idx="278">
                  <c:v>0.69609770000000004</c:v>
                </c:pt>
                <c:pt idx="279">
                  <c:v>0.69646379999999997</c:v>
                </c:pt>
                <c:pt idx="280">
                  <c:v>0.69472509999999998</c:v>
                </c:pt>
                <c:pt idx="281">
                  <c:v>0.69454210000000005</c:v>
                </c:pt>
                <c:pt idx="282">
                  <c:v>0.69390149999999995</c:v>
                </c:pt>
                <c:pt idx="283">
                  <c:v>0.69344399999999995</c:v>
                </c:pt>
                <c:pt idx="284">
                  <c:v>0.6925289</c:v>
                </c:pt>
                <c:pt idx="285">
                  <c:v>0.69362710000000005</c:v>
                </c:pt>
                <c:pt idx="286">
                  <c:v>0.69115629999999995</c:v>
                </c:pt>
                <c:pt idx="287">
                  <c:v>0.69289500000000004</c:v>
                </c:pt>
                <c:pt idx="288">
                  <c:v>0.69408460000000005</c:v>
                </c:pt>
                <c:pt idx="289">
                  <c:v>0.69152239999999998</c:v>
                </c:pt>
                <c:pt idx="290">
                  <c:v>0.69097330000000001</c:v>
                </c:pt>
                <c:pt idx="291">
                  <c:v>0.69197989999999998</c:v>
                </c:pt>
                <c:pt idx="292">
                  <c:v>0.69463370000000002</c:v>
                </c:pt>
                <c:pt idx="293">
                  <c:v>0.69408460000000005</c:v>
                </c:pt>
                <c:pt idx="294">
                  <c:v>0.69316949999999999</c:v>
                </c:pt>
                <c:pt idx="295">
                  <c:v>0.69014980000000004</c:v>
                </c:pt>
                <c:pt idx="296">
                  <c:v>0.69115629999999995</c:v>
                </c:pt>
                <c:pt idx="297">
                  <c:v>0.68969230000000004</c:v>
                </c:pt>
                <c:pt idx="298">
                  <c:v>0.69088179999999999</c:v>
                </c:pt>
                <c:pt idx="299">
                  <c:v>0.69152239999999998</c:v>
                </c:pt>
                <c:pt idx="300">
                  <c:v>0.69143080000000001</c:v>
                </c:pt>
                <c:pt idx="301">
                  <c:v>0.68914319999999996</c:v>
                </c:pt>
                <c:pt idx="302">
                  <c:v>0.69097330000000001</c:v>
                </c:pt>
                <c:pt idx="303">
                  <c:v>0.69005819999999995</c:v>
                </c:pt>
                <c:pt idx="304">
                  <c:v>0.6916139</c:v>
                </c:pt>
                <c:pt idx="305">
                  <c:v>0.6925289</c:v>
                </c:pt>
                <c:pt idx="306">
                  <c:v>0.69197989999999998</c:v>
                </c:pt>
                <c:pt idx="307">
                  <c:v>0.68960069999999996</c:v>
                </c:pt>
                <c:pt idx="308">
                  <c:v>0.69051580000000001</c:v>
                </c:pt>
                <c:pt idx="309">
                  <c:v>0.6929864</c:v>
                </c:pt>
                <c:pt idx="310">
                  <c:v>0.69188839999999996</c:v>
                </c:pt>
                <c:pt idx="311">
                  <c:v>0.68886860000000005</c:v>
                </c:pt>
                <c:pt idx="312">
                  <c:v>0.69088179999999999</c:v>
                </c:pt>
                <c:pt idx="313">
                  <c:v>0.69088179999999999</c:v>
                </c:pt>
                <c:pt idx="314">
                  <c:v>0.69152239999999998</c:v>
                </c:pt>
                <c:pt idx="315">
                  <c:v>0.6906987</c:v>
                </c:pt>
                <c:pt idx="316">
                  <c:v>0.6902412</c:v>
                </c:pt>
                <c:pt idx="317">
                  <c:v>0.69106480000000003</c:v>
                </c:pt>
                <c:pt idx="318">
                  <c:v>0.68905159999999999</c:v>
                </c:pt>
                <c:pt idx="319">
                  <c:v>0.69051580000000001</c:v>
                </c:pt>
                <c:pt idx="320">
                  <c:v>0.68886860000000005</c:v>
                </c:pt>
                <c:pt idx="321">
                  <c:v>0.68923460000000003</c:v>
                </c:pt>
                <c:pt idx="322">
                  <c:v>0.68877710000000003</c:v>
                </c:pt>
                <c:pt idx="323">
                  <c:v>0.69188839999999996</c:v>
                </c:pt>
                <c:pt idx="324">
                  <c:v>0.69152239999999998</c:v>
                </c:pt>
                <c:pt idx="325">
                  <c:v>0.68868569999999996</c:v>
                </c:pt>
                <c:pt idx="326">
                  <c:v>0.69088179999999999</c:v>
                </c:pt>
                <c:pt idx="327">
                  <c:v>0.69234589999999996</c:v>
                </c:pt>
                <c:pt idx="328">
                  <c:v>0.68923460000000003</c:v>
                </c:pt>
                <c:pt idx="329">
                  <c:v>0.6897837</c:v>
                </c:pt>
                <c:pt idx="330">
                  <c:v>0.68877710000000003</c:v>
                </c:pt>
                <c:pt idx="331">
                  <c:v>0.6902412</c:v>
                </c:pt>
                <c:pt idx="332">
                  <c:v>0.68905159999999999</c:v>
                </c:pt>
                <c:pt idx="333">
                  <c:v>0.68960069999999996</c:v>
                </c:pt>
                <c:pt idx="334">
                  <c:v>0.6893262</c:v>
                </c:pt>
                <c:pt idx="335">
                  <c:v>0.6897837</c:v>
                </c:pt>
                <c:pt idx="336">
                  <c:v>0.68914319999999996</c:v>
                </c:pt>
                <c:pt idx="337">
                  <c:v>0.68795360000000005</c:v>
                </c:pt>
                <c:pt idx="338">
                  <c:v>0.68969230000000004</c:v>
                </c:pt>
                <c:pt idx="339">
                  <c:v>0.68841110000000005</c:v>
                </c:pt>
                <c:pt idx="340">
                  <c:v>0.69335250000000004</c:v>
                </c:pt>
                <c:pt idx="341">
                  <c:v>0.69088179999999999</c:v>
                </c:pt>
                <c:pt idx="342">
                  <c:v>0.68877710000000003</c:v>
                </c:pt>
                <c:pt idx="343">
                  <c:v>0.6868554</c:v>
                </c:pt>
                <c:pt idx="344">
                  <c:v>0.68813659999999999</c:v>
                </c:pt>
                <c:pt idx="345">
                  <c:v>0.68960069999999996</c:v>
                </c:pt>
                <c:pt idx="346">
                  <c:v>0.68905159999999999</c:v>
                </c:pt>
                <c:pt idx="347">
                  <c:v>0.6893262</c:v>
                </c:pt>
                <c:pt idx="348">
                  <c:v>0.68859409999999999</c:v>
                </c:pt>
                <c:pt idx="349">
                  <c:v>0.68722150000000004</c:v>
                </c:pt>
                <c:pt idx="350">
                  <c:v>0.68822799999999995</c:v>
                </c:pt>
                <c:pt idx="351">
                  <c:v>0.68630639999999998</c:v>
                </c:pt>
                <c:pt idx="352">
                  <c:v>0.68676389999999998</c:v>
                </c:pt>
                <c:pt idx="353">
                  <c:v>0.686581</c:v>
                </c:pt>
                <c:pt idx="354">
                  <c:v>0.686581</c:v>
                </c:pt>
                <c:pt idx="355">
                  <c:v>0.68786199999999997</c:v>
                </c:pt>
                <c:pt idx="356">
                  <c:v>0.68831960000000003</c:v>
                </c:pt>
                <c:pt idx="357">
                  <c:v>0.68639790000000001</c:v>
                </c:pt>
                <c:pt idx="358">
                  <c:v>0.6870385</c:v>
                </c:pt>
                <c:pt idx="359">
                  <c:v>0.68630639999999998</c:v>
                </c:pt>
                <c:pt idx="360">
                  <c:v>0.68731299999999995</c:v>
                </c:pt>
                <c:pt idx="361">
                  <c:v>0.68740449999999997</c:v>
                </c:pt>
                <c:pt idx="362">
                  <c:v>0.68511679999999997</c:v>
                </c:pt>
                <c:pt idx="363">
                  <c:v>0.68548290000000001</c:v>
                </c:pt>
                <c:pt idx="364">
                  <c:v>0.68630639999999998</c:v>
                </c:pt>
                <c:pt idx="365">
                  <c:v>0.68557440000000003</c:v>
                </c:pt>
                <c:pt idx="366">
                  <c:v>0.68502529999999995</c:v>
                </c:pt>
                <c:pt idx="367">
                  <c:v>0.6868554</c:v>
                </c:pt>
                <c:pt idx="368">
                  <c:v>0.68950920000000004</c:v>
                </c:pt>
                <c:pt idx="369">
                  <c:v>0.68566590000000005</c:v>
                </c:pt>
                <c:pt idx="370">
                  <c:v>0.68566590000000005</c:v>
                </c:pt>
                <c:pt idx="371">
                  <c:v>0.68566590000000005</c:v>
                </c:pt>
                <c:pt idx="372">
                  <c:v>0.6836527</c:v>
                </c:pt>
                <c:pt idx="373">
                  <c:v>0.6818225</c:v>
                </c:pt>
                <c:pt idx="374">
                  <c:v>0.6845677</c:v>
                </c:pt>
                <c:pt idx="375">
                  <c:v>0.68722150000000004</c:v>
                </c:pt>
                <c:pt idx="376">
                  <c:v>0.68795360000000005</c:v>
                </c:pt>
                <c:pt idx="377">
                  <c:v>0.68539139999999998</c:v>
                </c:pt>
                <c:pt idx="378">
                  <c:v>0.6870385</c:v>
                </c:pt>
                <c:pt idx="379">
                  <c:v>0.6868554</c:v>
                </c:pt>
                <c:pt idx="380">
                  <c:v>0.68475079999999999</c:v>
                </c:pt>
                <c:pt idx="381">
                  <c:v>0.68566590000000005</c:v>
                </c:pt>
                <c:pt idx="382">
                  <c:v>0.68584889999999998</c:v>
                </c:pt>
                <c:pt idx="383">
                  <c:v>0.68731299999999995</c:v>
                </c:pt>
                <c:pt idx="384">
                  <c:v>0.68273760000000006</c:v>
                </c:pt>
                <c:pt idx="385">
                  <c:v>0.68264610000000003</c:v>
                </c:pt>
                <c:pt idx="386">
                  <c:v>0.68374429999999997</c:v>
                </c:pt>
                <c:pt idx="387">
                  <c:v>0.68310360000000003</c:v>
                </c:pt>
                <c:pt idx="388">
                  <c:v>0.68246309999999999</c:v>
                </c:pt>
                <c:pt idx="389">
                  <c:v>0.68557440000000003</c:v>
                </c:pt>
                <c:pt idx="390">
                  <c:v>0.68337820000000005</c:v>
                </c:pt>
                <c:pt idx="391">
                  <c:v>0.68292059999999999</c:v>
                </c:pt>
                <c:pt idx="392">
                  <c:v>0.68237159999999997</c:v>
                </c:pt>
                <c:pt idx="393">
                  <c:v>0.68603190000000003</c:v>
                </c:pt>
                <c:pt idx="394">
                  <c:v>0.68475079999999999</c:v>
                </c:pt>
                <c:pt idx="395">
                  <c:v>0.68447630000000004</c:v>
                </c:pt>
                <c:pt idx="396">
                  <c:v>0.68401869999999998</c:v>
                </c:pt>
                <c:pt idx="397">
                  <c:v>0.68218860000000003</c:v>
                </c:pt>
                <c:pt idx="398">
                  <c:v>0.68383570000000005</c:v>
                </c:pt>
                <c:pt idx="399">
                  <c:v>0.68292059999999999</c:v>
                </c:pt>
                <c:pt idx="400">
                  <c:v>0.68081590000000003</c:v>
                </c:pt>
                <c:pt idx="401">
                  <c:v>0.68191400000000002</c:v>
                </c:pt>
                <c:pt idx="402">
                  <c:v>0.68218860000000003</c:v>
                </c:pt>
                <c:pt idx="403">
                  <c:v>0.68191400000000002</c:v>
                </c:pt>
                <c:pt idx="404">
                  <c:v>0.68356110000000003</c:v>
                </c:pt>
                <c:pt idx="405">
                  <c:v>0.68273760000000006</c:v>
                </c:pt>
                <c:pt idx="406">
                  <c:v>0.68218860000000003</c:v>
                </c:pt>
                <c:pt idx="407">
                  <c:v>0.68191400000000002</c:v>
                </c:pt>
                <c:pt idx="408">
                  <c:v>0.68282909999999997</c:v>
                </c:pt>
                <c:pt idx="409">
                  <c:v>0.6841102</c:v>
                </c:pt>
                <c:pt idx="410">
                  <c:v>0.68264610000000003</c:v>
                </c:pt>
                <c:pt idx="411">
                  <c:v>0.68465929999999997</c:v>
                </c:pt>
                <c:pt idx="412">
                  <c:v>0.68264610000000003</c:v>
                </c:pt>
                <c:pt idx="413">
                  <c:v>0.68429320000000005</c:v>
                </c:pt>
                <c:pt idx="414">
                  <c:v>0.68420179999999997</c:v>
                </c:pt>
                <c:pt idx="415">
                  <c:v>0.68465929999999997</c:v>
                </c:pt>
                <c:pt idx="416">
                  <c:v>0.68383570000000005</c:v>
                </c:pt>
                <c:pt idx="417">
                  <c:v>0.68356110000000003</c:v>
                </c:pt>
                <c:pt idx="418">
                  <c:v>0.6841102</c:v>
                </c:pt>
                <c:pt idx="419">
                  <c:v>0.68401869999999998</c:v>
                </c:pt>
                <c:pt idx="420">
                  <c:v>0.68237159999999997</c:v>
                </c:pt>
                <c:pt idx="421">
                  <c:v>0.68228009999999994</c:v>
                </c:pt>
                <c:pt idx="422">
                  <c:v>0.68045</c:v>
                </c:pt>
                <c:pt idx="423">
                  <c:v>0.67953490000000005</c:v>
                </c:pt>
                <c:pt idx="424">
                  <c:v>0.68045</c:v>
                </c:pt>
                <c:pt idx="425">
                  <c:v>0.68109050000000004</c:v>
                </c:pt>
                <c:pt idx="426">
                  <c:v>0.68539139999999998</c:v>
                </c:pt>
                <c:pt idx="427">
                  <c:v>0.68282909999999997</c:v>
                </c:pt>
                <c:pt idx="428">
                  <c:v>0.68539139999999998</c:v>
                </c:pt>
                <c:pt idx="429">
                  <c:v>0.68173099999999998</c:v>
                </c:pt>
                <c:pt idx="430">
                  <c:v>0.68273760000000006</c:v>
                </c:pt>
                <c:pt idx="431">
                  <c:v>0.68264610000000003</c:v>
                </c:pt>
                <c:pt idx="432">
                  <c:v>0.681365</c:v>
                </c:pt>
                <c:pt idx="433">
                  <c:v>0.67999240000000005</c:v>
                </c:pt>
                <c:pt idx="434">
                  <c:v>0.68173099999999998</c:v>
                </c:pt>
                <c:pt idx="435">
                  <c:v>0.68173099999999998</c:v>
                </c:pt>
                <c:pt idx="436">
                  <c:v>0.68045</c:v>
                </c:pt>
                <c:pt idx="437">
                  <c:v>0.68191400000000002</c:v>
                </c:pt>
                <c:pt idx="438">
                  <c:v>0.681365</c:v>
                </c:pt>
                <c:pt idx="439">
                  <c:v>0.68081590000000003</c:v>
                </c:pt>
                <c:pt idx="440">
                  <c:v>0.68154800000000004</c:v>
                </c:pt>
                <c:pt idx="441">
                  <c:v>0.67990090000000003</c:v>
                </c:pt>
                <c:pt idx="442">
                  <c:v>0.67825380000000002</c:v>
                </c:pt>
                <c:pt idx="443">
                  <c:v>0.67999240000000005</c:v>
                </c:pt>
                <c:pt idx="444">
                  <c:v>0.68218860000000003</c:v>
                </c:pt>
                <c:pt idx="445">
                  <c:v>0.68191400000000002</c:v>
                </c:pt>
                <c:pt idx="446">
                  <c:v>0.67944340000000003</c:v>
                </c:pt>
                <c:pt idx="447">
                  <c:v>0.68154800000000004</c:v>
                </c:pt>
                <c:pt idx="448">
                  <c:v>0.68099900000000002</c:v>
                </c:pt>
                <c:pt idx="449">
                  <c:v>0.67971789999999999</c:v>
                </c:pt>
                <c:pt idx="450">
                  <c:v>0.67898579999999997</c:v>
                </c:pt>
                <c:pt idx="451">
                  <c:v>0.68045</c:v>
                </c:pt>
                <c:pt idx="452">
                  <c:v>0.68374429999999997</c:v>
                </c:pt>
                <c:pt idx="453">
                  <c:v>0.68063289999999999</c:v>
                </c:pt>
                <c:pt idx="454">
                  <c:v>0.67788769999999998</c:v>
                </c:pt>
                <c:pt idx="455">
                  <c:v>0.67944340000000003</c:v>
                </c:pt>
                <c:pt idx="456">
                  <c:v>0.68045</c:v>
                </c:pt>
                <c:pt idx="457">
                  <c:v>0.68017539999999999</c:v>
                </c:pt>
                <c:pt idx="458">
                  <c:v>0.681365</c:v>
                </c:pt>
                <c:pt idx="459">
                  <c:v>0.6809075</c:v>
                </c:pt>
                <c:pt idx="460">
                  <c:v>0.68054150000000002</c:v>
                </c:pt>
                <c:pt idx="461">
                  <c:v>0.6809075</c:v>
                </c:pt>
                <c:pt idx="462">
                  <c:v>0.67834519999999998</c:v>
                </c:pt>
                <c:pt idx="463">
                  <c:v>0.6809075</c:v>
                </c:pt>
                <c:pt idx="464">
                  <c:v>0.67926039999999999</c:v>
                </c:pt>
                <c:pt idx="465">
                  <c:v>0.67926039999999999</c:v>
                </c:pt>
                <c:pt idx="466">
                  <c:v>0.67971789999999999</c:v>
                </c:pt>
                <c:pt idx="467">
                  <c:v>0.67861970000000005</c:v>
                </c:pt>
                <c:pt idx="468">
                  <c:v>0.68035840000000003</c:v>
                </c:pt>
                <c:pt idx="469">
                  <c:v>0.67926039999999999</c:v>
                </c:pt>
                <c:pt idx="470">
                  <c:v>0.68063289999999999</c:v>
                </c:pt>
                <c:pt idx="471">
                  <c:v>0.67990090000000003</c:v>
                </c:pt>
                <c:pt idx="472">
                  <c:v>0.68228009999999994</c:v>
                </c:pt>
                <c:pt idx="473">
                  <c:v>0.68081590000000003</c:v>
                </c:pt>
                <c:pt idx="474">
                  <c:v>0.67861970000000005</c:v>
                </c:pt>
                <c:pt idx="475">
                  <c:v>0.67770470000000005</c:v>
                </c:pt>
                <c:pt idx="476">
                  <c:v>0.67852829999999997</c:v>
                </c:pt>
                <c:pt idx="477">
                  <c:v>0.67779619999999996</c:v>
                </c:pt>
                <c:pt idx="478">
                  <c:v>0.67852829999999997</c:v>
                </c:pt>
                <c:pt idx="479">
                  <c:v>0.67724720000000005</c:v>
                </c:pt>
                <c:pt idx="480">
                  <c:v>0.67697260000000004</c:v>
                </c:pt>
                <c:pt idx="481">
                  <c:v>0.67779619999999996</c:v>
                </c:pt>
                <c:pt idx="482">
                  <c:v>0.67605760000000004</c:v>
                </c:pt>
                <c:pt idx="483">
                  <c:v>0.67669809999999997</c:v>
                </c:pt>
                <c:pt idx="484">
                  <c:v>0.67788769999999998</c:v>
                </c:pt>
                <c:pt idx="485">
                  <c:v>0.67678959999999999</c:v>
                </c:pt>
                <c:pt idx="486">
                  <c:v>0.67807079999999997</c:v>
                </c:pt>
                <c:pt idx="487">
                  <c:v>0.67505099999999996</c:v>
                </c:pt>
                <c:pt idx="488">
                  <c:v>0.67578300000000002</c:v>
                </c:pt>
                <c:pt idx="489">
                  <c:v>0.67971789999999999</c:v>
                </c:pt>
                <c:pt idx="490">
                  <c:v>0.67861970000000005</c:v>
                </c:pt>
                <c:pt idx="491">
                  <c:v>0.67907729999999999</c:v>
                </c:pt>
                <c:pt idx="492">
                  <c:v>0.67715570000000003</c:v>
                </c:pt>
                <c:pt idx="493">
                  <c:v>0.67724720000000005</c:v>
                </c:pt>
                <c:pt idx="494">
                  <c:v>0.67587450000000004</c:v>
                </c:pt>
                <c:pt idx="495">
                  <c:v>0.67697260000000004</c:v>
                </c:pt>
                <c:pt idx="496">
                  <c:v>0.67825380000000002</c:v>
                </c:pt>
                <c:pt idx="497">
                  <c:v>0.67825380000000002</c:v>
                </c:pt>
                <c:pt idx="498">
                  <c:v>0.67724720000000005</c:v>
                </c:pt>
                <c:pt idx="499">
                  <c:v>0.67825380000000002</c:v>
                </c:pt>
                <c:pt idx="500">
                  <c:v>0.67688110000000001</c:v>
                </c:pt>
                <c:pt idx="501">
                  <c:v>0.67715570000000003</c:v>
                </c:pt>
                <c:pt idx="502">
                  <c:v>0.67550860000000001</c:v>
                </c:pt>
                <c:pt idx="503">
                  <c:v>0.67779619999999996</c:v>
                </c:pt>
                <c:pt idx="504">
                  <c:v>0.67495950000000005</c:v>
                </c:pt>
                <c:pt idx="505">
                  <c:v>0.67624059999999997</c:v>
                </c:pt>
                <c:pt idx="506">
                  <c:v>0.67605760000000004</c:v>
                </c:pt>
                <c:pt idx="507">
                  <c:v>0.67550860000000001</c:v>
                </c:pt>
                <c:pt idx="508">
                  <c:v>0.67404439999999999</c:v>
                </c:pt>
                <c:pt idx="509">
                  <c:v>0.67825380000000002</c:v>
                </c:pt>
                <c:pt idx="510">
                  <c:v>0.67468490000000003</c:v>
                </c:pt>
                <c:pt idx="511">
                  <c:v>0.67395289999999997</c:v>
                </c:pt>
                <c:pt idx="512">
                  <c:v>0.67413590000000001</c:v>
                </c:pt>
                <c:pt idx="513">
                  <c:v>0.67505099999999996</c:v>
                </c:pt>
                <c:pt idx="514">
                  <c:v>0.67358689999999999</c:v>
                </c:pt>
                <c:pt idx="515">
                  <c:v>0.67404439999999999</c:v>
                </c:pt>
                <c:pt idx="516">
                  <c:v>0.67486800000000002</c:v>
                </c:pt>
                <c:pt idx="517">
                  <c:v>0.67322079999999995</c:v>
                </c:pt>
                <c:pt idx="518">
                  <c:v>0.67358689999999999</c:v>
                </c:pt>
                <c:pt idx="519">
                  <c:v>0.67743019999999998</c:v>
                </c:pt>
                <c:pt idx="520">
                  <c:v>0.67495950000000005</c:v>
                </c:pt>
                <c:pt idx="521">
                  <c:v>0.67239729999999998</c:v>
                </c:pt>
                <c:pt idx="522">
                  <c:v>0.67441039999999997</c:v>
                </c:pt>
                <c:pt idx="523">
                  <c:v>0.67367829999999995</c:v>
                </c:pt>
                <c:pt idx="524">
                  <c:v>0.67395289999999997</c:v>
                </c:pt>
                <c:pt idx="525">
                  <c:v>0.67834519999999998</c:v>
                </c:pt>
                <c:pt idx="526">
                  <c:v>0.67267169999999998</c:v>
                </c:pt>
                <c:pt idx="527">
                  <c:v>0.67267169999999998</c:v>
                </c:pt>
                <c:pt idx="528">
                  <c:v>0.67148220000000003</c:v>
                </c:pt>
                <c:pt idx="529">
                  <c:v>0.67651510000000004</c:v>
                </c:pt>
                <c:pt idx="530">
                  <c:v>0.67495950000000005</c:v>
                </c:pt>
                <c:pt idx="531">
                  <c:v>0.67322079999999995</c:v>
                </c:pt>
                <c:pt idx="532">
                  <c:v>0.67450200000000005</c:v>
                </c:pt>
                <c:pt idx="533">
                  <c:v>0.67376990000000003</c:v>
                </c:pt>
                <c:pt idx="534">
                  <c:v>0.67312939999999999</c:v>
                </c:pt>
                <c:pt idx="535">
                  <c:v>0.67193970000000003</c:v>
                </c:pt>
                <c:pt idx="536">
                  <c:v>0.67102470000000003</c:v>
                </c:pt>
                <c:pt idx="537">
                  <c:v>0.67413590000000001</c:v>
                </c:pt>
                <c:pt idx="538">
                  <c:v>0.67376990000000003</c:v>
                </c:pt>
                <c:pt idx="539">
                  <c:v>0.67422740000000003</c:v>
                </c:pt>
                <c:pt idx="540">
                  <c:v>0.67560010000000004</c:v>
                </c:pt>
                <c:pt idx="541">
                  <c:v>0.67276329999999995</c:v>
                </c:pt>
                <c:pt idx="542">
                  <c:v>0.67221419999999998</c:v>
                </c:pt>
                <c:pt idx="543">
                  <c:v>0.67184820000000001</c:v>
                </c:pt>
                <c:pt idx="544">
                  <c:v>0.67230579999999995</c:v>
                </c:pt>
                <c:pt idx="545">
                  <c:v>0.67120769999999996</c:v>
                </c:pt>
                <c:pt idx="546">
                  <c:v>0.67093309999999995</c:v>
                </c:pt>
                <c:pt idx="547">
                  <c:v>0.67239729999999998</c:v>
                </c:pt>
                <c:pt idx="548">
                  <c:v>0.67010959999999997</c:v>
                </c:pt>
                <c:pt idx="549">
                  <c:v>0.67166519999999996</c:v>
                </c:pt>
                <c:pt idx="550">
                  <c:v>0.67258030000000002</c:v>
                </c:pt>
                <c:pt idx="551">
                  <c:v>0.67312939999999999</c:v>
                </c:pt>
                <c:pt idx="552">
                  <c:v>0.67129919999999998</c:v>
                </c:pt>
                <c:pt idx="553">
                  <c:v>0.67312939999999999</c:v>
                </c:pt>
                <c:pt idx="554">
                  <c:v>0.67358689999999999</c:v>
                </c:pt>
                <c:pt idx="555">
                  <c:v>0.67184820000000001</c:v>
                </c:pt>
                <c:pt idx="556">
                  <c:v>0.67056720000000003</c:v>
                </c:pt>
                <c:pt idx="557">
                  <c:v>0.67239729999999998</c:v>
                </c:pt>
                <c:pt idx="558">
                  <c:v>0.66873689999999997</c:v>
                </c:pt>
                <c:pt idx="559">
                  <c:v>0.67056720000000003</c:v>
                </c:pt>
                <c:pt idx="560">
                  <c:v>0.66956059999999995</c:v>
                </c:pt>
                <c:pt idx="561">
                  <c:v>0.67120769999999996</c:v>
                </c:pt>
                <c:pt idx="562">
                  <c:v>0.67047559999999995</c:v>
                </c:pt>
                <c:pt idx="563">
                  <c:v>0.67120769999999996</c:v>
                </c:pt>
                <c:pt idx="564">
                  <c:v>0.67129919999999998</c:v>
                </c:pt>
                <c:pt idx="565">
                  <c:v>0.66956059999999995</c:v>
                </c:pt>
                <c:pt idx="566">
                  <c:v>0.66956059999999995</c:v>
                </c:pt>
                <c:pt idx="567">
                  <c:v>0.66983510000000002</c:v>
                </c:pt>
                <c:pt idx="568">
                  <c:v>0.67175669999999998</c:v>
                </c:pt>
                <c:pt idx="569">
                  <c:v>0.67184820000000001</c:v>
                </c:pt>
                <c:pt idx="570">
                  <c:v>0.67221419999999998</c:v>
                </c:pt>
                <c:pt idx="571">
                  <c:v>0.67084160000000004</c:v>
                </c:pt>
                <c:pt idx="572">
                  <c:v>0.67166519999999996</c:v>
                </c:pt>
                <c:pt idx="573">
                  <c:v>0.66992660000000004</c:v>
                </c:pt>
                <c:pt idx="574">
                  <c:v>0.6677303</c:v>
                </c:pt>
                <c:pt idx="575">
                  <c:v>0.67175669999999998</c:v>
                </c:pt>
                <c:pt idx="576">
                  <c:v>0.67221419999999998</c:v>
                </c:pt>
                <c:pt idx="577">
                  <c:v>0.67239729999999998</c:v>
                </c:pt>
                <c:pt idx="578">
                  <c:v>0.66946899999999998</c:v>
                </c:pt>
                <c:pt idx="579">
                  <c:v>0.67120769999999996</c:v>
                </c:pt>
                <c:pt idx="580">
                  <c:v>0.67038410000000004</c:v>
                </c:pt>
                <c:pt idx="581">
                  <c:v>0.67120769999999996</c:v>
                </c:pt>
                <c:pt idx="582">
                  <c:v>0.67093309999999995</c:v>
                </c:pt>
                <c:pt idx="583">
                  <c:v>0.67212280000000002</c:v>
                </c:pt>
                <c:pt idx="584">
                  <c:v>0.66946899999999998</c:v>
                </c:pt>
                <c:pt idx="585">
                  <c:v>0.669103</c:v>
                </c:pt>
                <c:pt idx="586">
                  <c:v>0.66846240000000001</c:v>
                </c:pt>
                <c:pt idx="587">
                  <c:v>0.66690680000000002</c:v>
                </c:pt>
                <c:pt idx="588">
                  <c:v>0.67193970000000003</c:v>
                </c:pt>
                <c:pt idx="589">
                  <c:v>0.66919450000000003</c:v>
                </c:pt>
                <c:pt idx="590">
                  <c:v>0.668188</c:v>
                </c:pt>
                <c:pt idx="591">
                  <c:v>0.6668153</c:v>
                </c:pt>
                <c:pt idx="592">
                  <c:v>0.66946899999999998</c:v>
                </c:pt>
                <c:pt idx="593">
                  <c:v>0.66992660000000004</c:v>
                </c:pt>
                <c:pt idx="594">
                  <c:v>0.66919450000000003</c:v>
                </c:pt>
                <c:pt idx="595">
                  <c:v>0.66782189999999997</c:v>
                </c:pt>
                <c:pt idx="596">
                  <c:v>0.66718140000000004</c:v>
                </c:pt>
                <c:pt idx="597">
                  <c:v>0.66708979999999996</c:v>
                </c:pt>
                <c:pt idx="598">
                  <c:v>0.66992660000000004</c:v>
                </c:pt>
                <c:pt idx="599">
                  <c:v>0.66891999999999996</c:v>
                </c:pt>
                <c:pt idx="600">
                  <c:v>0.669103</c:v>
                </c:pt>
                <c:pt idx="601">
                  <c:v>0.668188</c:v>
                </c:pt>
                <c:pt idx="602">
                  <c:v>0.6686455</c:v>
                </c:pt>
                <c:pt idx="603">
                  <c:v>0.66956059999999995</c:v>
                </c:pt>
                <c:pt idx="604">
                  <c:v>0.67029260000000002</c:v>
                </c:pt>
                <c:pt idx="605">
                  <c:v>0.668188</c:v>
                </c:pt>
                <c:pt idx="606">
                  <c:v>0.66809640000000003</c:v>
                </c:pt>
                <c:pt idx="607">
                  <c:v>0.66763890000000004</c:v>
                </c:pt>
                <c:pt idx="608">
                  <c:v>0.668188</c:v>
                </c:pt>
                <c:pt idx="609">
                  <c:v>0.6686455</c:v>
                </c:pt>
                <c:pt idx="610">
                  <c:v>0.67075010000000002</c:v>
                </c:pt>
                <c:pt idx="611">
                  <c:v>0.66827939999999997</c:v>
                </c:pt>
                <c:pt idx="612">
                  <c:v>0.6663578</c:v>
                </c:pt>
                <c:pt idx="613">
                  <c:v>0.66754729999999995</c:v>
                </c:pt>
                <c:pt idx="614">
                  <c:v>0.66809640000000003</c:v>
                </c:pt>
                <c:pt idx="615">
                  <c:v>0.6677303</c:v>
                </c:pt>
                <c:pt idx="616">
                  <c:v>0.66800490000000001</c:v>
                </c:pt>
                <c:pt idx="617">
                  <c:v>0.66763890000000004</c:v>
                </c:pt>
                <c:pt idx="618">
                  <c:v>0.66626629999999998</c:v>
                </c:pt>
                <c:pt idx="619">
                  <c:v>0.66800490000000001</c:v>
                </c:pt>
                <c:pt idx="620">
                  <c:v>0.66672379999999998</c:v>
                </c:pt>
                <c:pt idx="621">
                  <c:v>0.66754729999999995</c:v>
                </c:pt>
                <c:pt idx="622">
                  <c:v>0.66644930000000002</c:v>
                </c:pt>
                <c:pt idx="623">
                  <c:v>0.66644930000000002</c:v>
                </c:pt>
                <c:pt idx="624">
                  <c:v>0.6686455</c:v>
                </c:pt>
                <c:pt idx="625">
                  <c:v>0.66663229999999996</c:v>
                </c:pt>
                <c:pt idx="626">
                  <c:v>0.66571720000000001</c:v>
                </c:pt>
                <c:pt idx="627">
                  <c:v>0.66480209999999995</c:v>
                </c:pt>
                <c:pt idx="628">
                  <c:v>0.6668153</c:v>
                </c:pt>
                <c:pt idx="629">
                  <c:v>0.66507669999999997</c:v>
                </c:pt>
                <c:pt idx="630">
                  <c:v>0.66690680000000002</c:v>
                </c:pt>
                <c:pt idx="631">
                  <c:v>0.66580870000000003</c:v>
                </c:pt>
                <c:pt idx="632">
                  <c:v>0.66626629999999998</c:v>
                </c:pt>
                <c:pt idx="633">
                  <c:v>0.66690680000000002</c:v>
                </c:pt>
                <c:pt idx="634">
                  <c:v>0.66617479999999996</c:v>
                </c:pt>
                <c:pt idx="635">
                  <c:v>0.66599169999999996</c:v>
                </c:pt>
                <c:pt idx="636">
                  <c:v>0.66590020000000005</c:v>
                </c:pt>
                <c:pt idx="637">
                  <c:v>0.66342959999999995</c:v>
                </c:pt>
                <c:pt idx="638">
                  <c:v>0.6640701</c:v>
                </c:pt>
                <c:pt idx="639">
                  <c:v>0.66571720000000001</c:v>
                </c:pt>
                <c:pt idx="640">
                  <c:v>0.66507669999999997</c:v>
                </c:pt>
                <c:pt idx="641">
                  <c:v>0.66489370000000003</c:v>
                </c:pt>
                <c:pt idx="642">
                  <c:v>0.66443620000000003</c:v>
                </c:pt>
                <c:pt idx="643">
                  <c:v>0.6677303</c:v>
                </c:pt>
                <c:pt idx="644">
                  <c:v>0.66507669999999997</c:v>
                </c:pt>
                <c:pt idx="645">
                  <c:v>0.6640701</c:v>
                </c:pt>
                <c:pt idx="646">
                  <c:v>0.66141640000000002</c:v>
                </c:pt>
                <c:pt idx="647">
                  <c:v>0.66644930000000002</c:v>
                </c:pt>
                <c:pt idx="648">
                  <c:v>0.66416160000000002</c:v>
                </c:pt>
                <c:pt idx="649">
                  <c:v>0.6611418</c:v>
                </c:pt>
                <c:pt idx="650">
                  <c:v>0.65931169999999995</c:v>
                </c:pt>
                <c:pt idx="651">
                  <c:v>0.6574816</c:v>
                </c:pt>
                <c:pt idx="652">
                  <c:v>0.65894569999999997</c:v>
                </c:pt>
                <c:pt idx="653">
                  <c:v>0.65620040000000002</c:v>
                </c:pt>
                <c:pt idx="654">
                  <c:v>0.65711549999999996</c:v>
                </c:pt>
                <c:pt idx="655">
                  <c:v>0.65528540000000002</c:v>
                </c:pt>
                <c:pt idx="656">
                  <c:v>0.65665790000000002</c:v>
                </c:pt>
                <c:pt idx="657">
                  <c:v>0.65766449999999999</c:v>
                </c:pt>
                <c:pt idx="658">
                  <c:v>0.6540958</c:v>
                </c:pt>
                <c:pt idx="659">
                  <c:v>0.65199110000000005</c:v>
                </c:pt>
                <c:pt idx="660">
                  <c:v>0.65720699999999999</c:v>
                </c:pt>
                <c:pt idx="661">
                  <c:v>0.65592589999999995</c:v>
                </c:pt>
                <c:pt idx="662">
                  <c:v>0.65437020000000001</c:v>
                </c:pt>
                <c:pt idx="663">
                  <c:v>0.65382130000000005</c:v>
                </c:pt>
                <c:pt idx="664">
                  <c:v>0.65729859999999996</c:v>
                </c:pt>
                <c:pt idx="665">
                  <c:v>0.65766449999999999</c:v>
                </c:pt>
                <c:pt idx="666">
                  <c:v>0.65757310000000002</c:v>
                </c:pt>
                <c:pt idx="667">
                  <c:v>0.65684100000000001</c:v>
                </c:pt>
                <c:pt idx="668">
                  <c:v>0.65958620000000001</c:v>
                </c:pt>
                <c:pt idx="669">
                  <c:v>0.65720699999999999</c:v>
                </c:pt>
                <c:pt idx="670">
                  <c:v>0.65821359999999995</c:v>
                </c:pt>
                <c:pt idx="671">
                  <c:v>0.65720699999999999</c:v>
                </c:pt>
                <c:pt idx="672">
                  <c:v>0.66233140000000001</c:v>
                </c:pt>
                <c:pt idx="673">
                  <c:v>0.66086730000000005</c:v>
                </c:pt>
                <c:pt idx="674">
                  <c:v>0.65949480000000005</c:v>
                </c:pt>
                <c:pt idx="675">
                  <c:v>0.65857960000000004</c:v>
                </c:pt>
                <c:pt idx="676">
                  <c:v>0.65674949999999999</c:v>
                </c:pt>
                <c:pt idx="677">
                  <c:v>0.65903719999999999</c:v>
                </c:pt>
                <c:pt idx="678">
                  <c:v>0.65903719999999999</c:v>
                </c:pt>
                <c:pt idx="679">
                  <c:v>0.66004379999999996</c:v>
                </c:pt>
                <c:pt idx="680">
                  <c:v>0.65757310000000002</c:v>
                </c:pt>
                <c:pt idx="681">
                  <c:v>0.65674949999999999</c:v>
                </c:pt>
                <c:pt idx="682">
                  <c:v>0.65446179999999998</c:v>
                </c:pt>
                <c:pt idx="683">
                  <c:v>0.65940319999999997</c:v>
                </c:pt>
                <c:pt idx="684">
                  <c:v>0.65528540000000002</c:v>
                </c:pt>
                <c:pt idx="685">
                  <c:v>0.65629199999999999</c:v>
                </c:pt>
                <c:pt idx="686">
                  <c:v>0.65610889999999999</c:v>
                </c:pt>
                <c:pt idx="687">
                  <c:v>0.65629199999999999</c:v>
                </c:pt>
                <c:pt idx="688">
                  <c:v>0.65949480000000005</c:v>
                </c:pt>
                <c:pt idx="689">
                  <c:v>0.65775609999999995</c:v>
                </c:pt>
                <c:pt idx="690">
                  <c:v>0.65757310000000002</c:v>
                </c:pt>
                <c:pt idx="691">
                  <c:v>0.65903719999999999</c:v>
                </c:pt>
                <c:pt idx="692">
                  <c:v>0.66260589999999997</c:v>
                </c:pt>
                <c:pt idx="693">
                  <c:v>0.66315500000000005</c:v>
                </c:pt>
                <c:pt idx="694">
                  <c:v>0.66031830000000002</c:v>
                </c:pt>
                <c:pt idx="695">
                  <c:v>0.65867109999999995</c:v>
                </c:pt>
                <c:pt idx="696">
                  <c:v>0.65812210000000004</c:v>
                </c:pt>
                <c:pt idx="697">
                  <c:v>0.66169089999999997</c:v>
                </c:pt>
                <c:pt idx="698">
                  <c:v>0.66187390000000001</c:v>
                </c:pt>
                <c:pt idx="699">
                  <c:v>0.66040980000000005</c:v>
                </c:pt>
                <c:pt idx="700">
                  <c:v>0.6611418</c:v>
                </c:pt>
                <c:pt idx="701">
                  <c:v>0.6611418</c:v>
                </c:pt>
                <c:pt idx="702">
                  <c:v>0.6606843</c:v>
                </c:pt>
                <c:pt idx="703">
                  <c:v>0.65958620000000001</c:v>
                </c:pt>
                <c:pt idx="704">
                  <c:v>0.65894569999999997</c:v>
                </c:pt>
                <c:pt idx="705">
                  <c:v>0.65949480000000005</c:v>
                </c:pt>
                <c:pt idx="706">
                  <c:v>0.66086730000000005</c:v>
                </c:pt>
                <c:pt idx="707">
                  <c:v>0.6588541</c:v>
                </c:pt>
                <c:pt idx="708">
                  <c:v>0.66159939999999995</c:v>
                </c:pt>
                <c:pt idx="709">
                  <c:v>0.65986069999999997</c:v>
                </c:pt>
                <c:pt idx="710">
                  <c:v>0.66187390000000001</c:v>
                </c:pt>
                <c:pt idx="711">
                  <c:v>0.66050129999999996</c:v>
                </c:pt>
                <c:pt idx="712">
                  <c:v>0.66004379999999996</c:v>
                </c:pt>
                <c:pt idx="713">
                  <c:v>0.66031830000000002</c:v>
                </c:pt>
                <c:pt idx="714">
                  <c:v>0.65848819999999997</c:v>
                </c:pt>
                <c:pt idx="715">
                  <c:v>0.65894569999999997</c:v>
                </c:pt>
                <c:pt idx="716">
                  <c:v>0.6602268</c:v>
                </c:pt>
                <c:pt idx="717">
                  <c:v>0.65821359999999995</c:v>
                </c:pt>
                <c:pt idx="718">
                  <c:v>0.6583966</c:v>
                </c:pt>
                <c:pt idx="719">
                  <c:v>0.65583440000000004</c:v>
                </c:pt>
                <c:pt idx="720">
                  <c:v>0.65894569999999997</c:v>
                </c:pt>
                <c:pt idx="721">
                  <c:v>0.65857960000000004</c:v>
                </c:pt>
                <c:pt idx="722">
                  <c:v>0.65986069999999997</c:v>
                </c:pt>
                <c:pt idx="723">
                  <c:v>0.66086730000000005</c:v>
                </c:pt>
                <c:pt idx="724">
                  <c:v>0.6579391</c:v>
                </c:pt>
                <c:pt idx="725">
                  <c:v>0.65583440000000004</c:v>
                </c:pt>
                <c:pt idx="726">
                  <c:v>0.65848819999999997</c:v>
                </c:pt>
                <c:pt idx="727">
                  <c:v>0.65757310000000002</c:v>
                </c:pt>
                <c:pt idx="728">
                  <c:v>0.65455339999999995</c:v>
                </c:pt>
                <c:pt idx="729">
                  <c:v>0.6579391</c:v>
                </c:pt>
                <c:pt idx="730">
                  <c:v>0.65949480000000005</c:v>
                </c:pt>
                <c:pt idx="731">
                  <c:v>0.65986069999999997</c:v>
                </c:pt>
                <c:pt idx="732">
                  <c:v>0.65629199999999999</c:v>
                </c:pt>
                <c:pt idx="733">
                  <c:v>0.65702400000000005</c:v>
                </c:pt>
                <c:pt idx="734">
                  <c:v>0.6579391</c:v>
                </c:pt>
                <c:pt idx="735">
                  <c:v>0.65702400000000005</c:v>
                </c:pt>
                <c:pt idx="736">
                  <c:v>0.65711549999999996</c:v>
                </c:pt>
                <c:pt idx="737">
                  <c:v>0.65848819999999997</c:v>
                </c:pt>
                <c:pt idx="738">
                  <c:v>0.6588541</c:v>
                </c:pt>
                <c:pt idx="739">
                  <c:v>0.65857960000000004</c:v>
                </c:pt>
                <c:pt idx="740">
                  <c:v>0.65812210000000004</c:v>
                </c:pt>
                <c:pt idx="741">
                  <c:v>0.65803060000000002</c:v>
                </c:pt>
                <c:pt idx="742">
                  <c:v>0.65857960000000004</c:v>
                </c:pt>
                <c:pt idx="743">
                  <c:v>0.65711549999999996</c:v>
                </c:pt>
                <c:pt idx="744">
                  <c:v>0.65620040000000002</c:v>
                </c:pt>
                <c:pt idx="745">
                  <c:v>0.65857960000000004</c:v>
                </c:pt>
                <c:pt idx="746">
                  <c:v>0.65894569999999997</c:v>
                </c:pt>
                <c:pt idx="747">
                  <c:v>0.65720699999999999</c:v>
                </c:pt>
                <c:pt idx="748">
                  <c:v>0.65656650000000005</c:v>
                </c:pt>
                <c:pt idx="749">
                  <c:v>0.6574816</c:v>
                </c:pt>
                <c:pt idx="750">
                  <c:v>0.65812210000000004</c:v>
                </c:pt>
                <c:pt idx="751">
                  <c:v>0.65867109999999995</c:v>
                </c:pt>
                <c:pt idx="752">
                  <c:v>0.65711549999999996</c:v>
                </c:pt>
                <c:pt idx="753">
                  <c:v>0.65473630000000005</c:v>
                </c:pt>
                <c:pt idx="754">
                  <c:v>0.65757310000000002</c:v>
                </c:pt>
                <c:pt idx="755">
                  <c:v>0.65336380000000005</c:v>
                </c:pt>
                <c:pt idx="756">
                  <c:v>0.65199110000000005</c:v>
                </c:pt>
                <c:pt idx="757">
                  <c:v>0.65482779999999996</c:v>
                </c:pt>
                <c:pt idx="758">
                  <c:v>0.65427880000000005</c:v>
                </c:pt>
                <c:pt idx="759">
                  <c:v>0.6499779</c:v>
                </c:pt>
                <c:pt idx="760">
                  <c:v>0.65016099999999999</c:v>
                </c:pt>
                <c:pt idx="761">
                  <c:v>0.65336380000000005</c:v>
                </c:pt>
                <c:pt idx="762">
                  <c:v>0.65116750000000001</c:v>
                </c:pt>
                <c:pt idx="763">
                  <c:v>0.64942880000000003</c:v>
                </c:pt>
                <c:pt idx="764">
                  <c:v>0.64970340000000004</c:v>
                </c:pt>
                <c:pt idx="765">
                  <c:v>0.65016099999999999</c:v>
                </c:pt>
                <c:pt idx="766">
                  <c:v>0.65290610000000004</c:v>
                </c:pt>
                <c:pt idx="767">
                  <c:v>0.65016099999999999</c:v>
                </c:pt>
                <c:pt idx="768">
                  <c:v>0.65254009999999996</c:v>
                </c:pt>
                <c:pt idx="769">
                  <c:v>0.65208259999999996</c:v>
                </c:pt>
                <c:pt idx="770">
                  <c:v>0.65354679999999998</c:v>
                </c:pt>
                <c:pt idx="771">
                  <c:v>0.65491929999999998</c:v>
                </c:pt>
                <c:pt idx="772">
                  <c:v>0.65363819999999995</c:v>
                </c:pt>
                <c:pt idx="773">
                  <c:v>0.65016099999999999</c:v>
                </c:pt>
                <c:pt idx="774">
                  <c:v>0.64942880000000003</c:v>
                </c:pt>
                <c:pt idx="775">
                  <c:v>0.6513506</c:v>
                </c:pt>
                <c:pt idx="776">
                  <c:v>0.65153349999999999</c:v>
                </c:pt>
                <c:pt idx="777">
                  <c:v>0.64814780000000005</c:v>
                </c:pt>
                <c:pt idx="778">
                  <c:v>0.64988639999999998</c:v>
                </c:pt>
                <c:pt idx="779">
                  <c:v>0.65089300000000005</c:v>
                </c:pt>
                <c:pt idx="780">
                  <c:v>0.64759869999999997</c:v>
                </c:pt>
                <c:pt idx="781">
                  <c:v>0.64787329999999999</c:v>
                </c:pt>
                <c:pt idx="782">
                  <c:v>0.64759869999999997</c:v>
                </c:pt>
                <c:pt idx="783">
                  <c:v>0.64494499999999999</c:v>
                </c:pt>
                <c:pt idx="784">
                  <c:v>0.64174229999999999</c:v>
                </c:pt>
                <c:pt idx="785">
                  <c:v>0.64210829999999997</c:v>
                </c:pt>
                <c:pt idx="786">
                  <c:v>0.64357240000000004</c:v>
                </c:pt>
                <c:pt idx="787">
                  <c:v>0.64201680000000005</c:v>
                </c:pt>
                <c:pt idx="788">
                  <c:v>0.6415592</c:v>
                </c:pt>
                <c:pt idx="789">
                  <c:v>0.64119320000000002</c:v>
                </c:pt>
                <c:pt idx="790">
                  <c:v>0.64348099999999997</c:v>
                </c:pt>
                <c:pt idx="791">
                  <c:v>0.64284030000000003</c:v>
                </c:pt>
                <c:pt idx="792">
                  <c:v>0.64174229999999999</c:v>
                </c:pt>
                <c:pt idx="793">
                  <c:v>0.6461346</c:v>
                </c:pt>
                <c:pt idx="794">
                  <c:v>0.64201680000000005</c:v>
                </c:pt>
                <c:pt idx="795">
                  <c:v>0.64219979999999999</c:v>
                </c:pt>
                <c:pt idx="796">
                  <c:v>0.64210829999999997</c:v>
                </c:pt>
                <c:pt idx="797">
                  <c:v>0.64219979999999999</c:v>
                </c:pt>
                <c:pt idx="798">
                  <c:v>0.64284030000000003</c:v>
                </c:pt>
                <c:pt idx="799">
                  <c:v>0.64192530000000003</c:v>
                </c:pt>
                <c:pt idx="800">
                  <c:v>0.63808189999999998</c:v>
                </c:pt>
                <c:pt idx="801">
                  <c:v>0.63661780000000001</c:v>
                </c:pt>
                <c:pt idx="802">
                  <c:v>0.63625180000000003</c:v>
                </c:pt>
                <c:pt idx="803">
                  <c:v>0.63734979999999997</c:v>
                </c:pt>
                <c:pt idx="804">
                  <c:v>0.63561120000000004</c:v>
                </c:pt>
                <c:pt idx="805">
                  <c:v>0.63213399999999997</c:v>
                </c:pt>
                <c:pt idx="806">
                  <c:v>0.6315849</c:v>
                </c:pt>
                <c:pt idx="807">
                  <c:v>0.63021229999999995</c:v>
                </c:pt>
                <c:pt idx="808">
                  <c:v>0.63277450000000002</c:v>
                </c:pt>
                <c:pt idx="809">
                  <c:v>0.63240850000000004</c:v>
                </c:pt>
                <c:pt idx="810">
                  <c:v>0.63140189999999996</c:v>
                </c:pt>
                <c:pt idx="811">
                  <c:v>0.62984629999999997</c:v>
                </c:pt>
                <c:pt idx="812">
                  <c:v>0.63277450000000002</c:v>
                </c:pt>
                <c:pt idx="813">
                  <c:v>0.63030379999999997</c:v>
                </c:pt>
                <c:pt idx="814">
                  <c:v>0.6288397</c:v>
                </c:pt>
                <c:pt idx="815">
                  <c:v>0.63249999999999995</c:v>
                </c:pt>
                <c:pt idx="816">
                  <c:v>0.63350660000000003</c:v>
                </c:pt>
                <c:pt idx="817">
                  <c:v>0.63121890000000003</c:v>
                </c:pt>
                <c:pt idx="818">
                  <c:v>0.62865669999999996</c:v>
                </c:pt>
                <c:pt idx="819">
                  <c:v>0.62838210000000005</c:v>
                </c:pt>
                <c:pt idx="820">
                  <c:v>0.63021229999999995</c:v>
                </c:pt>
                <c:pt idx="821">
                  <c:v>0.63103589999999998</c:v>
                </c:pt>
                <c:pt idx="822">
                  <c:v>0.62783310000000003</c:v>
                </c:pt>
                <c:pt idx="823">
                  <c:v>0.62636899999999995</c:v>
                </c:pt>
                <c:pt idx="824">
                  <c:v>0.63048680000000001</c:v>
                </c:pt>
                <c:pt idx="825">
                  <c:v>0.63002930000000001</c:v>
                </c:pt>
                <c:pt idx="826">
                  <c:v>0.62664350000000002</c:v>
                </c:pt>
                <c:pt idx="827">
                  <c:v>0.62527089999999996</c:v>
                </c:pt>
                <c:pt idx="828">
                  <c:v>0.62563690000000005</c:v>
                </c:pt>
                <c:pt idx="829">
                  <c:v>0.62380679999999999</c:v>
                </c:pt>
                <c:pt idx="830">
                  <c:v>0.62435589999999996</c:v>
                </c:pt>
                <c:pt idx="831">
                  <c:v>0.62389830000000002</c:v>
                </c:pt>
                <c:pt idx="832">
                  <c:v>0.62316629999999995</c:v>
                </c:pt>
                <c:pt idx="833">
                  <c:v>0.6227087</c:v>
                </c:pt>
                <c:pt idx="834">
                  <c:v>0.62408129999999995</c:v>
                </c:pt>
                <c:pt idx="835">
                  <c:v>0.62893120000000002</c:v>
                </c:pt>
                <c:pt idx="836">
                  <c:v>0.62646049999999998</c:v>
                </c:pt>
                <c:pt idx="837">
                  <c:v>0.62554540000000003</c:v>
                </c:pt>
                <c:pt idx="838">
                  <c:v>0.62316629999999995</c:v>
                </c:pt>
                <c:pt idx="839">
                  <c:v>0.62463029999999997</c:v>
                </c:pt>
                <c:pt idx="840">
                  <c:v>0.62646049999999998</c:v>
                </c:pt>
                <c:pt idx="841">
                  <c:v>0.62362379999999995</c:v>
                </c:pt>
                <c:pt idx="842">
                  <c:v>0.62417279999999997</c:v>
                </c:pt>
                <c:pt idx="843">
                  <c:v>0.6260945</c:v>
                </c:pt>
                <c:pt idx="844">
                  <c:v>0.62618600000000002</c:v>
                </c:pt>
                <c:pt idx="845">
                  <c:v>0.62508790000000003</c:v>
                </c:pt>
                <c:pt idx="846">
                  <c:v>0.62408129999999995</c:v>
                </c:pt>
                <c:pt idx="847">
                  <c:v>0.6260945</c:v>
                </c:pt>
                <c:pt idx="848">
                  <c:v>0.62371529999999997</c:v>
                </c:pt>
                <c:pt idx="849">
                  <c:v>0.62344069999999996</c:v>
                </c:pt>
                <c:pt idx="850">
                  <c:v>0.62197659999999999</c:v>
                </c:pt>
                <c:pt idx="851">
                  <c:v>0.62234259999999997</c:v>
                </c:pt>
                <c:pt idx="852">
                  <c:v>0.62014650000000004</c:v>
                </c:pt>
                <c:pt idx="853">
                  <c:v>0.62426429999999999</c:v>
                </c:pt>
                <c:pt idx="854">
                  <c:v>0.62371529999999997</c:v>
                </c:pt>
                <c:pt idx="855">
                  <c:v>0.62289170000000005</c:v>
                </c:pt>
                <c:pt idx="856">
                  <c:v>0.62060400000000004</c:v>
                </c:pt>
                <c:pt idx="857">
                  <c:v>0.62280020000000003</c:v>
                </c:pt>
                <c:pt idx="858">
                  <c:v>0.62755859999999997</c:v>
                </c:pt>
                <c:pt idx="859">
                  <c:v>0.62280020000000003</c:v>
                </c:pt>
                <c:pt idx="860">
                  <c:v>0.62344069999999996</c:v>
                </c:pt>
                <c:pt idx="861">
                  <c:v>0.62344069999999996</c:v>
                </c:pt>
                <c:pt idx="862">
                  <c:v>0.62517940000000005</c:v>
                </c:pt>
                <c:pt idx="863">
                  <c:v>0.62389830000000002</c:v>
                </c:pt>
                <c:pt idx="864">
                  <c:v>0.62499640000000001</c:v>
                </c:pt>
                <c:pt idx="865">
                  <c:v>0.62280020000000003</c:v>
                </c:pt>
                <c:pt idx="866">
                  <c:v>0.62646049999999998</c:v>
                </c:pt>
                <c:pt idx="867">
                  <c:v>0.62682649999999995</c:v>
                </c:pt>
                <c:pt idx="868">
                  <c:v>0.62664350000000002</c:v>
                </c:pt>
                <c:pt idx="869">
                  <c:v>0.62774160000000001</c:v>
                </c:pt>
                <c:pt idx="870">
                  <c:v>0.62893120000000002</c:v>
                </c:pt>
                <c:pt idx="871">
                  <c:v>0.63094439999999996</c:v>
                </c:pt>
                <c:pt idx="872">
                  <c:v>0.63149339999999998</c:v>
                </c:pt>
                <c:pt idx="873">
                  <c:v>0.63396410000000003</c:v>
                </c:pt>
                <c:pt idx="874">
                  <c:v>0.63350660000000003</c:v>
                </c:pt>
                <c:pt idx="875">
                  <c:v>0.63506220000000002</c:v>
                </c:pt>
                <c:pt idx="876">
                  <c:v>0.63689229999999997</c:v>
                </c:pt>
                <c:pt idx="877">
                  <c:v>0.63716689999999998</c:v>
                </c:pt>
                <c:pt idx="878">
                  <c:v>0.63506220000000002</c:v>
                </c:pt>
                <c:pt idx="879">
                  <c:v>0.63625180000000003</c:v>
                </c:pt>
                <c:pt idx="880">
                  <c:v>0.63918010000000003</c:v>
                </c:pt>
                <c:pt idx="881">
                  <c:v>0.63927160000000005</c:v>
                </c:pt>
                <c:pt idx="882">
                  <c:v>0.64009510000000003</c:v>
                </c:pt>
                <c:pt idx="883">
                  <c:v>0.63670930000000003</c:v>
                </c:pt>
                <c:pt idx="884">
                  <c:v>0.63808189999999998</c:v>
                </c:pt>
                <c:pt idx="885">
                  <c:v>0.63533680000000003</c:v>
                </c:pt>
                <c:pt idx="886">
                  <c:v>0.63396410000000003</c:v>
                </c:pt>
                <c:pt idx="887">
                  <c:v>0.63341499999999995</c:v>
                </c:pt>
                <c:pt idx="888">
                  <c:v>0.63378109999999999</c:v>
                </c:pt>
                <c:pt idx="889">
                  <c:v>0.63533680000000003</c:v>
                </c:pt>
                <c:pt idx="890">
                  <c:v>0.63195089999999998</c:v>
                </c:pt>
                <c:pt idx="891">
                  <c:v>0.63240850000000004</c:v>
                </c:pt>
                <c:pt idx="892">
                  <c:v>0.63396410000000003</c:v>
                </c:pt>
                <c:pt idx="893">
                  <c:v>0.63661780000000001</c:v>
                </c:pt>
                <c:pt idx="894">
                  <c:v>0.63295749999999995</c:v>
                </c:pt>
                <c:pt idx="895">
                  <c:v>0.62911419999999996</c:v>
                </c:pt>
                <c:pt idx="896">
                  <c:v>0.62710109999999997</c:v>
                </c:pt>
                <c:pt idx="897">
                  <c:v>0.6288397</c:v>
                </c:pt>
                <c:pt idx="898">
                  <c:v>0.6270095</c:v>
                </c:pt>
                <c:pt idx="899">
                  <c:v>0.62975479999999995</c:v>
                </c:pt>
                <c:pt idx="900">
                  <c:v>0.62527089999999996</c:v>
                </c:pt>
                <c:pt idx="901">
                  <c:v>0.6288397</c:v>
                </c:pt>
                <c:pt idx="902">
                  <c:v>0.62737549999999997</c:v>
                </c:pt>
                <c:pt idx="903">
                  <c:v>0.62453879999999995</c:v>
                </c:pt>
                <c:pt idx="904">
                  <c:v>0.62325779999999997</c:v>
                </c:pt>
                <c:pt idx="905">
                  <c:v>0.62554540000000003</c:v>
                </c:pt>
                <c:pt idx="906">
                  <c:v>0.6222512</c:v>
                </c:pt>
                <c:pt idx="907">
                  <c:v>0.61978040000000001</c:v>
                </c:pt>
                <c:pt idx="908">
                  <c:v>0.61913989999999997</c:v>
                </c:pt>
                <c:pt idx="909">
                  <c:v>0.62188509999999997</c:v>
                </c:pt>
                <c:pt idx="910">
                  <c:v>0.6208785</c:v>
                </c:pt>
                <c:pt idx="911">
                  <c:v>0.61904840000000005</c:v>
                </c:pt>
                <c:pt idx="912">
                  <c:v>0.61840779999999995</c:v>
                </c:pt>
                <c:pt idx="913">
                  <c:v>0.61685219999999996</c:v>
                </c:pt>
                <c:pt idx="914">
                  <c:v>0.6181333</c:v>
                </c:pt>
                <c:pt idx="915">
                  <c:v>0.61886540000000001</c:v>
                </c:pt>
                <c:pt idx="916">
                  <c:v>0.6181333</c:v>
                </c:pt>
                <c:pt idx="917">
                  <c:v>0.61785880000000004</c:v>
                </c:pt>
                <c:pt idx="918">
                  <c:v>0.61676070000000005</c:v>
                </c:pt>
                <c:pt idx="919">
                  <c:v>0.61859090000000005</c:v>
                </c:pt>
                <c:pt idx="920">
                  <c:v>0.61785880000000004</c:v>
                </c:pt>
                <c:pt idx="921">
                  <c:v>0.61566259999999995</c:v>
                </c:pt>
                <c:pt idx="922">
                  <c:v>0.61502210000000002</c:v>
                </c:pt>
                <c:pt idx="923">
                  <c:v>0.61447300000000005</c:v>
                </c:pt>
                <c:pt idx="924">
                  <c:v>0.61547960000000002</c:v>
                </c:pt>
                <c:pt idx="925">
                  <c:v>0.61557110000000004</c:v>
                </c:pt>
                <c:pt idx="926">
                  <c:v>0.6172183</c:v>
                </c:pt>
                <c:pt idx="927">
                  <c:v>0.61447300000000005</c:v>
                </c:pt>
                <c:pt idx="928">
                  <c:v>0.61868239999999997</c:v>
                </c:pt>
                <c:pt idx="929">
                  <c:v>0.61868239999999997</c:v>
                </c:pt>
                <c:pt idx="930">
                  <c:v>0.61612020000000001</c:v>
                </c:pt>
                <c:pt idx="931">
                  <c:v>0.61602860000000004</c:v>
                </c:pt>
                <c:pt idx="932">
                  <c:v>0.6176758</c:v>
                </c:pt>
                <c:pt idx="933">
                  <c:v>0.61904840000000005</c:v>
                </c:pt>
                <c:pt idx="934">
                  <c:v>0.61602860000000004</c:v>
                </c:pt>
                <c:pt idx="935">
                  <c:v>0.61657770000000001</c:v>
                </c:pt>
                <c:pt idx="936">
                  <c:v>0.621336</c:v>
                </c:pt>
                <c:pt idx="937">
                  <c:v>0.61831639999999999</c:v>
                </c:pt>
                <c:pt idx="938">
                  <c:v>0.61676070000000005</c:v>
                </c:pt>
                <c:pt idx="939">
                  <c:v>0.61630309999999999</c:v>
                </c:pt>
                <c:pt idx="940">
                  <c:v>0.61913989999999997</c:v>
                </c:pt>
                <c:pt idx="941">
                  <c:v>0.61730969999999996</c:v>
                </c:pt>
                <c:pt idx="942">
                  <c:v>0.61676070000000005</c:v>
                </c:pt>
                <c:pt idx="943">
                  <c:v>0.61776730000000002</c:v>
                </c:pt>
                <c:pt idx="944">
                  <c:v>0.61749270000000001</c:v>
                </c:pt>
                <c:pt idx="945">
                  <c:v>0.6181333</c:v>
                </c:pt>
                <c:pt idx="946">
                  <c:v>0.61685219999999996</c:v>
                </c:pt>
                <c:pt idx="947">
                  <c:v>0.61612020000000001</c:v>
                </c:pt>
                <c:pt idx="948">
                  <c:v>0.61447300000000005</c:v>
                </c:pt>
                <c:pt idx="949">
                  <c:v>0.61685219999999996</c:v>
                </c:pt>
                <c:pt idx="950">
                  <c:v>0.6181333</c:v>
                </c:pt>
                <c:pt idx="951">
                  <c:v>0.61657770000000001</c:v>
                </c:pt>
                <c:pt idx="952">
                  <c:v>0.6172183</c:v>
                </c:pt>
                <c:pt idx="953">
                  <c:v>0.61648619999999998</c:v>
                </c:pt>
                <c:pt idx="954">
                  <c:v>0.62005500000000002</c:v>
                </c:pt>
                <c:pt idx="955">
                  <c:v>0.62188509999999997</c:v>
                </c:pt>
                <c:pt idx="956">
                  <c:v>0.61923139999999999</c:v>
                </c:pt>
                <c:pt idx="957">
                  <c:v>0.62051250000000002</c:v>
                </c:pt>
                <c:pt idx="958">
                  <c:v>0.62161060000000001</c:v>
                </c:pt>
                <c:pt idx="959">
                  <c:v>0.62060400000000004</c:v>
                </c:pt>
                <c:pt idx="960">
                  <c:v>0.620421</c:v>
                </c:pt>
                <c:pt idx="961">
                  <c:v>0.626552</c:v>
                </c:pt>
                <c:pt idx="962">
                  <c:v>0.62389830000000002</c:v>
                </c:pt>
                <c:pt idx="963">
                  <c:v>0.62371529999999997</c:v>
                </c:pt>
                <c:pt idx="964">
                  <c:v>0.62527089999999996</c:v>
                </c:pt>
                <c:pt idx="965">
                  <c:v>0.62435589999999996</c:v>
                </c:pt>
                <c:pt idx="966">
                  <c:v>0.62929729999999995</c:v>
                </c:pt>
                <c:pt idx="967">
                  <c:v>0.62911419999999996</c:v>
                </c:pt>
                <c:pt idx="968">
                  <c:v>0.62755859999999997</c:v>
                </c:pt>
                <c:pt idx="969">
                  <c:v>0.62755859999999997</c:v>
                </c:pt>
                <c:pt idx="970">
                  <c:v>0.62819919999999996</c:v>
                </c:pt>
                <c:pt idx="971">
                  <c:v>0.62984629999999997</c:v>
                </c:pt>
                <c:pt idx="972">
                  <c:v>0.62563690000000005</c:v>
                </c:pt>
                <c:pt idx="973">
                  <c:v>0.62435589999999996</c:v>
                </c:pt>
                <c:pt idx="974">
                  <c:v>0.62243409999999999</c:v>
                </c:pt>
                <c:pt idx="975">
                  <c:v>0.62527089999999996</c:v>
                </c:pt>
                <c:pt idx="976">
                  <c:v>0.62380679999999999</c:v>
                </c:pt>
                <c:pt idx="977">
                  <c:v>0.62481339999999996</c:v>
                </c:pt>
                <c:pt idx="978">
                  <c:v>0.62334920000000005</c:v>
                </c:pt>
                <c:pt idx="979">
                  <c:v>0.621336</c:v>
                </c:pt>
                <c:pt idx="980">
                  <c:v>0.62298319999999996</c:v>
                </c:pt>
                <c:pt idx="981">
                  <c:v>0.62051250000000002</c:v>
                </c:pt>
                <c:pt idx="982">
                  <c:v>0.61959739999999996</c:v>
                </c:pt>
                <c:pt idx="983">
                  <c:v>0.61968889999999999</c:v>
                </c:pt>
                <c:pt idx="984">
                  <c:v>0.62097000000000002</c:v>
                </c:pt>
                <c:pt idx="985">
                  <c:v>0.61877389999999999</c:v>
                </c:pt>
                <c:pt idx="986">
                  <c:v>0.61740119999999998</c:v>
                </c:pt>
                <c:pt idx="987">
                  <c:v>0.61968889999999999</c:v>
                </c:pt>
                <c:pt idx="988">
                  <c:v>0.61877389999999999</c:v>
                </c:pt>
                <c:pt idx="989">
                  <c:v>0.61859090000000005</c:v>
                </c:pt>
                <c:pt idx="990">
                  <c:v>0.61364949999999996</c:v>
                </c:pt>
                <c:pt idx="991">
                  <c:v>0.61584559999999999</c:v>
                </c:pt>
                <c:pt idx="992">
                  <c:v>0.61685219999999996</c:v>
                </c:pt>
                <c:pt idx="993">
                  <c:v>0.615205</c:v>
                </c:pt>
                <c:pt idx="994">
                  <c:v>0.6138325</c:v>
                </c:pt>
                <c:pt idx="995">
                  <c:v>0.61429</c:v>
                </c:pt>
                <c:pt idx="996">
                  <c:v>0.61538809999999999</c:v>
                </c:pt>
                <c:pt idx="997">
                  <c:v>0.61584559999999999</c:v>
                </c:pt>
                <c:pt idx="998">
                  <c:v>0.61364949999999996</c:v>
                </c:pt>
                <c:pt idx="999">
                  <c:v>0.615205</c:v>
                </c:pt>
                <c:pt idx="1000">
                  <c:v>0.61502210000000002</c:v>
                </c:pt>
                <c:pt idx="1001">
                  <c:v>0.61612020000000001</c:v>
                </c:pt>
                <c:pt idx="1002">
                  <c:v>0.61538809999999999</c:v>
                </c:pt>
                <c:pt idx="1003">
                  <c:v>0.6147475</c:v>
                </c:pt>
                <c:pt idx="1004">
                  <c:v>0.61374099999999998</c:v>
                </c:pt>
                <c:pt idx="1005">
                  <c:v>0.61776730000000002</c:v>
                </c:pt>
                <c:pt idx="1006">
                  <c:v>0.61612020000000001</c:v>
                </c:pt>
                <c:pt idx="1007">
                  <c:v>0.61511360000000004</c:v>
                </c:pt>
                <c:pt idx="1008">
                  <c:v>0.61419849999999998</c:v>
                </c:pt>
                <c:pt idx="1009">
                  <c:v>0.615205</c:v>
                </c:pt>
                <c:pt idx="1010">
                  <c:v>0.61685219999999996</c:v>
                </c:pt>
                <c:pt idx="1011">
                  <c:v>0.61685219999999996</c:v>
                </c:pt>
                <c:pt idx="1012">
                  <c:v>0.61593710000000002</c:v>
                </c:pt>
                <c:pt idx="1013">
                  <c:v>0.61740119999999998</c:v>
                </c:pt>
                <c:pt idx="1014">
                  <c:v>0.61547960000000002</c:v>
                </c:pt>
                <c:pt idx="1015">
                  <c:v>0.61291739999999995</c:v>
                </c:pt>
                <c:pt idx="1016">
                  <c:v>0.61364949999999996</c:v>
                </c:pt>
                <c:pt idx="1017">
                  <c:v>0.61410699999999996</c:v>
                </c:pt>
                <c:pt idx="1018">
                  <c:v>0.6115448</c:v>
                </c:pt>
                <c:pt idx="1019">
                  <c:v>0.6097146</c:v>
                </c:pt>
                <c:pt idx="1020">
                  <c:v>0.61264289999999999</c:v>
                </c:pt>
                <c:pt idx="1021">
                  <c:v>0.61319190000000001</c:v>
                </c:pt>
                <c:pt idx="1022">
                  <c:v>0.61191079999999998</c:v>
                </c:pt>
                <c:pt idx="1023">
                  <c:v>0.60998909999999995</c:v>
                </c:pt>
                <c:pt idx="1024">
                  <c:v>0.61410699999999996</c:v>
                </c:pt>
                <c:pt idx="1025">
                  <c:v>0.61191079999999998</c:v>
                </c:pt>
                <c:pt idx="1026">
                  <c:v>0.61227690000000001</c:v>
                </c:pt>
                <c:pt idx="1027">
                  <c:v>0.61008070000000003</c:v>
                </c:pt>
                <c:pt idx="1028">
                  <c:v>0.60916550000000003</c:v>
                </c:pt>
                <c:pt idx="1029">
                  <c:v>0.60916550000000003</c:v>
                </c:pt>
                <c:pt idx="1030">
                  <c:v>0.6087996</c:v>
                </c:pt>
                <c:pt idx="1031">
                  <c:v>0.60852499999999998</c:v>
                </c:pt>
                <c:pt idx="1032">
                  <c:v>0.60825050000000003</c:v>
                </c:pt>
                <c:pt idx="1033">
                  <c:v>0.61062970000000005</c:v>
                </c:pt>
                <c:pt idx="1034">
                  <c:v>0.60870800000000003</c:v>
                </c:pt>
                <c:pt idx="1035">
                  <c:v>0.60825050000000003</c:v>
                </c:pt>
                <c:pt idx="1036">
                  <c:v>0.60788450000000005</c:v>
                </c:pt>
                <c:pt idx="1037">
                  <c:v>0.60623740000000004</c:v>
                </c:pt>
                <c:pt idx="1038">
                  <c:v>0.60870800000000003</c:v>
                </c:pt>
                <c:pt idx="1039">
                  <c:v>0.60770150000000001</c:v>
                </c:pt>
                <c:pt idx="1040">
                  <c:v>0.60806749999999998</c:v>
                </c:pt>
                <c:pt idx="1041">
                  <c:v>0.60715240000000004</c:v>
                </c:pt>
                <c:pt idx="1042">
                  <c:v>0.60733539999999997</c:v>
                </c:pt>
                <c:pt idx="1043">
                  <c:v>0.60596280000000002</c:v>
                </c:pt>
                <c:pt idx="1044">
                  <c:v>0.60907409999999995</c:v>
                </c:pt>
                <c:pt idx="1045">
                  <c:v>0.61008070000000003</c:v>
                </c:pt>
                <c:pt idx="1046">
                  <c:v>0.60742689999999999</c:v>
                </c:pt>
                <c:pt idx="1047">
                  <c:v>0.60687789999999997</c:v>
                </c:pt>
                <c:pt idx="1048">
                  <c:v>0.60504769999999997</c:v>
                </c:pt>
                <c:pt idx="1049">
                  <c:v>0.60898260000000004</c:v>
                </c:pt>
                <c:pt idx="1050">
                  <c:v>0.60596280000000002</c:v>
                </c:pt>
                <c:pt idx="1051">
                  <c:v>0.60449870000000006</c:v>
                </c:pt>
                <c:pt idx="1052">
                  <c:v>0.60285160000000004</c:v>
                </c:pt>
                <c:pt idx="1053">
                  <c:v>0.60559680000000005</c:v>
                </c:pt>
                <c:pt idx="1054">
                  <c:v>0.60642030000000002</c:v>
                </c:pt>
                <c:pt idx="1055">
                  <c:v>0.60376660000000004</c:v>
                </c:pt>
                <c:pt idx="1056">
                  <c:v>0.60166200000000003</c:v>
                </c:pt>
                <c:pt idx="1057">
                  <c:v>0.60166200000000003</c:v>
                </c:pt>
                <c:pt idx="1058">
                  <c:v>0.60440720000000003</c:v>
                </c:pt>
                <c:pt idx="1059">
                  <c:v>0.60349209999999998</c:v>
                </c:pt>
                <c:pt idx="1060">
                  <c:v>0.60166200000000003</c:v>
                </c:pt>
                <c:pt idx="1061">
                  <c:v>0.60285160000000004</c:v>
                </c:pt>
                <c:pt idx="1062">
                  <c:v>0.60074689999999997</c:v>
                </c:pt>
                <c:pt idx="1063">
                  <c:v>0.60504769999999997</c:v>
                </c:pt>
                <c:pt idx="1064">
                  <c:v>0.60330910000000004</c:v>
                </c:pt>
                <c:pt idx="1065">
                  <c:v>0.60184499999999996</c:v>
                </c:pt>
                <c:pt idx="1066">
                  <c:v>0.60056390000000004</c:v>
                </c:pt>
                <c:pt idx="1067">
                  <c:v>0.60102140000000004</c:v>
                </c:pt>
                <c:pt idx="1068">
                  <c:v>0.60541370000000005</c:v>
                </c:pt>
                <c:pt idx="1069">
                  <c:v>0.60422410000000004</c:v>
                </c:pt>
                <c:pt idx="1070">
                  <c:v>0.6031261</c:v>
                </c:pt>
                <c:pt idx="1071">
                  <c:v>0.60404119999999994</c:v>
                </c:pt>
                <c:pt idx="1072">
                  <c:v>0.60422410000000004</c:v>
                </c:pt>
                <c:pt idx="1073">
                  <c:v>0.60367510000000002</c:v>
                </c:pt>
                <c:pt idx="1074">
                  <c:v>0.60495620000000006</c:v>
                </c:pt>
                <c:pt idx="1075">
                  <c:v>0.60349209999999998</c:v>
                </c:pt>
                <c:pt idx="1076">
                  <c:v>0.60468169999999999</c:v>
                </c:pt>
                <c:pt idx="1077">
                  <c:v>0.60550530000000002</c:v>
                </c:pt>
                <c:pt idx="1078">
                  <c:v>0.60092990000000002</c:v>
                </c:pt>
                <c:pt idx="1079">
                  <c:v>0.60193649999999999</c:v>
                </c:pt>
                <c:pt idx="1080">
                  <c:v>0.60440720000000003</c:v>
                </c:pt>
                <c:pt idx="1081">
                  <c:v>0.60367510000000002</c:v>
                </c:pt>
                <c:pt idx="1082">
                  <c:v>0.60074689999999997</c:v>
                </c:pt>
                <c:pt idx="1083">
                  <c:v>0.60303459999999998</c:v>
                </c:pt>
                <c:pt idx="1084">
                  <c:v>0.60166200000000003</c:v>
                </c:pt>
                <c:pt idx="1085">
                  <c:v>0.60266850000000005</c:v>
                </c:pt>
                <c:pt idx="1086">
                  <c:v>0.60175350000000005</c:v>
                </c:pt>
                <c:pt idx="1087">
                  <c:v>0.60303459999999998</c:v>
                </c:pt>
                <c:pt idx="1088">
                  <c:v>0.60596280000000002</c:v>
                </c:pt>
                <c:pt idx="1089">
                  <c:v>0.60221100000000005</c:v>
                </c:pt>
                <c:pt idx="1090">
                  <c:v>0.60193649999999999</c:v>
                </c:pt>
                <c:pt idx="1091">
                  <c:v>0.60038080000000005</c:v>
                </c:pt>
                <c:pt idx="1092">
                  <c:v>0.60129589999999999</c:v>
                </c:pt>
                <c:pt idx="1093">
                  <c:v>0.59946580000000005</c:v>
                </c:pt>
                <c:pt idx="1094">
                  <c:v>0.59909979999999996</c:v>
                </c:pt>
                <c:pt idx="1095">
                  <c:v>0.59964879999999998</c:v>
                </c:pt>
                <c:pt idx="1096">
                  <c:v>0.59571399999999997</c:v>
                </c:pt>
                <c:pt idx="1097">
                  <c:v>0.59571399999999997</c:v>
                </c:pt>
                <c:pt idx="1098">
                  <c:v>0.59781870000000004</c:v>
                </c:pt>
                <c:pt idx="1099">
                  <c:v>0.60266850000000005</c:v>
                </c:pt>
                <c:pt idx="1100">
                  <c:v>0.59955729999999996</c:v>
                </c:pt>
                <c:pt idx="1101">
                  <c:v>0.59681209999999996</c:v>
                </c:pt>
                <c:pt idx="1102">
                  <c:v>0.59598850000000003</c:v>
                </c:pt>
                <c:pt idx="1103">
                  <c:v>0.59763560000000004</c:v>
                </c:pt>
                <c:pt idx="1104">
                  <c:v>0.59800169999999997</c:v>
                </c:pt>
                <c:pt idx="1105">
                  <c:v>0.59626299999999999</c:v>
                </c:pt>
                <c:pt idx="1106">
                  <c:v>0.59507339999999997</c:v>
                </c:pt>
                <c:pt idx="1107">
                  <c:v>0.59818470000000001</c:v>
                </c:pt>
                <c:pt idx="1108">
                  <c:v>0.59900830000000005</c:v>
                </c:pt>
                <c:pt idx="1109">
                  <c:v>0.59763560000000004</c:v>
                </c:pt>
                <c:pt idx="1110">
                  <c:v>0.59800169999999997</c:v>
                </c:pt>
                <c:pt idx="1111">
                  <c:v>0.59855069999999999</c:v>
                </c:pt>
                <c:pt idx="1112">
                  <c:v>0.60010629999999998</c:v>
                </c:pt>
                <c:pt idx="1113">
                  <c:v>0.59891669999999997</c:v>
                </c:pt>
                <c:pt idx="1114">
                  <c:v>0.59919120000000003</c:v>
                </c:pt>
                <c:pt idx="1115">
                  <c:v>0.59736109999999998</c:v>
                </c:pt>
                <c:pt idx="1116">
                  <c:v>0.59964879999999998</c:v>
                </c:pt>
                <c:pt idx="1117">
                  <c:v>0.59983180000000003</c:v>
                </c:pt>
                <c:pt idx="1118">
                  <c:v>0.59772709999999996</c:v>
                </c:pt>
                <c:pt idx="1119">
                  <c:v>0.59845919999999997</c:v>
                </c:pt>
                <c:pt idx="1120">
                  <c:v>0.59726959999999996</c:v>
                </c:pt>
                <c:pt idx="1121">
                  <c:v>0.59964879999999998</c:v>
                </c:pt>
                <c:pt idx="1122">
                  <c:v>0.60001479999999996</c:v>
                </c:pt>
                <c:pt idx="1123">
                  <c:v>0.59983180000000003</c:v>
                </c:pt>
                <c:pt idx="1124">
                  <c:v>0.59946580000000005</c:v>
                </c:pt>
                <c:pt idx="1125">
                  <c:v>0.59690359999999998</c:v>
                </c:pt>
                <c:pt idx="1126">
                  <c:v>0.59763560000000004</c:v>
                </c:pt>
                <c:pt idx="1127">
                  <c:v>0.59589700000000001</c:v>
                </c:pt>
                <c:pt idx="1128">
                  <c:v>0.59598850000000003</c:v>
                </c:pt>
                <c:pt idx="1129">
                  <c:v>0.59479890000000002</c:v>
                </c:pt>
                <c:pt idx="1130">
                  <c:v>0.59955729999999996</c:v>
                </c:pt>
                <c:pt idx="1131">
                  <c:v>0.59580549999999999</c:v>
                </c:pt>
                <c:pt idx="1132">
                  <c:v>0.59672060000000005</c:v>
                </c:pt>
                <c:pt idx="1133">
                  <c:v>0.59690359999999998</c:v>
                </c:pt>
                <c:pt idx="1134">
                  <c:v>0.59489040000000004</c:v>
                </c:pt>
                <c:pt idx="1135">
                  <c:v>0.59589700000000001</c:v>
                </c:pt>
                <c:pt idx="1136">
                  <c:v>0.59525640000000002</c:v>
                </c:pt>
                <c:pt idx="1137">
                  <c:v>0.59553089999999997</c:v>
                </c:pt>
                <c:pt idx="1138">
                  <c:v>0.59461589999999998</c:v>
                </c:pt>
                <c:pt idx="1139">
                  <c:v>0.59278569999999997</c:v>
                </c:pt>
                <c:pt idx="1140">
                  <c:v>0.59415839999999998</c:v>
                </c:pt>
                <c:pt idx="1141">
                  <c:v>0.59397529999999998</c:v>
                </c:pt>
                <c:pt idx="1142">
                  <c:v>0.59351779999999998</c:v>
                </c:pt>
                <c:pt idx="1143">
                  <c:v>0.59177919999999995</c:v>
                </c:pt>
                <c:pt idx="1144">
                  <c:v>0.58976600000000001</c:v>
                </c:pt>
                <c:pt idx="1145">
                  <c:v>0.59123009999999998</c:v>
                </c:pt>
                <c:pt idx="1146">
                  <c:v>0.58894239999999998</c:v>
                </c:pt>
                <c:pt idx="1147">
                  <c:v>0.58821029999999996</c:v>
                </c:pt>
                <c:pt idx="1148">
                  <c:v>0.58729529999999996</c:v>
                </c:pt>
                <c:pt idx="1149">
                  <c:v>0.58756980000000003</c:v>
                </c:pt>
                <c:pt idx="1150">
                  <c:v>0.5885764</c:v>
                </c:pt>
                <c:pt idx="1151">
                  <c:v>0.5867462</c:v>
                </c:pt>
                <c:pt idx="1152">
                  <c:v>0.5829029</c:v>
                </c:pt>
                <c:pt idx="1153">
                  <c:v>0.58427549999999995</c:v>
                </c:pt>
                <c:pt idx="1154">
                  <c:v>0.58455000000000001</c:v>
                </c:pt>
                <c:pt idx="1155">
                  <c:v>0.58528210000000003</c:v>
                </c:pt>
                <c:pt idx="1156">
                  <c:v>0.58519060000000001</c:v>
                </c:pt>
                <c:pt idx="1157">
                  <c:v>0.58592270000000002</c:v>
                </c:pt>
                <c:pt idx="1158">
                  <c:v>0.58363500000000001</c:v>
                </c:pt>
                <c:pt idx="1159">
                  <c:v>0.58573969999999997</c:v>
                </c:pt>
                <c:pt idx="1160">
                  <c:v>0.58839339999999996</c:v>
                </c:pt>
                <c:pt idx="1161">
                  <c:v>0.58619719999999997</c:v>
                </c:pt>
                <c:pt idx="1162">
                  <c:v>0.5885764</c:v>
                </c:pt>
                <c:pt idx="1163">
                  <c:v>0.58912540000000002</c:v>
                </c:pt>
                <c:pt idx="1164">
                  <c:v>0.58528210000000003</c:v>
                </c:pt>
                <c:pt idx="1165">
                  <c:v>0.58528210000000003</c:v>
                </c:pt>
                <c:pt idx="1166">
                  <c:v>0.58802739999999998</c:v>
                </c:pt>
                <c:pt idx="1167">
                  <c:v>0.58610569999999995</c:v>
                </c:pt>
                <c:pt idx="1168">
                  <c:v>0.58848489999999998</c:v>
                </c:pt>
                <c:pt idx="1169">
                  <c:v>0.58958290000000002</c:v>
                </c:pt>
                <c:pt idx="1170">
                  <c:v>0.58729529999999996</c:v>
                </c:pt>
                <c:pt idx="1171">
                  <c:v>0.5867462</c:v>
                </c:pt>
                <c:pt idx="1172">
                  <c:v>0.5867462</c:v>
                </c:pt>
                <c:pt idx="1173">
                  <c:v>0.58683779999999997</c:v>
                </c:pt>
                <c:pt idx="1174">
                  <c:v>0.58619719999999997</c:v>
                </c:pt>
                <c:pt idx="1175">
                  <c:v>0.58537360000000005</c:v>
                </c:pt>
                <c:pt idx="1176">
                  <c:v>0.58500750000000001</c:v>
                </c:pt>
                <c:pt idx="1177">
                  <c:v>0.58573969999999997</c:v>
                </c:pt>
                <c:pt idx="1178">
                  <c:v>0.58363500000000001</c:v>
                </c:pt>
                <c:pt idx="1179">
                  <c:v>0.58308599999999999</c:v>
                </c:pt>
                <c:pt idx="1180">
                  <c:v>0.5858312</c:v>
                </c:pt>
                <c:pt idx="1181">
                  <c:v>0.58445849999999999</c:v>
                </c:pt>
                <c:pt idx="1182">
                  <c:v>0.58500750000000001</c:v>
                </c:pt>
                <c:pt idx="1183">
                  <c:v>0.58802739999999998</c:v>
                </c:pt>
                <c:pt idx="1184">
                  <c:v>0.58436699999999997</c:v>
                </c:pt>
                <c:pt idx="1185">
                  <c:v>0.58839339999999996</c:v>
                </c:pt>
                <c:pt idx="1186">
                  <c:v>0.59159609999999996</c:v>
                </c:pt>
                <c:pt idx="1187">
                  <c:v>0.58665469999999997</c:v>
                </c:pt>
                <c:pt idx="1188">
                  <c:v>0.58702080000000001</c:v>
                </c:pt>
                <c:pt idx="1189">
                  <c:v>0.58894239999999998</c:v>
                </c:pt>
                <c:pt idx="1190">
                  <c:v>0.5856481</c:v>
                </c:pt>
                <c:pt idx="1191">
                  <c:v>0.5890339</c:v>
                </c:pt>
                <c:pt idx="1192">
                  <c:v>0.5881189</c:v>
                </c:pt>
                <c:pt idx="1193">
                  <c:v>0.58638020000000002</c:v>
                </c:pt>
                <c:pt idx="1194">
                  <c:v>0.58546509999999996</c:v>
                </c:pt>
                <c:pt idx="1195">
                  <c:v>0.58537360000000005</c:v>
                </c:pt>
                <c:pt idx="1196">
                  <c:v>0.58720380000000005</c:v>
                </c:pt>
                <c:pt idx="1197">
                  <c:v>0.58802739999999998</c:v>
                </c:pt>
                <c:pt idx="1198">
                  <c:v>0.5862887</c:v>
                </c:pt>
                <c:pt idx="1199">
                  <c:v>0.58848489999999998</c:v>
                </c:pt>
                <c:pt idx="1200">
                  <c:v>0.5856481</c:v>
                </c:pt>
                <c:pt idx="1201">
                  <c:v>0.5856481</c:v>
                </c:pt>
                <c:pt idx="1202">
                  <c:v>0.5881189</c:v>
                </c:pt>
                <c:pt idx="1203">
                  <c:v>0.5890339</c:v>
                </c:pt>
                <c:pt idx="1204">
                  <c:v>0.58802739999999998</c:v>
                </c:pt>
                <c:pt idx="1205">
                  <c:v>0.58592270000000002</c:v>
                </c:pt>
                <c:pt idx="1206">
                  <c:v>0.59040649999999995</c:v>
                </c:pt>
                <c:pt idx="1207">
                  <c:v>0.58482460000000003</c:v>
                </c:pt>
                <c:pt idx="1208">
                  <c:v>0.58445849999999999</c:v>
                </c:pt>
                <c:pt idx="1209">
                  <c:v>0.58482460000000003</c:v>
                </c:pt>
                <c:pt idx="1210">
                  <c:v>0.5856481</c:v>
                </c:pt>
                <c:pt idx="1211">
                  <c:v>0.58390949999999997</c:v>
                </c:pt>
                <c:pt idx="1212">
                  <c:v>0.58766130000000005</c:v>
                </c:pt>
                <c:pt idx="1213">
                  <c:v>0.58866790000000002</c:v>
                </c:pt>
                <c:pt idx="1214">
                  <c:v>0.58793589999999996</c:v>
                </c:pt>
                <c:pt idx="1215">
                  <c:v>0.59040649999999995</c:v>
                </c:pt>
                <c:pt idx="1216">
                  <c:v>0.58912540000000002</c:v>
                </c:pt>
                <c:pt idx="1217">
                  <c:v>0.58885089999999995</c:v>
                </c:pt>
                <c:pt idx="1218">
                  <c:v>0.59031500000000003</c:v>
                </c:pt>
                <c:pt idx="1219">
                  <c:v>0.5885764</c:v>
                </c:pt>
                <c:pt idx="1220">
                  <c:v>0.59031500000000003</c:v>
                </c:pt>
                <c:pt idx="1221">
                  <c:v>0.59260270000000004</c:v>
                </c:pt>
                <c:pt idx="1222">
                  <c:v>0.58894239999999998</c:v>
                </c:pt>
                <c:pt idx="1223">
                  <c:v>0.59113859999999996</c:v>
                </c:pt>
                <c:pt idx="1224">
                  <c:v>0.59315169999999995</c:v>
                </c:pt>
                <c:pt idx="1225">
                  <c:v>0.59251120000000002</c:v>
                </c:pt>
                <c:pt idx="1226">
                  <c:v>0.5890339</c:v>
                </c:pt>
                <c:pt idx="1227">
                  <c:v>0.59187069999999997</c:v>
                </c:pt>
                <c:pt idx="1228">
                  <c:v>0.59159609999999996</c:v>
                </c:pt>
                <c:pt idx="1229">
                  <c:v>0.58885089999999995</c:v>
                </c:pt>
                <c:pt idx="1230">
                  <c:v>0.58747830000000001</c:v>
                </c:pt>
                <c:pt idx="1231">
                  <c:v>0.59049799999999997</c:v>
                </c:pt>
                <c:pt idx="1232">
                  <c:v>0.5881189</c:v>
                </c:pt>
                <c:pt idx="1233">
                  <c:v>0.5881189</c:v>
                </c:pt>
                <c:pt idx="1234">
                  <c:v>0.5890339</c:v>
                </c:pt>
                <c:pt idx="1235">
                  <c:v>0.5890339</c:v>
                </c:pt>
                <c:pt idx="1236">
                  <c:v>0.58930839999999995</c:v>
                </c:pt>
                <c:pt idx="1237">
                  <c:v>0.5862887</c:v>
                </c:pt>
                <c:pt idx="1238">
                  <c:v>0.58546509999999996</c:v>
                </c:pt>
                <c:pt idx="1239">
                  <c:v>0.58839339999999996</c:v>
                </c:pt>
                <c:pt idx="1240">
                  <c:v>0.5885764</c:v>
                </c:pt>
                <c:pt idx="1241">
                  <c:v>0.58793589999999996</c:v>
                </c:pt>
                <c:pt idx="1242">
                  <c:v>0.5862887</c:v>
                </c:pt>
                <c:pt idx="1243">
                  <c:v>0.58702080000000001</c:v>
                </c:pt>
                <c:pt idx="1244">
                  <c:v>0.59049799999999997</c:v>
                </c:pt>
                <c:pt idx="1245">
                  <c:v>0.59214520000000004</c:v>
                </c:pt>
                <c:pt idx="1246">
                  <c:v>0.58766130000000005</c:v>
                </c:pt>
                <c:pt idx="1247">
                  <c:v>0.59113859999999996</c:v>
                </c:pt>
                <c:pt idx="1248">
                  <c:v>0.58958290000000002</c:v>
                </c:pt>
                <c:pt idx="1249">
                  <c:v>0.58894239999999998</c:v>
                </c:pt>
                <c:pt idx="1250">
                  <c:v>0.59004049999999997</c:v>
                </c:pt>
                <c:pt idx="1251">
                  <c:v>0.58885089999999995</c:v>
                </c:pt>
                <c:pt idx="1252">
                  <c:v>0.58976600000000001</c:v>
                </c:pt>
                <c:pt idx="1253">
                  <c:v>0.59040649999999995</c:v>
                </c:pt>
                <c:pt idx="1254">
                  <c:v>0.59159609999999996</c:v>
                </c:pt>
                <c:pt idx="1255">
                  <c:v>0.5881189</c:v>
                </c:pt>
                <c:pt idx="1256">
                  <c:v>0.58930839999999995</c:v>
                </c:pt>
                <c:pt idx="1257">
                  <c:v>0.5890339</c:v>
                </c:pt>
                <c:pt idx="1258">
                  <c:v>0.58958290000000002</c:v>
                </c:pt>
                <c:pt idx="1259">
                  <c:v>0.59022350000000001</c:v>
                </c:pt>
                <c:pt idx="1260">
                  <c:v>0.58747830000000001</c:v>
                </c:pt>
                <c:pt idx="1261">
                  <c:v>0.58573969999999997</c:v>
                </c:pt>
                <c:pt idx="1262">
                  <c:v>0.58885089999999995</c:v>
                </c:pt>
                <c:pt idx="1263">
                  <c:v>0.58683779999999997</c:v>
                </c:pt>
                <c:pt idx="1264">
                  <c:v>0.58519060000000001</c:v>
                </c:pt>
                <c:pt idx="1265">
                  <c:v>0.58665469999999997</c:v>
                </c:pt>
                <c:pt idx="1266">
                  <c:v>0.58729529999999996</c:v>
                </c:pt>
                <c:pt idx="1267">
                  <c:v>0.58537360000000005</c:v>
                </c:pt>
                <c:pt idx="1268">
                  <c:v>0.58528210000000003</c:v>
                </c:pt>
                <c:pt idx="1269">
                  <c:v>0.58994899999999995</c:v>
                </c:pt>
                <c:pt idx="1270">
                  <c:v>0.58766130000000005</c:v>
                </c:pt>
                <c:pt idx="1271">
                  <c:v>0.58546509999999996</c:v>
                </c:pt>
                <c:pt idx="1272">
                  <c:v>0.58848489999999998</c:v>
                </c:pt>
                <c:pt idx="1273">
                  <c:v>0.5885764</c:v>
                </c:pt>
                <c:pt idx="1274">
                  <c:v>0.58985750000000003</c:v>
                </c:pt>
                <c:pt idx="1275">
                  <c:v>0.58930839999999995</c:v>
                </c:pt>
                <c:pt idx="1276">
                  <c:v>0.5890339</c:v>
                </c:pt>
                <c:pt idx="1277">
                  <c:v>0.58848489999999998</c:v>
                </c:pt>
                <c:pt idx="1278">
                  <c:v>0.5890339</c:v>
                </c:pt>
                <c:pt idx="1279">
                  <c:v>0.58821029999999996</c:v>
                </c:pt>
                <c:pt idx="1280">
                  <c:v>0.5867462</c:v>
                </c:pt>
                <c:pt idx="1281">
                  <c:v>0.58985750000000003</c:v>
                </c:pt>
                <c:pt idx="1282">
                  <c:v>0.5881189</c:v>
                </c:pt>
                <c:pt idx="1283">
                  <c:v>0.58592270000000002</c:v>
                </c:pt>
                <c:pt idx="1284">
                  <c:v>0.5885764</c:v>
                </c:pt>
                <c:pt idx="1285">
                  <c:v>0.58821029999999996</c:v>
                </c:pt>
                <c:pt idx="1286">
                  <c:v>0.58930839999999995</c:v>
                </c:pt>
                <c:pt idx="1287">
                  <c:v>0.58711219999999997</c:v>
                </c:pt>
                <c:pt idx="1288">
                  <c:v>0.58729529999999996</c:v>
                </c:pt>
                <c:pt idx="1289">
                  <c:v>0.58766130000000005</c:v>
                </c:pt>
                <c:pt idx="1290">
                  <c:v>0.58573969999999997</c:v>
                </c:pt>
                <c:pt idx="1291">
                  <c:v>0.58610569999999995</c:v>
                </c:pt>
                <c:pt idx="1292">
                  <c:v>0.58482460000000003</c:v>
                </c:pt>
                <c:pt idx="1293">
                  <c:v>0.5858312</c:v>
                </c:pt>
                <c:pt idx="1294">
                  <c:v>0.58491610000000005</c:v>
                </c:pt>
                <c:pt idx="1295">
                  <c:v>0.5858312</c:v>
                </c:pt>
                <c:pt idx="1296">
                  <c:v>0.58390949999999997</c:v>
                </c:pt>
                <c:pt idx="1297">
                  <c:v>0.58610569999999995</c:v>
                </c:pt>
                <c:pt idx="1298">
                  <c:v>0.58821029999999996</c:v>
                </c:pt>
                <c:pt idx="1299">
                  <c:v>0.58491610000000005</c:v>
                </c:pt>
                <c:pt idx="1300">
                  <c:v>0.59223669999999995</c:v>
                </c:pt>
                <c:pt idx="1301">
                  <c:v>0.58976600000000001</c:v>
                </c:pt>
                <c:pt idx="1302">
                  <c:v>0.5881189</c:v>
                </c:pt>
                <c:pt idx="1303">
                  <c:v>0.59214520000000004</c:v>
                </c:pt>
                <c:pt idx="1304">
                  <c:v>0.58994899999999995</c:v>
                </c:pt>
                <c:pt idx="1305">
                  <c:v>0.5913216</c:v>
                </c:pt>
                <c:pt idx="1306">
                  <c:v>0.59525640000000002</c:v>
                </c:pt>
                <c:pt idx="1307">
                  <c:v>0.59187069999999997</c:v>
                </c:pt>
                <c:pt idx="1308">
                  <c:v>0.58958290000000002</c:v>
                </c:pt>
                <c:pt idx="1309">
                  <c:v>0.59324330000000003</c:v>
                </c:pt>
                <c:pt idx="1310">
                  <c:v>0.58848489999999998</c:v>
                </c:pt>
                <c:pt idx="1311">
                  <c:v>0.58656319999999995</c:v>
                </c:pt>
                <c:pt idx="1312">
                  <c:v>0.58912540000000002</c:v>
                </c:pt>
                <c:pt idx="1313">
                  <c:v>0.5894914</c:v>
                </c:pt>
                <c:pt idx="1314">
                  <c:v>0.58958290000000002</c:v>
                </c:pt>
                <c:pt idx="1315">
                  <c:v>0.58455000000000001</c:v>
                </c:pt>
                <c:pt idx="1316">
                  <c:v>0.5885764</c:v>
                </c:pt>
                <c:pt idx="1317">
                  <c:v>0.5890339</c:v>
                </c:pt>
                <c:pt idx="1318">
                  <c:v>0.5881189</c:v>
                </c:pt>
                <c:pt idx="1319">
                  <c:v>0.59077259999999998</c:v>
                </c:pt>
                <c:pt idx="1320">
                  <c:v>0.58866790000000002</c:v>
                </c:pt>
                <c:pt idx="1321">
                  <c:v>0.58610569999999995</c:v>
                </c:pt>
                <c:pt idx="1322">
                  <c:v>0.5881189</c:v>
                </c:pt>
                <c:pt idx="1323">
                  <c:v>0.58930839999999995</c:v>
                </c:pt>
                <c:pt idx="1324">
                  <c:v>0.58500750000000001</c:v>
                </c:pt>
                <c:pt idx="1325">
                  <c:v>0.58766130000000005</c:v>
                </c:pt>
                <c:pt idx="1326">
                  <c:v>0.58775279999999996</c:v>
                </c:pt>
                <c:pt idx="1327">
                  <c:v>0.58592270000000002</c:v>
                </c:pt>
                <c:pt idx="1328">
                  <c:v>0.58436699999999997</c:v>
                </c:pt>
                <c:pt idx="1329">
                  <c:v>0.5894914</c:v>
                </c:pt>
                <c:pt idx="1330">
                  <c:v>0.58592270000000002</c:v>
                </c:pt>
                <c:pt idx="1331">
                  <c:v>0.58528210000000003</c:v>
                </c:pt>
                <c:pt idx="1332">
                  <c:v>0.58802739999999998</c:v>
                </c:pt>
                <c:pt idx="1333">
                  <c:v>0.5867462</c:v>
                </c:pt>
                <c:pt idx="1334">
                  <c:v>0.58802739999999998</c:v>
                </c:pt>
                <c:pt idx="1335">
                  <c:v>0.59141310000000002</c:v>
                </c:pt>
                <c:pt idx="1336">
                  <c:v>0.58775279999999996</c:v>
                </c:pt>
                <c:pt idx="1337">
                  <c:v>0.58537360000000005</c:v>
                </c:pt>
                <c:pt idx="1338">
                  <c:v>0.58930839999999995</c:v>
                </c:pt>
                <c:pt idx="1339">
                  <c:v>0.58775279999999996</c:v>
                </c:pt>
                <c:pt idx="1340">
                  <c:v>0.58821029999999996</c:v>
                </c:pt>
                <c:pt idx="1341">
                  <c:v>0.58619719999999997</c:v>
                </c:pt>
                <c:pt idx="1342">
                  <c:v>0.5867462</c:v>
                </c:pt>
                <c:pt idx="1343">
                  <c:v>0.58619719999999997</c:v>
                </c:pt>
                <c:pt idx="1344">
                  <c:v>0.58519060000000001</c:v>
                </c:pt>
                <c:pt idx="1345">
                  <c:v>0.5858312</c:v>
                </c:pt>
                <c:pt idx="1346">
                  <c:v>0.58491610000000005</c:v>
                </c:pt>
                <c:pt idx="1347">
                  <c:v>0.58546509999999996</c:v>
                </c:pt>
                <c:pt idx="1348">
                  <c:v>0.58436699999999997</c:v>
                </c:pt>
                <c:pt idx="1349">
                  <c:v>0.58207940000000002</c:v>
                </c:pt>
                <c:pt idx="1350">
                  <c:v>0.58390949999999997</c:v>
                </c:pt>
                <c:pt idx="1351">
                  <c:v>0.58400099999999999</c:v>
                </c:pt>
                <c:pt idx="1352">
                  <c:v>0.58500750000000001</c:v>
                </c:pt>
                <c:pt idx="1353">
                  <c:v>0.58345199999999997</c:v>
                </c:pt>
                <c:pt idx="1354">
                  <c:v>0.58519060000000001</c:v>
                </c:pt>
                <c:pt idx="1355">
                  <c:v>0.58363500000000001</c:v>
                </c:pt>
                <c:pt idx="1356">
                  <c:v>0.58345199999999997</c:v>
                </c:pt>
                <c:pt idx="1357">
                  <c:v>0.58125579999999999</c:v>
                </c:pt>
                <c:pt idx="1358">
                  <c:v>0.58171329999999999</c:v>
                </c:pt>
                <c:pt idx="1359">
                  <c:v>0.58491610000000005</c:v>
                </c:pt>
                <c:pt idx="1360">
                  <c:v>0.5856481</c:v>
                </c:pt>
                <c:pt idx="1361">
                  <c:v>0.58656319999999995</c:v>
                </c:pt>
                <c:pt idx="1362">
                  <c:v>0.58610569999999995</c:v>
                </c:pt>
                <c:pt idx="1363">
                  <c:v>0.58711219999999997</c:v>
                </c:pt>
                <c:pt idx="1364">
                  <c:v>0.58711219999999997</c:v>
                </c:pt>
                <c:pt idx="1365">
                  <c:v>0.5881189</c:v>
                </c:pt>
                <c:pt idx="1366">
                  <c:v>0.58793589999999996</c:v>
                </c:pt>
                <c:pt idx="1367">
                  <c:v>0.58702080000000001</c:v>
                </c:pt>
                <c:pt idx="1368">
                  <c:v>0.59113859999999996</c:v>
                </c:pt>
                <c:pt idx="1369">
                  <c:v>0.58793589999999996</c:v>
                </c:pt>
                <c:pt idx="1370">
                  <c:v>0.5858312</c:v>
                </c:pt>
                <c:pt idx="1371">
                  <c:v>0.58894239999999998</c:v>
                </c:pt>
                <c:pt idx="1372">
                  <c:v>0.58793589999999996</c:v>
                </c:pt>
                <c:pt idx="1373">
                  <c:v>0.58638020000000002</c:v>
                </c:pt>
                <c:pt idx="1374">
                  <c:v>0.58546509999999996</c:v>
                </c:pt>
                <c:pt idx="1375">
                  <c:v>0.5856481</c:v>
                </c:pt>
                <c:pt idx="1376">
                  <c:v>0.58894239999999998</c:v>
                </c:pt>
                <c:pt idx="1377">
                  <c:v>0.5862887</c:v>
                </c:pt>
                <c:pt idx="1378">
                  <c:v>0.5858312</c:v>
                </c:pt>
                <c:pt idx="1379">
                  <c:v>0.58546509999999996</c:v>
                </c:pt>
                <c:pt idx="1380">
                  <c:v>0.58866790000000002</c:v>
                </c:pt>
                <c:pt idx="1381">
                  <c:v>0.58958290000000002</c:v>
                </c:pt>
                <c:pt idx="1382">
                  <c:v>0.58729529999999996</c:v>
                </c:pt>
                <c:pt idx="1383">
                  <c:v>0.58720380000000005</c:v>
                </c:pt>
                <c:pt idx="1384">
                  <c:v>0.5856481</c:v>
                </c:pt>
                <c:pt idx="1385">
                  <c:v>0.58866790000000002</c:v>
                </c:pt>
                <c:pt idx="1386">
                  <c:v>0.5894914</c:v>
                </c:pt>
                <c:pt idx="1387">
                  <c:v>0.58619719999999997</c:v>
                </c:pt>
                <c:pt idx="1388">
                  <c:v>0.58546509999999996</c:v>
                </c:pt>
                <c:pt idx="1389">
                  <c:v>0.58519060000000001</c:v>
                </c:pt>
                <c:pt idx="1390">
                  <c:v>0.58528210000000003</c:v>
                </c:pt>
                <c:pt idx="1391">
                  <c:v>0.58638020000000002</c:v>
                </c:pt>
                <c:pt idx="1392">
                  <c:v>0.58976600000000001</c:v>
                </c:pt>
                <c:pt idx="1393">
                  <c:v>0.58729529999999996</c:v>
                </c:pt>
                <c:pt idx="1394">
                  <c:v>0.58729529999999996</c:v>
                </c:pt>
                <c:pt idx="1395">
                  <c:v>0.58912540000000002</c:v>
                </c:pt>
                <c:pt idx="1396">
                  <c:v>0.58802739999999998</c:v>
                </c:pt>
                <c:pt idx="1397">
                  <c:v>0.5885764</c:v>
                </c:pt>
                <c:pt idx="1398">
                  <c:v>0.59022350000000001</c:v>
                </c:pt>
                <c:pt idx="1399">
                  <c:v>0.59004049999999997</c:v>
                </c:pt>
                <c:pt idx="1400">
                  <c:v>0.59360930000000001</c:v>
                </c:pt>
                <c:pt idx="1401">
                  <c:v>0.59123009999999998</c:v>
                </c:pt>
                <c:pt idx="1402">
                  <c:v>0.58885089999999995</c:v>
                </c:pt>
                <c:pt idx="1403">
                  <c:v>0.5885764</c:v>
                </c:pt>
                <c:pt idx="1404">
                  <c:v>0.5908641</c:v>
                </c:pt>
                <c:pt idx="1405">
                  <c:v>0.59077259999999998</c:v>
                </c:pt>
                <c:pt idx="1406">
                  <c:v>0.58866790000000002</c:v>
                </c:pt>
                <c:pt idx="1407">
                  <c:v>0.5885764</c:v>
                </c:pt>
                <c:pt idx="1408">
                  <c:v>0.58775279999999996</c:v>
                </c:pt>
                <c:pt idx="1409">
                  <c:v>0.58885089999999995</c:v>
                </c:pt>
                <c:pt idx="1410">
                  <c:v>0.58747830000000001</c:v>
                </c:pt>
                <c:pt idx="1411">
                  <c:v>0.58775279999999996</c:v>
                </c:pt>
                <c:pt idx="1412">
                  <c:v>0.5881189</c:v>
                </c:pt>
                <c:pt idx="1413">
                  <c:v>0.58866790000000002</c:v>
                </c:pt>
                <c:pt idx="1414">
                  <c:v>0.58711219999999997</c:v>
                </c:pt>
                <c:pt idx="1415">
                  <c:v>0.58729529999999996</c:v>
                </c:pt>
                <c:pt idx="1416">
                  <c:v>0.58775279999999996</c:v>
                </c:pt>
                <c:pt idx="1417">
                  <c:v>0.58592270000000002</c:v>
                </c:pt>
                <c:pt idx="1418">
                  <c:v>0.5858312</c:v>
                </c:pt>
                <c:pt idx="1419">
                  <c:v>0.58766130000000005</c:v>
                </c:pt>
                <c:pt idx="1420">
                  <c:v>0.5858312</c:v>
                </c:pt>
                <c:pt idx="1421">
                  <c:v>0.58482460000000003</c:v>
                </c:pt>
                <c:pt idx="1422">
                  <c:v>0.58720380000000005</c:v>
                </c:pt>
                <c:pt idx="1423">
                  <c:v>0.58610569999999995</c:v>
                </c:pt>
                <c:pt idx="1424">
                  <c:v>0.58619719999999997</c:v>
                </c:pt>
                <c:pt idx="1425">
                  <c:v>0.58756980000000003</c:v>
                </c:pt>
                <c:pt idx="1426">
                  <c:v>0.58482460000000003</c:v>
                </c:pt>
                <c:pt idx="1427">
                  <c:v>0.58775279999999996</c:v>
                </c:pt>
                <c:pt idx="1428">
                  <c:v>0.58912540000000002</c:v>
                </c:pt>
                <c:pt idx="1429">
                  <c:v>0.58747830000000001</c:v>
                </c:pt>
                <c:pt idx="1430">
                  <c:v>0.58747830000000001</c:v>
                </c:pt>
                <c:pt idx="1431">
                  <c:v>0.58683779999999997</c:v>
                </c:pt>
                <c:pt idx="1432">
                  <c:v>0.58775279999999996</c:v>
                </c:pt>
                <c:pt idx="1433">
                  <c:v>0.5856481</c:v>
                </c:pt>
                <c:pt idx="1434">
                  <c:v>0.58573969999999997</c:v>
                </c:pt>
                <c:pt idx="1435">
                  <c:v>0.58638020000000002</c:v>
                </c:pt>
                <c:pt idx="1436">
                  <c:v>0.5867462</c:v>
                </c:pt>
                <c:pt idx="1437">
                  <c:v>0.5867462</c:v>
                </c:pt>
                <c:pt idx="1438">
                  <c:v>0.58638020000000002</c:v>
                </c:pt>
                <c:pt idx="1439">
                  <c:v>0.58894239999999998</c:v>
                </c:pt>
                <c:pt idx="1440">
                  <c:v>0.58638020000000002</c:v>
                </c:pt>
                <c:pt idx="1441">
                  <c:v>0.58436699999999997</c:v>
                </c:pt>
                <c:pt idx="1442">
                  <c:v>0.58528210000000003</c:v>
                </c:pt>
                <c:pt idx="1443">
                  <c:v>0.58207940000000002</c:v>
                </c:pt>
                <c:pt idx="1444">
                  <c:v>0.58491610000000005</c:v>
                </c:pt>
                <c:pt idx="1445">
                  <c:v>0.58125579999999999</c:v>
                </c:pt>
                <c:pt idx="1446">
                  <c:v>0.58363500000000001</c:v>
                </c:pt>
                <c:pt idx="1447">
                  <c:v>0.58455000000000001</c:v>
                </c:pt>
                <c:pt idx="1448">
                  <c:v>0.58162179999999997</c:v>
                </c:pt>
                <c:pt idx="1449">
                  <c:v>0.58445849999999999</c:v>
                </c:pt>
                <c:pt idx="1450">
                  <c:v>0.58638020000000002</c:v>
                </c:pt>
                <c:pt idx="1451">
                  <c:v>0.58400099999999999</c:v>
                </c:pt>
                <c:pt idx="1452">
                  <c:v>0.58473310000000001</c:v>
                </c:pt>
                <c:pt idx="1453">
                  <c:v>0.58747830000000001</c:v>
                </c:pt>
                <c:pt idx="1454">
                  <c:v>0.58573969999999997</c:v>
                </c:pt>
                <c:pt idx="1455">
                  <c:v>0.58299449999999997</c:v>
                </c:pt>
                <c:pt idx="1456">
                  <c:v>0.58720380000000005</c:v>
                </c:pt>
                <c:pt idx="1457">
                  <c:v>0.58619719999999997</c:v>
                </c:pt>
                <c:pt idx="1458">
                  <c:v>0.58400099999999999</c:v>
                </c:pt>
                <c:pt idx="1459">
                  <c:v>0.58400099999999999</c:v>
                </c:pt>
                <c:pt idx="1460">
                  <c:v>0.58573969999999997</c:v>
                </c:pt>
                <c:pt idx="1461">
                  <c:v>0.58610569999999995</c:v>
                </c:pt>
                <c:pt idx="1462">
                  <c:v>0.58400099999999999</c:v>
                </c:pt>
                <c:pt idx="1463">
                  <c:v>0.58445849999999999</c:v>
                </c:pt>
                <c:pt idx="1464">
                  <c:v>0.58665469999999997</c:v>
                </c:pt>
                <c:pt idx="1465">
                  <c:v>0.58381799999999995</c:v>
                </c:pt>
                <c:pt idx="1466">
                  <c:v>0.5829029</c:v>
                </c:pt>
                <c:pt idx="1467">
                  <c:v>0.58400099999999999</c:v>
                </c:pt>
                <c:pt idx="1468">
                  <c:v>0.58409250000000001</c:v>
                </c:pt>
                <c:pt idx="1469">
                  <c:v>0.58162179999999997</c:v>
                </c:pt>
                <c:pt idx="1470">
                  <c:v>0.58116429999999997</c:v>
                </c:pt>
                <c:pt idx="1471">
                  <c:v>0.58180480000000001</c:v>
                </c:pt>
                <c:pt idx="1472">
                  <c:v>0.58207940000000002</c:v>
                </c:pt>
                <c:pt idx="1473">
                  <c:v>0.57970010000000005</c:v>
                </c:pt>
                <c:pt idx="1474">
                  <c:v>0.58070670000000002</c:v>
                </c:pt>
                <c:pt idx="1475">
                  <c:v>0.58217079999999999</c:v>
                </c:pt>
                <c:pt idx="1476">
                  <c:v>0.58088980000000001</c:v>
                </c:pt>
                <c:pt idx="1477">
                  <c:v>0.57988320000000004</c:v>
                </c:pt>
                <c:pt idx="1478">
                  <c:v>0.58207940000000002</c:v>
                </c:pt>
                <c:pt idx="1479">
                  <c:v>0.5833604</c:v>
                </c:pt>
                <c:pt idx="1480">
                  <c:v>0.58125579999999999</c:v>
                </c:pt>
                <c:pt idx="1481">
                  <c:v>0.5824454</c:v>
                </c:pt>
                <c:pt idx="1482">
                  <c:v>0.58400099999999999</c:v>
                </c:pt>
                <c:pt idx="1483">
                  <c:v>0.58180480000000001</c:v>
                </c:pt>
                <c:pt idx="1484">
                  <c:v>0.5862887</c:v>
                </c:pt>
                <c:pt idx="1485">
                  <c:v>0.58455000000000001</c:v>
                </c:pt>
                <c:pt idx="1486">
                  <c:v>0.58226239999999996</c:v>
                </c:pt>
                <c:pt idx="1487">
                  <c:v>0.58354349999999999</c:v>
                </c:pt>
                <c:pt idx="1488">
                  <c:v>0.58665469999999997</c:v>
                </c:pt>
                <c:pt idx="1489">
                  <c:v>0.58253690000000002</c:v>
                </c:pt>
                <c:pt idx="1490">
                  <c:v>0.57997469999999995</c:v>
                </c:pt>
                <c:pt idx="1491">
                  <c:v>0.58354349999999999</c:v>
                </c:pt>
                <c:pt idx="1492">
                  <c:v>0.58162179999999997</c:v>
                </c:pt>
                <c:pt idx="1493">
                  <c:v>0.58363500000000001</c:v>
                </c:pt>
                <c:pt idx="1494">
                  <c:v>0.5801577</c:v>
                </c:pt>
                <c:pt idx="1495">
                  <c:v>0.58162179999999997</c:v>
                </c:pt>
                <c:pt idx="1496">
                  <c:v>0.57979170000000002</c:v>
                </c:pt>
                <c:pt idx="1497">
                  <c:v>0.58034070000000004</c:v>
                </c:pt>
                <c:pt idx="1498">
                  <c:v>0.57805300000000004</c:v>
                </c:pt>
                <c:pt idx="1499">
                  <c:v>0.57979170000000002</c:v>
                </c:pt>
                <c:pt idx="1500">
                  <c:v>0.57887659999999996</c:v>
                </c:pt>
                <c:pt idx="1501">
                  <c:v>0.57896809999999999</c:v>
                </c:pt>
                <c:pt idx="1502">
                  <c:v>0.57905960000000001</c:v>
                </c:pt>
                <c:pt idx="1503">
                  <c:v>0.5810727</c:v>
                </c:pt>
                <c:pt idx="1504">
                  <c:v>0.58180480000000001</c:v>
                </c:pt>
                <c:pt idx="1505">
                  <c:v>0.58153030000000006</c:v>
                </c:pt>
                <c:pt idx="1506">
                  <c:v>0.5806152</c:v>
                </c:pt>
                <c:pt idx="1507">
                  <c:v>0.57704650000000002</c:v>
                </c:pt>
                <c:pt idx="1508">
                  <c:v>0.58024920000000002</c:v>
                </c:pt>
                <c:pt idx="1509">
                  <c:v>0.57988320000000004</c:v>
                </c:pt>
                <c:pt idx="1510">
                  <c:v>0.58024920000000002</c:v>
                </c:pt>
                <c:pt idx="1511">
                  <c:v>0.58153030000000006</c:v>
                </c:pt>
                <c:pt idx="1512">
                  <c:v>0.57896809999999999</c:v>
                </c:pt>
                <c:pt idx="1513">
                  <c:v>0.5810727</c:v>
                </c:pt>
                <c:pt idx="1514">
                  <c:v>0.5801577</c:v>
                </c:pt>
                <c:pt idx="1515">
                  <c:v>0.5819879</c:v>
                </c:pt>
                <c:pt idx="1516">
                  <c:v>0.5806152</c:v>
                </c:pt>
                <c:pt idx="1517">
                  <c:v>0.57668039999999998</c:v>
                </c:pt>
                <c:pt idx="1518">
                  <c:v>0.58070670000000002</c:v>
                </c:pt>
                <c:pt idx="1519">
                  <c:v>0.57896809999999999</c:v>
                </c:pt>
                <c:pt idx="1520">
                  <c:v>0.57814460000000001</c:v>
                </c:pt>
                <c:pt idx="1521">
                  <c:v>0.57887659999999996</c:v>
                </c:pt>
                <c:pt idx="1522">
                  <c:v>0.57841900000000002</c:v>
                </c:pt>
                <c:pt idx="1523">
                  <c:v>0.57649740000000005</c:v>
                </c:pt>
                <c:pt idx="1524">
                  <c:v>0.5763144</c:v>
                </c:pt>
                <c:pt idx="1525">
                  <c:v>0.57759550000000004</c:v>
                </c:pt>
                <c:pt idx="1526">
                  <c:v>0.57905960000000001</c:v>
                </c:pt>
                <c:pt idx="1527">
                  <c:v>0.57649740000000005</c:v>
                </c:pt>
                <c:pt idx="1528">
                  <c:v>0.5772294</c:v>
                </c:pt>
                <c:pt idx="1529">
                  <c:v>0.57658889999999996</c:v>
                </c:pt>
                <c:pt idx="1530">
                  <c:v>0.57860210000000001</c:v>
                </c:pt>
                <c:pt idx="1531">
                  <c:v>0.57786999999999999</c:v>
                </c:pt>
                <c:pt idx="1532">
                  <c:v>0.57896809999999999</c:v>
                </c:pt>
                <c:pt idx="1533">
                  <c:v>0.57841900000000002</c:v>
                </c:pt>
                <c:pt idx="1534">
                  <c:v>0.57896809999999999</c:v>
                </c:pt>
                <c:pt idx="1535">
                  <c:v>0.57924260000000005</c:v>
                </c:pt>
                <c:pt idx="1536">
                  <c:v>0.5801577</c:v>
                </c:pt>
                <c:pt idx="1537">
                  <c:v>0.57997469999999995</c:v>
                </c:pt>
                <c:pt idx="1538">
                  <c:v>0.58153030000000006</c:v>
                </c:pt>
                <c:pt idx="1539">
                  <c:v>0.57951710000000001</c:v>
                </c:pt>
                <c:pt idx="1540">
                  <c:v>0.58171329999999999</c:v>
                </c:pt>
                <c:pt idx="1541">
                  <c:v>0.58253690000000002</c:v>
                </c:pt>
                <c:pt idx="1542">
                  <c:v>0.57887659999999996</c:v>
                </c:pt>
                <c:pt idx="1543">
                  <c:v>0.57988320000000004</c:v>
                </c:pt>
                <c:pt idx="1544">
                  <c:v>0.5833604</c:v>
                </c:pt>
                <c:pt idx="1545">
                  <c:v>0.57796150000000002</c:v>
                </c:pt>
                <c:pt idx="1546">
                  <c:v>0.57860210000000001</c:v>
                </c:pt>
                <c:pt idx="1547">
                  <c:v>0.57988320000000004</c:v>
                </c:pt>
                <c:pt idx="1548">
                  <c:v>0.5810727</c:v>
                </c:pt>
                <c:pt idx="1549">
                  <c:v>0.58034070000000004</c:v>
                </c:pt>
                <c:pt idx="1550">
                  <c:v>0.5767719</c:v>
                </c:pt>
                <c:pt idx="1551">
                  <c:v>0.57768699999999995</c:v>
                </c:pt>
                <c:pt idx="1552">
                  <c:v>0.58088980000000001</c:v>
                </c:pt>
                <c:pt idx="1553">
                  <c:v>0.58153030000000006</c:v>
                </c:pt>
                <c:pt idx="1554">
                  <c:v>0.57942559999999999</c:v>
                </c:pt>
                <c:pt idx="1555">
                  <c:v>0.57988320000000004</c:v>
                </c:pt>
                <c:pt idx="1556">
                  <c:v>0.5767719</c:v>
                </c:pt>
                <c:pt idx="1557">
                  <c:v>0.57933409999999996</c:v>
                </c:pt>
                <c:pt idx="1558">
                  <c:v>0.57970010000000005</c:v>
                </c:pt>
                <c:pt idx="1559">
                  <c:v>0.5758569</c:v>
                </c:pt>
                <c:pt idx="1560">
                  <c:v>0.5767719</c:v>
                </c:pt>
                <c:pt idx="1561">
                  <c:v>0.57768699999999995</c:v>
                </c:pt>
                <c:pt idx="1562">
                  <c:v>0.57796150000000002</c:v>
                </c:pt>
                <c:pt idx="1563">
                  <c:v>0.58162179999999997</c:v>
                </c:pt>
                <c:pt idx="1564">
                  <c:v>0.58034070000000004</c:v>
                </c:pt>
                <c:pt idx="1565">
                  <c:v>0.58207940000000002</c:v>
                </c:pt>
                <c:pt idx="1566">
                  <c:v>0.57988320000000004</c:v>
                </c:pt>
                <c:pt idx="1567">
                  <c:v>0.58180480000000001</c:v>
                </c:pt>
                <c:pt idx="1568">
                  <c:v>0.58427549999999995</c:v>
                </c:pt>
                <c:pt idx="1569">
                  <c:v>0.5806152</c:v>
                </c:pt>
                <c:pt idx="1570">
                  <c:v>0.57997469999999995</c:v>
                </c:pt>
                <c:pt idx="1571">
                  <c:v>0.58271989999999996</c:v>
                </c:pt>
                <c:pt idx="1572">
                  <c:v>0.58088980000000001</c:v>
                </c:pt>
                <c:pt idx="1573">
                  <c:v>0.57924260000000005</c:v>
                </c:pt>
                <c:pt idx="1574">
                  <c:v>0.57924260000000005</c:v>
                </c:pt>
                <c:pt idx="1575">
                  <c:v>0.57970010000000005</c:v>
                </c:pt>
                <c:pt idx="1576">
                  <c:v>0.57887659999999996</c:v>
                </c:pt>
                <c:pt idx="1577">
                  <c:v>0.57851059999999999</c:v>
                </c:pt>
                <c:pt idx="1578">
                  <c:v>0.57951710000000001</c:v>
                </c:pt>
                <c:pt idx="1579">
                  <c:v>0.57658889999999996</c:v>
                </c:pt>
                <c:pt idx="1580">
                  <c:v>0.57832749999999999</c:v>
                </c:pt>
                <c:pt idx="1581">
                  <c:v>0.57878510000000005</c:v>
                </c:pt>
                <c:pt idx="1582">
                  <c:v>0.58162179999999997</c:v>
                </c:pt>
                <c:pt idx="1583">
                  <c:v>0.57924260000000005</c:v>
                </c:pt>
                <c:pt idx="1584">
                  <c:v>0.57713789999999998</c:v>
                </c:pt>
                <c:pt idx="1585">
                  <c:v>0.57860210000000001</c:v>
                </c:pt>
                <c:pt idx="1586">
                  <c:v>0.57814460000000001</c:v>
                </c:pt>
                <c:pt idx="1587">
                  <c:v>0.576955</c:v>
                </c:pt>
                <c:pt idx="1588">
                  <c:v>0.57649740000000005</c:v>
                </c:pt>
                <c:pt idx="1589">
                  <c:v>0.57384369999999996</c:v>
                </c:pt>
                <c:pt idx="1590">
                  <c:v>0.57439269999999998</c:v>
                </c:pt>
                <c:pt idx="1591">
                  <c:v>0.57210510000000003</c:v>
                </c:pt>
                <c:pt idx="1592">
                  <c:v>0.5758569</c:v>
                </c:pt>
                <c:pt idx="1593">
                  <c:v>0.57466720000000004</c:v>
                </c:pt>
                <c:pt idx="1594">
                  <c:v>0.57338610000000001</c:v>
                </c:pt>
                <c:pt idx="1595">
                  <c:v>0.57439269999999998</c:v>
                </c:pt>
                <c:pt idx="1596">
                  <c:v>0.57603990000000005</c:v>
                </c:pt>
                <c:pt idx="1597">
                  <c:v>0.57466720000000004</c:v>
                </c:pt>
                <c:pt idx="1598">
                  <c:v>0.57750400000000002</c:v>
                </c:pt>
                <c:pt idx="1599">
                  <c:v>0.57539929999999995</c:v>
                </c:pt>
                <c:pt idx="1600">
                  <c:v>0.57485030000000004</c:v>
                </c:pt>
                <c:pt idx="1601">
                  <c:v>0.57567380000000001</c:v>
                </c:pt>
                <c:pt idx="1602">
                  <c:v>0.5767719</c:v>
                </c:pt>
                <c:pt idx="1603">
                  <c:v>0.57530780000000004</c:v>
                </c:pt>
                <c:pt idx="1604">
                  <c:v>0.5758569</c:v>
                </c:pt>
                <c:pt idx="1605">
                  <c:v>0.57539929999999995</c:v>
                </c:pt>
                <c:pt idx="1606">
                  <c:v>0.57704650000000002</c:v>
                </c:pt>
                <c:pt idx="1607">
                  <c:v>0.57393519999999998</c:v>
                </c:pt>
                <c:pt idx="1608">
                  <c:v>0.57494179999999995</c:v>
                </c:pt>
                <c:pt idx="1609">
                  <c:v>0.57283709999999999</c:v>
                </c:pt>
                <c:pt idx="1610">
                  <c:v>0.57402660000000005</c:v>
                </c:pt>
                <c:pt idx="1611">
                  <c:v>0.57100700000000004</c:v>
                </c:pt>
                <c:pt idx="1612">
                  <c:v>0.57512470000000004</c:v>
                </c:pt>
                <c:pt idx="1613">
                  <c:v>0.57530780000000004</c:v>
                </c:pt>
                <c:pt idx="1614">
                  <c:v>0.57265410000000005</c:v>
                </c:pt>
                <c:pt idx="1615">
                  <c:v>0.57558229999999999</c:v>
                </c:pt>
                <c:pt idx="1616">
                  <c:v>0.57347760000000003</c:v>
                </c:pt>
                <c:pt idx="1617">
                  <c:v>0.57109840000000001</c:v>
                </c:pt>
                <c:pt idx="1618">
                  <c:v>0.57018329999999995</c:v>
                </c:pt>
                <c:pt idx="1619">
                  <c:v>0.57302010000000003</c:v>
                </c:pt>
                <c:pt idx="1620">
                  <c:v>0.57292860000000001</c:v>
                </c:pt>
                <c:pt idx="1621">
                  <c:v>0.57356910000000005</c:v>
                </c:pt>
                <c:pt idx="1622">
                  <c:v>0.57018329999999995</c:v>
                </c:pt>
                <c:pt idx="1623">
                  <c:v>0.57283709999999999</c:v>
                </c:pt>
                <c:pt idx="1624">
                  <c:v>0.5758569</c:v>
                </c:pt>
                <c:pt idx="1625">
                  <c:v>0.57430119999999996</c:v>
                </c:pt>
                <c:pt idx="1626">
                  <c:v>0.57329459999999999</c:v>
                </c:pt>
                <c:pt idx="1627">
                  <c:v>0.57576530000000004</c:v>
                </c:pt>
                <c:pt idx="1628">
                  <c:v>0.57292860000000001</c:v>
                </c:pt>
                <c:pt idx="1629">
                  <c:v>0.57420970000000005</c:v>
                </c:pt>
                <c:pt idx="1630">
                  <c:v>0.57768699999999995</c:v>
                </c:pt>
                <c:pt idx="1631">
                  <c:v>0.57494179999999995</c:v>
                </c:pt>
                <c:pt idx="1632">
                  <c:v>0.57338610000000001</c:v>
                </c:pt>
                <c:pt idx="1633">
                  <c:v>0.57402660000000005</c:v>
                </c:pt>
                <c:pt idx="1634">
                  <c:v>0.57302010000000003</c:v>
                </c:pt>
                <c:pt idx="1635">
                  <c:v>0.57494179999999995</c:v>
                </c:pt>
                <c:pt idx="1636">
                  <c:v>0.57512470000000004</c:v>
                </c:pt>
                <c:pt idx="1637">
                  <c:v>0.57375220000000005</c:v>
                </c:pt>
                <c:pt idx="1638">
                  <c:v>0.57311160000000005</c:v>
                </c:pt>
                <c:pt idx="1639">
                  <c:v>0.57466720000000004</c:v>
                </c:pt>
                <c:pt idx="1640">
                  <c:v>0.57375220000000005</c:v>
                </c:pt>
                <c:pt idx="1641">
                  <c:v>0.57329459999999999</c:v>
                </c:pt>
                <c:pt idx="1642">
                  <c:v>0.57430119999999996</c:v>
                </c:pt>
                <c:pt idx="1643">
                  <c:v>0.57393519999999998</c:v>
                </c:pt>
                <c:pt idx="1644">
                  <c:v>0.5763144</c:v>
                </c:pt>
                <c:pt idx="1645">
                  <c:v>0.5712815</c:v>
                </c:pt>
                <c:pt idx="1646">
                  <c:v>0.57118990000000003</c:v>
                </c:pt>
                <c:pt idx="1647">
                  <c:v>0.57347760000000003</c:v>
                </c:pt>
                <c:pt idx="1648">
                  <c:v>0.57466720000000004</c:v>
                </c:pt>
                <c:pt idx="1649">
                  <c:v>0.57311160000000005</c:v>
                </c:pt>
                <c:pt idx="1650">
                  <c:v>0.57558229999999999</c:v>
                </c:pt>
                <c:pt idx="1651">
                  <c:v>0.57567380000000001</c:v>
                </c:pt>
                <c:pt idx="1652">
                  <c:v>0.57485030000000004</c:v>
                </c:pt>
                <c:pt idx="1653">
                  <c:v>0.57768699999999995</c:v>
                </c:pt>
                <c:pt idx="1654">
                  <c:v>0.57668039999999998</c:v>
                </c:pt>
                <c:pt idx="1655">
                  <c:v>0.57530780000000004</c:v>
                </c:pt>
                <c:pt idx="1656">
                  <c:v>0.57768699999999995</c:v>
                </c:pt>
                <c:pt idx="1657">
                  <c:v>0.5767719</c:v>
                </c:pt>
                <c:pt idx="1658">
                  <c:v>0.5744842</c:v>
                </c:pt>
                <c:pt idx="1659">
                  <c:v>0.57613130000000001</c:v>
                </c:pt>
                <c:pt idx="1660">
                  <c:v>0.576955</c:v>
                </c:pt>
                <c:pt idx="1661">
                  <c:v>0.57567380000000001</c:v>
                </c:pt>
                <c:pt idx="1662">
                  <c:v>0.57302010000000003</c:v>
                </c:pt>
                <c:pt idx="1663">
                  <c:v>0.57347760000000003</c:v>
                </c:pt>
                <c:pt idx="1664">
                  <c:v>0.57603990000000005</c:v>
                </c:pt>
                <c:pt idx="1665">
                  <c:v>0.56917680000000004</c:v>
                </c:pt>
                <c:pt idx="1666">
                  <c:v>0.57018329999999995</c:v>
                </c:pt>
                <c:pt idx="1667">
                  <c:v>0.57329459999999999</c:v>
                </c:pt>
                <c:pt idx="1668">
                  <c:v>0.5712815</c:v>
                </c:pt>
                <c:pt idx="1669">
                  <c:v>0.57164749999999998</c:v>
                </c:pt>
                <c:pt idx="1670">
                  <c:v>0.57100700000000004</c:v>
                </c:pt>
                <c:pt idx="1671">
                  <c:v>0.57082390000000005</c:v>
                </c:pt>
                <c:pt idx="1672">
                  <c:v>0.57201360000000001</c:v>
                </c:pt>
                <c:pt idx="1673">
                  <c:v>0.57420970000000005</c:v>
                </c:pt>
                <c:pt idx="1674">
                  <c:v>0.57292860000000001</c:v>
                </c:pt>
                <c:pt idx="1675">
                  <c:v>0.57329459999999999</c:v>
                </c:pt>
                <c:pt idx="1676">
                  <c:v>0.57237959999999999</c:v>
                </c:pt>
                <c:pt idx="1677">
                  <c:v>0.57247110000000001</c:v>
                </c:pt>
                <c:pt idx="1678">
                  <c:v>0.57420970000000005</c:v>
                </c:pt>
                <c:pt idx="1679">
                  <c:v>0.57603990000000005</c:v>
                </c:pt>
                <c:pt idx="1680">
                  <c:v>0.57329459999999999</c:v>
                </c:pt>
                <c:pt idx="1681">
                  <c:v>0.57658889999999996</c:v>
                </c:pt>
                <c:pt idx="1682">
                  <c:v>0.57658889999999996</c:v>
                </c:pt>
                <c:pt idx="1683">
                  <c:v>0.57384369999999996</c:v>
                </c:pt>
                <c:pt idx="1684">
                  <c:v>0.5774125</c:v>
                </c:pt>
                <c:pt idx="1685">
                  <c:v>0.57814460000000001</c:v>
                </c:pt>
                <c:pt idx="1686">
                  <c:v>0.57338610000000001</c:v>
                </c:pt>
                <c:pt idx="1687">
                  <c:v>0.5774125</c:v>
                </c:pt>
                <c:pt idx="1688">
                  <c:v>0.57338610000000001</c:v>
                </c:pt>
                <c:pt idx="1689">
                  <c:v>0.5721965</c:v>
                </c:pt>
                <c:pt idx="1690">
                  <c:v>0.57402660000000005</c:v>
                </c:pt>
                <c:pt idx="1691">
                  <c:v>0.57210510000000003</c:v>
                </c:pt>
                <c:pt idx="1692">
                  <c:v>0.57256260000000003</c:v>
                </c:pt>
                <c:pt idx="1693">
                  <c:v>0.5712815</c:v>
                </c:pt>
                <c:pt idx="1694">
                  <c:v>0.571739</c:v>
                </c:pt>
                <c:pt idx="1695">
                  <c:v>0.57283709999999999</c:v>
                </c:pt>
                <c:pt idx="1696">
                  <c:v>0.56981729999999997</c:v>
                </c:pt>
                <c:pt idx="1697">
                  <c:v>0.57475869999999996</c:v>
                </c:pt>
                <c:pt idx="1698">
                  <c:v>0.56990890000000005</c:v>
                </c:pt>
                <c:pt idx="1699">
                  <c:v>0.57054939999999998</c:v>
                </c:pt>
                <c:pt idx="1700">
                  <c:v>0.57338610000000001</c:v>
                </c:pt>
                <c:pt idx="1701">
                  <c:v>0.57292860000000001</c:v>
                </c:pt>
                <c:pt idx="1702">
                  <c:v>0.57311160000000005</c:v>
                </c:pt>
                <c:pt idx="1703">
                  <c:v>0.57402660000000005</c:v>
                </c:pt>
                <c:pt idx="1704">
                  <c:v>0.5763144</c:v>
                </c:pt>
                <c:pt idx="1705">
                  <c:v>0.57558229999999999</c:v>
                </c:pt>
                <c:pt idx="1706">
                  <c:v>0.57475869999999996</c:v>
                </c:pt>
                <c:pt idx="1707">
                  <c:v>0.57539929999999995</c:v>
                </c:pt>
                <c:pt idx="1708">
                  <c:v>0.57841900000000002</c:v>
                </c:pt>
                <c:pt idx="1709">
                  <c:v>0.5767719</c:v>
                </c:pt>
                <c:pt idx="1710">
                  <c:v>0.57786999999999999</c:v>
                </c:pt>
                <c:pt idx="1711">
                  <c:v>0.57768699999999995</c:v>
                </c:pt>
                <c:pt idx="1712">
                  <c:v>0.57613130000000001</c:v>
                </c:pt>
                <c:pt idx="1713">
                  <c:v>0.57704650000000002</c:v>
                </c:pt>
                <c:pt idx="1714">
                  <c:v>0.57750400000000002</c:v>
                </c:pt>
                <c:pt idx="1715">
                  <c:v>0.57475869999999996</c:v>
                </c:pt>
                <c:pt idx="1716">
                  <c:v>0.57576530000000004</c:v>
                </c:pt>
                <c:pt idx="1717">
                  <c:v>0.57576530000000004</c:v>
                </c:pt>
                <c:pt idx="1718">
                  <c:v>0.57402660000000005</c:v>
                </c:pt>
                <c:pt idx="1719">
                  <c:v>0.57237959999999999</c:v>
                </c:pt>
                <c:pt idx="1720">
                  <c:v>0.57658889999999996</c:v>
                </c:pt>
                <c:pt idx="1721">
                  <c:v>0.57430119999999996</c:v>
                </c:pt>
                <c:pt idx="1722">
                  <c:v>0.57539929999999995</c:v>
                </c:pt>
                <c:pt idx="1723">
                  <c:v>0.57347760000000003</c:v>
                </c:pt>
                <c:pt idx="1724">
                  <c:v>0.57192200000000004</c:v>
                </c:pt>
                <c:pt idx="1725">
                  <c:v>0.57311160000000005</c:v>
                </c:pt>
                <c:pt idx="1726">
                  <c:v>0.57100700000000004</c:v>
                </c:pt>
                <c:pt idx="1727">
                  <c:v>0.57155599999999995</c:v>
                </c:pt>
                <c:pt idx="1728">
                  <c:v>0.57100700000000004</c:v>
                </c:pt>
                <c:pt idx="1729">
                  <c:v>0.57054939999999998</c:v>
                </c:pt>
                <c:pt idx="1730">
                  <c:v>0.56798720000000003</c:v>
                </c:pt>
                <c:pt idx="1731">
                  <c:v>0.57384369999999996</c:v>
                </c:pt>
                <c:pt idx="1732">
                  <c:v>0.57375220000000005</c:v>
                </c:pt>
                <c:pt idx="1733">
                  <c:v>0.5763144</c:v>
                </c:pt>
                <c:pt idx="1734">
                  <c:v>0.5774125</c:v>
                </c:pt>
                <c:pt idx="1735">
                  <c:v>0.57302010000000003</c:v>
                </c:pt>
                <c:pt idx="1736">
                  <c:v>0.57393519999999998</c:v>
                </c:pt>
                <c:pt idx="1737">
                  <c:v>0.57311160000000005</c:v>
                </c:pt>
                <c:pt idx="1738">
                  <c:v>0.57164749999999998</c:v>
                </c:pt>
                <c:pt idx="1739">
                  <c:v>0.57210510000000003</c:v>
                </c:pt>
                <c:pt idx="1740">
                  <c:v>0.57082390000000005</c:v>
                </c:pt>
                <c:pt idx="1741">
                  <c:v>0.57054939999999998</c:v>
                </c:pt>
                <c:pt idx="1742">
                  <c:v>0.57164749999999998</c:v>
                </c:pt>
                <c:pt idx="1743">
                  <c:v>0.57292860000000001</c:v>
                </c:pt>
                <c:pt idx="1744">
                  <c:v>0.57036640000000005</c:v>
                </c:pt>
                <c:pt idx="1745">
                  <c:v>0.56981729999999997</c:v>
                </c:pt>
                <c:pt idx="1746">
                  <c:v>0.57073240000000003</c:v>
                </c:pt>
                <c:pt idx="1747">
                  <c:v>0.57009180000000004</c:v>
                </c:pt>
                <c:pt idx="1748">
                  <c:v>0.56890229999999997</c:v>
                </c:pt>
                <c:pt idx="1749">
                  <c:v>0.56807870000000005</c:v>
                </c:pt>
                <c:pt idx="1750">
                  <c:v>0.5678957</c:v>
                </c:pt>
                <c:pt idx="1751">
                  <c:v>0.56945129999999999</c:v>
                </c:pt>
                <c:pt idx="1752">
                  <c:v>0.56826169999999998</c:v>
                </c:pt>
                <c:pt idx="1753">
                  <c:v>0.57210510000000003</c:v>
                </c:pt>
                <c:pt idx="1754">
                  <c:v>0.56853620000000005</c:v>
                </c:pt>
                <c:pt idx="1755">
                  <c:v>0.56762120000000005</c:v>
                </c:pt>
                <c:pt idx="1756">
                  <c:v>0.57109840000000001</c:v>
                </c:pt>
                <c:pt idx="1757">
                  <c:v>0.56807870000000005</c:v>
                </c:pt>
                <c:pt idx="1758">
                  <c:v>0.57292860000000001</c:v>
                </c:pt>
                <c:pt idx="1759">
                  <c:v>0.57201360000000001</c:v>
                </c:pt>
                <c:pt idx="1760">
                  <c:v>0.57521630000000001</c:v>
                </c:pt>
                <c:pt idx="1761">
                  <c:v>0.57576530000000004</c:v>
                </c:pt>
                <c:pt idx="1762">
                  <c:v>0.57494179999999995</c:v>
                </c:pt>
                <c:pt idx="1763">
                  <c:v>0.57530780000000004</c:v>
                </c:pt>
                <c:pt idx="1764">
                  <c:v>0.57622289999999998</c:v>
                </c:pt>
                <c:pt idx="1765">
                  <c:v>0.57347760000000003</c:v>
                </c:pt>
                <c:pt idx="1766">
                  <c:v>0.57384369999999996</c:v>
                </c:pt>
                <c:pt idx="1767">
                  <c:v>0.57521630000000001</c:v>
                </c:pt>
                <c:pt idx="1768">
                  <c:v>0.57430119999999996</c:v>
                </c:pt>
                <c:pt idx="1769">
                  <c:v>0.57668039999999998</c:v>
                </c:pt>
                <c:pt idx="1770">
                  <c:v>0.5758569</c:v>
                </c:pt>
                <c:pt idx="1771">
                  <c:v>0.57283709999999999</c:v>
                </c:pt>
                <c:pt idx="1772">
                  <c:v>0.57073240000000003</c:v>
                </c:pt>
                <c:pt idx="1773">
                  <c:v>0.57558229999999999</c:v>
                </c:pt>
                <c:pt idx="1774">
                  <c:v>0.57375220000000005</c:v>
                </c:pt>
                <c:pt idx="1775">
                  <c:v>0.57384369999999996</c:v>
                </c:pt>
                <c:pt idx="1776">
                  <c:v>0.57155599999999995</c:v>
                </c:pt>
                <c:pt idx="1777">
                  <c:v>0.57402660000000005</c:v>
                </c:pt>
                <c:pt idx="1778">
                  <c:v>0.57247110000000001</c:v>
                </c:pt>
                <c:pt idx="1779">
                  <c:v>0.57265410000000005</c:v>
                </c:pt>
                <c:pt idx="1780">
                  <c:v>0.57109840000000001</c:v>
                </c:pt>
                <c:pt idx="1781">
                  <c:v>0.57192200000000004</c:v>
                </c:pt>
                <c:pt idx="1782">
                  <c:v>0.57210510000000003</c:v>
                </c:pt>
                <c:pt idx="1783">
                  <c:v>0.57064090000000001</c:v>
                </c:pt>
                <c:pt idx="1784">
                  <c:v>0.56963430000000004</c:v>
                </c:pt>
                <c:pt idx="1785">
                  <c:v>0.57466720000000004</c:v>
                </c:pt>
                <c:pt idx="1786">
                  <c:v>0.5758569</c:v>
                </c:pt>
                <c:pt idx="1787">
                  <c:v>0.57649740000000005</c:v>
                </c:pt>
                <c:pt idx="1788">
                  <c:v>0.57860210000000001</c:v>
                </c:pt>
                <c:pt idx="1789">
                  <c:v>0.57658889999999996</c:v>
                </c:pt>
                <c:pt idx="1790">
                  <c:v>0.5772294</c:v>
                </c:pt>
                <c:pt idx="1791">
                  <c:v>0.57613130000000001</c:v>
                </c:pt>
                <c:pt idx="1792">
                  <c:v>0.57759550000000004</c:v>
                </c:pt>
                <c:pt idx="1793">
                  <c:v>0.57970010000000005</c:v>
                </c:pt>
                <c:pt idx="1794">
                  <c:v>0.57768699999999995</c:v>
                </c:pt>
                <c:pt idx="1795">
                  <c:v>0.57786999999999999</c:v>
                </c:pt>
                <c:pt idx="1796">
                  <c:v>0.58217079999999999</c:v>
                </c:pt>
                <c:pt idx="1797">
                  <c:v>0.57988320000000004</c:v>
                </c:pt>
                <c:pt idx="1798">
                  <c:v>0.57613130000000001</c:v>
                </c:pt>
                <c:pt idx="1799">
                  <c:v>0.57887659999999996</c:v>
                </c:pt>
                <c:pt idx="1800">
                  <c:v>0.57805300000000004</c:v>
                </c:pt>
                <c:pt idx="1801">
                  <c:v>0.57896809999999999</c:v>
                </c:pt>
                <c:pt idx="1802">
                  <c:v>0.57924260000000005</c:v>
                </c:pt>
                <c:pt idx="1803">
                  <c:v>0.57860210000000001</c:v>
                </c:pt>
                <c:pt idx="1804">
                  <c:v>0.57704650000000002</c:v>
                </c:pt>
                <c:pt idx="1805">
                  <c:v>0.57439269999999998</c:v>
                </c:pt>
                <c:pt idx="1806">
                  <c:v>0.57713789999999998</c:v>
                </c:pt>
                <c:pt idx="1807">
                  <c:v>0.57356910000000005</c:v>
                </c:pt>
                <c:pt idx="1808">
                  <c:v>0.57356910000000005</c:v>
                </c:pt>
                <c:pt idx="1809">
                  <c:v>0.5767719</c:v>
                </c:pt>
                <c:pt idx="1810">
                  <c:v>0.57649740000000005</c:v>
                </c:pt>
                <c:pt idx="1811">
                  <c:v>0.57485030000000004</c:v>
                </c:pt>
                <c:pt idx="1812">
                  <c:v>0.5774125</c:v>
                </c:pt>
                <c:pt idx="1813">
                  <c:v>0.57668039999999998</c:v>
                </c:pt>
                <c:pt idx="1814">
                  <c:v>0.5758569</c:v>
                </c:pt>
                <c:pt idx="1815">
                  <c:v>0.57860210000000001</c:v>
                </c:pt>
                <c:pt idx="1816">
                  <c:v>0.57512470000000004</c:v>
                </c:pt>
                <c:pt idx="1817">
                  <c:v>0.57603990000000005</c:v>
                </c:pt>
                <c:pt idx="1818">
                  <c:v>0.5772294</c:v>
                </c:pt>
                <c:pt idx="1819">
                  <c:v>0.5758569</c:v>
                </c:pt>
                <c:pt idx="1820">
                  <c:v>0.57951710000000001</c:v>
                </c:pt>
                <c:pt idx="1821">
                  <c:v>0.57768699999999995</c:v>
                </c:pt>
                <c:pt idx="1822">
                  <c:v>0.57466720000000004</c:v>
                </c:pt>
                <c:pt idx="1823">
                  <c:v>0.57896809999999999</c:v>
                </c:pt>
                <c:pt idx="1824">
                  <c:v>0.57658889999999996</c:v>
                </c:pt>
                <c:pt idx="1825">
                  <c:v>0.57878510000000005</c:v>
                </c:pt>
                <c:pt idx="1826">
                  <c:v>0.57896809999999999</c:v>
                </c:pt>
                <c:pt idx="1827">
                  <c:v>0.57622289999999998</c:v>
                </c:pt>
                <c:pt idx="1828">
                  <c:v>0.57668039999999998</c:v>
                </c:pt>
                <c:pt idx="1829">
                  <c:v>0.576955</c:v>
                </c:pt>
                <c:pt idx="1830">
                  <c:v>0.57439269999999998</c:v>
                </c:pt>
                <c:pt idx="1831">
                  <c:v>0.5744842</c:v>
                </c:pt>
                <c:pt idx="1832">
                  <c:v>0.57384369999999996</c:v>
                </c:pt>
                <c:pt idx="1833">
                  <c:v>0.57530780000000004</c:v>
                </c:pt>
                <c:pt idx="1834">
                  <c:v>0.57603990000000005</c:v>
                </c:pt>
                <c:pt idx="1835">
                  <c:v>0.57475869999999996</c:v>
                </c:pt>
                <c:pt idx="1836">
                  <c:v>0.57329459999999999</c:v>
                </c:pt>
                <c:pt idx="1837">
                  <c:v>0.57567380000000001</c:v>
                </c:pt>
                <c:pt idx="1838">
                  <c:v>0.57622289999999998</c:v>
                </c:pt>
                <c:pt idx="1839">
                  <c:v>0.57603990000000005</c:v>
                </c:pt>
                <c:pt idx="1840">
                  <c:v>0.57521630000000001</c:v>
                </c:pt>
                <c:pt idx="1841">
                  <c:v>0.571739</c:v>
                </c:pt>
                <c:pt idx="1842">
                  <c:v>0.57256260000000003</c:v>
                </c:pt>
                <c:pt idx="1843">
                  <c:v>0.57558229999999999</c:v>
                </c:pt>
                <c:pt idx="1844">
                  <c:v>0.57622289999999998</c:v>
                </c:pt>
                <c:pt idx="1845">
                  <c:v>0.57420970000000005</c:v>
                </c:pt>
                <c:pt idx="1846">
                  <c:v>0.57402660000000005</c:v>
                </c:pt>
                <c:pt idx="1847">
                  <c:v>0.57494179999999995</c:v>
                </c:pt>
                <c:pt idx="1848">
                  <c:v>0.57832749999999999</c:v>
                </c:pt>
                <c:pt idx="1849">
                  <c:v>0.57750400000000002</c:v>
                </c:pt>
                <c:pt idx="1850">
                  <c:v>0.57704650000000002</c:v>
                </c:pt>
                <c:pt idx="1851">
                  <c:v>0.5801577</c:v>
                </c:pt>
                <c:pt idx="1852">
                  <c:v>0.57887659999999996</c:v>
                </c:pt>
                <c:pt idx="1853">
                  <c:v>0.57924260000000005</c:v>
                </c:pt>
                <c:pt idx="1854">
                  <c:v>0.57805300000000004</c:v>
                </c:pt>
                <c:pt idx="1855">
                  <c:v>0.57530780000000004</c:v>
                </c:pt>
                <c:pt idx="1856">
                  <c:v>0.58034070000000004</c:v>
                </c:pt>
                <c:pt idx="1857">
                  <c:v>0.57494179999999995</c:v>
                </c:pt>
                <c:pt idx="1858">
                  <c:v>0.57283709999999999</c:v>
                </c:pt>
                <c:pt idx="1859">
                  <c:v>0.57704650000000002</c:v>
                </c:pt>
                <c:pt idx="1860">
                  <c:v>0.57668039999999998</c:v>
                </c:pt>
                <c:pt idx="1861">
                  <c:v>0.57805300000000004</c:v>
                </c:pt>
                <c:pt idx="1862">
                  <c:v>0.57832749999999999</c:v>
                </c:pt>
                <c:pt idx="1863">
                  <c:v>0.57603990000000005</c:v>
                </c:pt>
                <c:pt idx="1864">
                  <c:v>0.57750400000000002</c:v>
                </c:pt>
                <c:pt idx="1865">
                  <c:v>0.57796150000000002</c:v>
                </c:pt>
                <c:pt idx="1866">
                  <c:v>0.57603990000000005</c:v>
                </c:pt>
                <c:pt idx="1867">
                  <c:v>0.57786999999999999</c:v>
                </c:pt>
                <c:pt idx="1868">
                  <c:v>0.5772294</c:v>
                </c:pt>
                <c:pt idx="1869">
                  <c:v>0.57521630000000001</c:v>
                </c:pt>
                <c:pt idx="1870">
                  <c:v>0.57494179999999995</c:v>
                </c:pt>
                <c:pt idx="1871">
                  <c:v>0.57658889999999996</c:v>
                </c:pt>
                <c:pt idx="1872">
                  <c:v>0.5758569</c:v>
                </c:pt>
                <c:pt idx="1873">
                  <c:v>0.57164749999999998</c:v>
                </c:pt>
                <c:pt idx="1874">
                  <c:v>0.57082390000000005</c:v>
                </c:pt>
                <c:pt idx="1875">
                  <c:v>0.57256260000000003</c:v>
                </c:pt>
                <c:pt idx="1876">
                  <c:v>0.57201360000000001</c:v>
                </c:pt>
                <c:pt idx="1877">
                  <c:v>0.57375220000000005</c:v>
                </c:pt>
                <c:pt idx="1878">
                  <c:v>0.57384369999999996</c:v>
                </c:pt>
                <c:pt idx="1879">
                  <c:v>0.57485030000000004</c:v>
                </c:pt>
                <c:pt idx="1880">
                  <c:v>0.57713789999999998</c:v>
                </c:pt>
                <c:pt idx="1881">
                  <c:v>0.57942559999999999</c:v>
                </c:pt>
                <c:pt idx="1882">
                  <c:v>0.57530780000000004</c:v>
                </c:pt>
                <c:pt idx="1883">
                  <c:v>0.57851059999999999</c:v>
                </c:pt>
                <c:pt idx="1884">
                  <c:v>0.5806152</c:v>
                </c:pt>
                <c:pt idx="1885">
                  <c:v>0.57905960000000001</c:v>
                </c:pt>
                <c:pt idx="1886">
                  <c:v>0.58262840000000005</c:v>
                </c:pt>
                <c:pt idx="1887">
                  <c:v>0.58024920000000002</c:v>
                </c:pt>
                <c:pt idx="1888">
                  <c:v>0.58034070000000004</c:v>
                </c:pt>
                <c:pt idx="1889">
                  <c:v>0.5801577</c:v>
                </c:pt>
                <c:pt idx="1890">
                  <c:v>0.57832749999999999</c:v>
                </c:pt>
                <c:pt idx="1891">
                  <c:v>0.5833604</c:v>
                </c:pt>
                <c:pt idx="1892">
                  <c:v>0.57887659999999996</c:v>
                </c:pt>
                <c:pt idx="1893">
                  <c:v>0.57933409999999996</c:v>
                </c:pt>
                <c:pt idx="1894">
                  <c:v>0.58180480000000001</c:v>
                </c:pt>
                <c:pt idx="1895">
                  <c:v>0.57933409999999996</c:v>
                </c:pt>
                <c:pt idx="1896">
                  <c:v>0.57887659999999996</c:v>
                </c:pt>
                <c:pt idx="1897">
                  <c:v>0.57924260000000005</c:v>
                </c:pt>
                <c:pt idx="1898">
                  <c:v>0.58162179999999997</c:v>
                </c:pt>
                <c:pt idx="1899">
                  <c:v>0.57796150000000002</c:v>
                </c:pt>
                <c:pt idx="1900">
                  <c:v>0.58171329999999999</c:v>
                </c:pt>
                <c:pt idx="1901">
                  <c:v>0.57933409999999996</c:v>
                </c:pt>
                <c:pt idx="1902">
                  <c:v>0.57713789999999998</c:v>
                </c:pt>
                <c:pt idx="1903">
                  <c:v>0.57942559999999999</c:v>
                </c:pt>
                <c:pt idx="1904">
                  <c:v>0.5763144</c:v>
                </c:pt>
                <c:pt idx="1905">
                  <c:v>0.57329459999999999</c:v>
                </c:pt>
                <c:pt idx="1906">
                  <c:v>0.57841900000000002</c:v>
                </c:pt>
                <c:pt idx="1907">
                  <c:v>0.57603990000000005</c:v>
                </c:pt>
                <c:pt idx="1908">
                  <c:v>0.57420970000000005</c:v>
                </c:pt>
                <c:pt idx="1909">
                  <c:v>0.57851059999999999</c:v>
                </c:pt>
                <c:pt idx="1910">
                  <c:v>0.576955</c:v>
                </c:pt>
                <c:pt idx="1911">
                  <c:v>0.57521630000000001</c:v>
                </c:pt>
                <c:pt idx="1912">
                  <c:v>0.57860210000000001</c:v>
                </c:pt>
                <c:pt idx="1913">
                  <c:v>0.57951710000000001</c:v>
                </c:pt>
                <c:pt idx="1914">
                  <c:v>0.57905960000000001</c:v>
                </c:pt>
                <c:pt idx="1915">
                  <c:v>0.58070670000000002</c:v>
                </c:pt>
                <c:pt idx="1916">
                  <c:v>0.57750400000000002</c:v>
                </c:pt>
                <c:pt idx="1917">
                  <c:v>0.57851059999999999</c:v>
                </c:pt>
                <c:pt idx="1918">
                  <c:v>0.57768699999999995</c:v>
                </c:pt>
                <c:pt idx="1919">
                  <c:v>0.5801577</c:v>
                </c:pt>
                <c:pt idx="1920">
                  <c:v>0.57896809999999999</c:v>
                </c:pt>
                <c:pt idx="1921">
                  <c:v>0.57851059999999999</c:v>
                </c:pt>
                <c:pt idx="1922">
                  <c:v>0.58088980000000001</c:v>
                </c:pt>
                <c:pt idx="1923">
                  <c:v>0.5833604</c:v>
                </c:pt>
                <c:pt idx="1924">
                  <c:v>0.58134730000000001</c:v>
                </c:pt>
                <c:pt idx="1925">
                  <c:v>0.58162179999999997</c:v>
                </c:pt>
                <c:pt idx="1926">
                  <c:v>0.58088980000000001</c:v>
                </c:pt>
                <c:pt idx="1927">
                  <c:v>0.57905960000000001</c:v>
                </c:pt>
                <c:pt idx="1928">
                  <c:v>0.58088980000000001</c:v>
                </c:pt>
                <c:pt idx="1929">
                  <c:v>0.57841900000000002</c:v>
                </c:pt>
                <c:pt idx="1930">
                  <c:v>0.57622289999999998</c:v>
                </c:pt>
                <c:pt idx="1931">
                  <c:v>0.57860210000000001</c:v>
                </c:pt>
                <c:pt idx="1932">
                  <c:v>0.5810727</c:v>
                </c:pt>
                <c:pt idx="1933">
                  <c:v>0.5767719</c:v>
                </c:pt>
                <c:pt idx="1934">
                  <c:v>0.57905960000000001</c:v>
                </c:pt>
                <c:pt idx="1935">
                  <c:v>0.57887659999999996</c:v>
                </c:pt>
                <c:pt idx="1936">
                  <c:v>0.57878510000000005</c:v>
                </c:pt>
                <c:pt idx="1937">
                  <c:v>0.57997469999999995</c:v>
                </c:pt>
                <c:pt idx="1938">
                  <c:v>0.57979170000000002</c:v>
                </c:pt>
                <c:pt idx="1939">
                  <c:v>0.57786999999999999</c:v>
                </c:pt>
                <c:pt idx="1940">
                  <c:v>0.58079829999999999</c:v>
                </c:pt>
                <c:pt idx="1941">
                  <c:v>0.57924260000000005</c:v>
                </c:pt>
                <c:pt idx="1942">
                  <c:v>0.57558229999999999</c:v>
                </c:pt>
                <c:pt idx="1943">
                  <c:v>0.5810727</c:v>
                </c:pt>
                <c:pt idx="1944">
                  <c:v>0.5801577</c:v>
                </c:pt>
                <c:pt idx="1945">
                  <c:v>0.5819879</c:v>
                </c:pt>
                <c:pt idx="1946">
                  <c:v>0.58317739999999996</c:v>
                </c:pt>
                <c:pt idx="1947">
                  <c:v>0.58134730000000001</c:v>
                </c:pt>
                <c:pt idx="1948">
                  <c:v>0.58519060000000001</c:v>
                </c:pt>
                <c:pt idx="1949">
                  <c:v>0.58400099999999999</c:v>
                </c:pt>
                <c:pt idx="1950">
                  <c:v>0.58153030000000006</c:v>
                </c:pt>
                <c:pt idx="1951">
                  <c:v>0.58363500000000001</c:v>
                </c:pt>
                <c:pt idx="1952">
                  <c:v>0.58116429999999997</c:v>
                </c:pt>
                <c:pt idx="1953">
                  <c:v>0.5819879</c:v>
                </c:pt>
                <c:pt idx="1954">
                  <c:v>0.5810727</c:v>
                </c:pt>
                <c:pt idx="1955">
                  <c:v>0.57786999999999999</c:v>
                </c:pt>
                <c:pt idx="1956">
                  <c:v>0.58134730000000001</c:v>
                </c:pt>
                <c:pt idx="1957">
                  <c:v>0.58153030000000006</c:v>
                </c:pt>
                <c:pt idx="1958">
                  <c:v>0.5819879</c:v>
                </c:pt>
                <c:pt idx="1959">
                  <c:v>0.57832749999999999</c:v>
                </c:pt>
                <c:pt idx="1960">
                  <c:v>0.58271989999999996</c:v>
                </c:pt>
                <c:pt idx="1961">
                  <c:v>0.57979170000000002</c:v>
                </c:pt>
                <c:pt idx="1962">
                  <c:v>0.5772294</c:v>
                </c:pt>
                <c:pt idx="1963">
                  <c:v>0.57896809999999999</c:v>
                </c:pt>
                <c:pt idx="1964">
                  <c:v>0.57841900000000002</c:v>
                </c:pt>
                <c:pt idx="1965">
                  <c:v>0.576955</c:v>
                </c:pt>
                <c:pt idx="1966">
                  <c:v>0.57887659999999996</c:v>
                </c:pt>
                <c:pt idx="1967">
                  <c:v>0.57805300000000004</c:v>
                </c:pt>
                <c:pt idx="1968">
                  <c:v>0.5763144</c:v>
                </c:pt>
                <c:pt idx="1969">
                  <c:v>0.57475869999999996</c:v>
                </c:pt>
                <c:pt idx="1970">
                  <c:v>0.57814460000000001</c:v>
                </c:pt>
                <c:pt idx="1971">
                  <c:v>0.57530780000000004</c:v>
                </c:pt>
                <c:pt idx="1972">
                  <c:v>0.57832749999999999</c:v>
                </c:pt>
                <c:pt idx="1973">
                  <c:v>0.58088980000000001</c:v>
                </c:pt>
                <c:pt idx="1974">
                  <c:v>0.58079829999999999</c:v>
                </c:pt>
                <c:pt idx="1975">
                  <c:v>0.57933409999999996</c:v>
                </c:pt>
                <c:pt idx="1976">
                  <c:v>0.58079829999999999</c:v>
                </c:pt>
                <c:pt idx="1977">
                  <c:v>0.57997469999999995</c:v>
                </c:pt>
                <c:pt idx="1978">
                  <c:v>0.57988320000000004</c:v>
                </c:pt>
                <c:pt idx="1979">
                  <c:v>0.58024920000000002</c:v>
                </c:pt>
                <c:pt idx="1980">
                  <c:v>0.57997469999999995</c:v>
                </c:pt>
                <c:pt idx="1981">
                  <c:v>0.58226239999999996</c:v>
                </c:pt>
                <c:pt idx="1982">
                  <c:v>0.58134730000000001</c:v>
                </c:pt>
                <c:pt idx="1983">
                  <c:v>0.58034070000000004</c:v>
                </c:pt>
                <c:pt idx="1984">
                  <c:v>0.58610569999999995</c:v>
                </c:pt>
                <c:pt idx="1985">
                  <c:v>0.58253690000000002</c:v>
                </c:pt>
                <c:pt idx="1986">
                  <c:v>0.58088980000000001</c:v>
                </c:pt>
                <c:pt idx="1987">
                  <c:v>0.58262840000000005</c:v>
                </c:pt>
                <c:pt idx="1988">
                  <c:v>0.58162179999999997</c:v>
                </c:pt>
                <c:pt idx="1989">
                  <c:v>0.58034070000000004</c:v>
                </c:pt>
                <c:pt idx="1990">
                  <c:v>0.58226239999999996</c:v>
                </c:pt>
                <c:pt idx="1991">
                  <c:v>0.58308599999999999</c:v>
                </c:pt>
                <c:pt idx="1992">
                  <c:v>0.5833604</c:v>
                </c:pt>
                <c:pt idx="1993">
                  <c:v>0.58436699999999997</c:v>
                </c:pt>
                <c:pt idx="1994">
                  <c:v>0.58271989999999996</c:v>
                </c:pt>
                <c:pt idx="1995">
                  <c:v>0.58409250000000001</c:v>
                </c:pt>
                <c:pt idx="1996">
                  <c:v>0.58400099999999999</c:v>
                </c:pt>
                <c:pt idx="1997">
                  <c:v>0.58162179999999997</c:v>
                </c:pt>
                <c:pt idx="1998">
                  <c:v>0.58381799999999995</c:v>
                </c:pt>
                <c:pt idx="1999">
                  <c:v>0.58207940000000002</c:v>
                </c:pt>
                <c:pt idx="2000">
                  <c:v>0.58299449999999997</c:v>
                </c:pt>
                <c:pt idx="2001">
                  <c:v>0.57997469999999995</c:v>
                </c:pt>
                <c:pt idx="2002">
                  <c:v>0.58162179999999997</c:v>
                </c:pt>
                <c:pt idx="2003">
                  <c:v>0.58308599999999999</c:v>
                </c:pt>
                <c:pt idx="2004">
                  <c:v>0.58207940000000002</c:v>
                </c:pt>
                <c:pt idx="2005">
                  <c:v>0.58400099999999999</c:v>
                </c:pt>
                <c:pt idx="2006">
                  <c:v>0.58491610000000005</c:v>
                </c:pt>
                <c:pt idx="2007">
                  <c:v>0.5810727</c:v>
                </c:pt>
                <c:pt idx="2008">
                  <c:v>0.58500750000000001</c:v>
                </c:pt>
                <c:pt idx="2009">
                  <c:v>0.58802739999999998</c:v>
                </c:pt>
                <c:pt idx="2010">
                  <c:v>0.58656319999999995</c:v>
                </c:pt>
                <c:pt idx="2011">
                  <c:v>0.58756980000000003</c:v>
                </c:pt>
                <c:pt idx="2012">
                  <c:v>0.58436699999999997</c:v>
                </c:pt>
                <c:pt idx="2013">
                  <c:v>0.58308599999999999</c:v>
                </c:pt>
                <c:pt idx="2014">
                  <c:v>0.58519060000000001</c:v>
                </c:pt>
                <c:pt idx="2015">
                  <c:v>0.58217079999999999</c:v>
                </c:pt>
                <c:pt idx="2016">
                  <c:v>0.58153030000000006</c:v>
                </c:pt>
                <c:pt idx="2017">
                  <c:v>0.58381799999999995</c:v>
                </c:pt>
                <c:pt idx="2018">
                  <c:v>0.5833604</c:v>
                </c:pt>
                <c:pt idx="2019">
                  <c:v>0.58070670000000002</c:v>
                </c:pt>
                <c:pt idx="2020">
                  <c:v>0.58043219999999995</c:v>
                </c:pt>
                <c:pt idx="2021">
                  <c:v>0.57951710000000001</c:v>
                </c:pt>
                <c:pt idx="2022">
                  <c:v>0.5772294</c:v>
                </c:pt>
                <c:pt idx="2023">
                  <c:v>0.57814460000000001</c:v>
                </c:pt>
                <c:pt idx="2024">
                  <c:v>0.58070670000000002</c:v>
                </c:pt>
                <c:pt idx="2025">
                  <c:v>0.57887659999999996</c:v>
                </c:pt>
                <c:pt idx="2026">
                  <c:v>0.57539929999999995</c:v>
                </c:pt>
                <c:pt idx="2027">
                  <c:v>0.576955</c:v>
                </c:pt>
                <c:pt idx="2028">
                  <c:v>0.57896809999999999</c:v>
                </c:pt>
                <c:pt idx="2029">
                  <c:v>0.57896809999999999</c:v>
                </c:pt>
                <c:pt idx="2030">
                  <c:v>0.58070670000000002</c:v>
                </c:pt>
                <c:pt idx="2031">
                  <c:v>0.58271989999999996</c:v>
                </c:pt>
                <c:pt idx="2032">
                  <c:v>0.58134730000000001</c:v>
                </c:pt>
                <c:pt idx="2033">
                  <c:v>0.58180480000000001</c:v>
                </c:pt>
                <c:pt idx="2034">
                  <c:v>0.58528210000000003</c:v>
                </c:pt>
                <c:pt idx="2035">
                  <c:v>0.58079829999999999</c:v>
                </c:pt>
                <c:pt idx="2036">
                  <c:v>0.58345199999999997</c:v>
                </c:pt>
                <c:pt idx="2037">
                  <c:v>0.58354349999999999</c:v>
                </c:pt>
                <c:pt idx="2038">
                  <c:v>0.58381799999999995</c:v>
                </c:pt>
                <c:pt idx="2039">
                  <c:v>0.58702080000000001</c:v>
                </c:pt>
                <c:pt idx="2040">
                  <c:v>0.58436699999999997</c:v>
                </c:pt>
                <c:pt idx="2041">
                  <c:v>0.58317739999999996</c:v>
                </c:pt>
                <c:pt idx="2042">
                  <c:v>0.58473310000000001</c:v>
                </c:pt>
                <c:pt idx="2043">
                  <c:v>0.58262840000000005</c:v>
                </c:pt>
                <c:pt idx="2044">
                  <c:v>0.58070670000000002</c:v>
                </c:pt>
                <c:pt idx="2045">
                  <c:v>0.5824454</c:v>
                </c:pt>
                <c:pt idx="2046">
                  <c:v>0.58363500000000001</c:v>
                </c:pt>
                <c:pt idx="2047">
                  <c:v>0.58262840000000005</c:v>
                </c:pt>
                <c:pt idx="2048">
                  <c:v>0.58171329999999999</c:v>
                </c:pt>
                <c:pt idx="2049">
                  <c:v>0.5819879</c:v>
                </c:pt>
                <c:pt idx="2050">
                  <c:v>0.58271989999999996</c:v>
                </c:pt>
                <c:pt idx="2051">
                  <c:v>0.57860210000000001</c:v>
                </c:pt>
                <c:pt idx="2052">
                  <c:v>0.57905960000000001</c:v>
                </c:pt>
                <c:pt idx="2053">
                  <c:v>0.58043219999999995</c:v>
                </c:pt>
                <c:pt idx="2054">
                  <c:v>0.5810727</c:v>
                </c:pt>
                <c:pt idx="2055">
                  <c:v>0.58308599999999999</c:v>
                </c:pt>
                <c:pt idx="2056">
                  <c:v>0.5833604</c:v>
                </c:pt>
                <c:pt idx="2057">
                  <c:v>0.58308599999999999</c:v>
                </c:pt>
                <c:pt idx="2058">
                  <c:v>0.58455000000000001</c:v>
                </c:pt>
                <c:pt idx="2059">
                  <c:v>0.58610569999999995</c:v>
                </c:pt>
                <c:pt idx="2060">
                  <c:v>0.58381799999999995</c:v>
                </c:pt>
                <c:pt idx="2061">
                  <c:v>0.58528210000000003</c:v>
                </c:pt>
                <c:pt idx="2062">
                  <c:v>0.58619719999999997</c:v>
                </c:pt>
                <c:pt idx="2063">
                  <c:v>0.5881189</c:v>
                </c:pt>
                <c:pt idx="2064">
                  <c:v>0.58958290000000002</c:v>
                </c:pt>
                <c:pt idx="2065">
                  <c:v>0.58702080000000001</c:v>
                </c:pt>
                <c:pt idx="2066">
                  <c:v>0.58546509999999996</c:v>
                </c:pt>
                <c:pt idx="2067">
                  <c:v>0.58711219999999997</c:v>
                </c:pt>
                <c:pt idx="2068">
                  <c:v>0.58409250000000001</c:v>
                </c:pt>
                <c:pt idx="2069">
                  <c:v>0.58848489999999998</c:v>
                </c:pt>
                <c:pt idx="2070">
                  <c:v>0.58994899999999995</c:v>
                </c:pt>
                <c:pt idx="2071">
                  <c:v>0.58537360000000005</c:v>
                </c:pt>
                <c:pt idx="2072">
                  <c:v>0.58683779999999997</c:v>
                </c:pt>
                <c:pt idx="2073">
                  <c:v>0.58766130000000005</c:v>
                </c:pt>
                <c:pt idx="2074">
                  <c:v>0.58610569999999995</c:v>
                </c:pt>
                <c:pt idx="2075">
                  <c:v>0.58866790000000002</c:v>
                </c:pt>
                <c:pt idx="2076">
                  <c:v>0.58711219999999997</c:v>
                </c:pt>
                <c:pt idx="2077">
                  <c:v>0.58546509999999996</c:v>
                </c:pt>
                <c:pt idx="2078">
                  <c:v>0.58720380000000005</c:v>
                </c:pt>
                <c:pt idx="2079">
                  <c:v>0.58473310000000001</c:v>
                </c:pt>
                <c:pt idx="2080">
                  <c:v>0.58299449999999997</c:v>
                </c:pt>
                <c:pt idx="2081">
                  <c:v>0.58500750000000001</c:v>
                </c:pt>
                <c:pt idx="2082">
                  <c:v>0.58473310000000001</c:v>
                </c:pt>
                <c:pt idx="2083">
                  <c:v>0.58363500000000001</c:v>
                </c:pt>
                <c:pt idx="2084">
                  <c:v>0.58445849999999999</c:v>
                </c:pt>
                <c:pt idx="2085">
                  <c:v>0.58491610000000005</c:v>
                </c:pt>
                <c:pt idx="2086">
                  <c:v>0.58766130000000005</c:v>
                </c:pt>
                <c:pt idx="2087">
                  <c:v>0.59040649999999995</c:v>
                </c:pt>
                <c:pt idx="2088">
                  <c:v>0.5858312</c:v>
                </c:pt>
                <c:pt idx="2089">
                  <c:v>0.58976600000000001</c:v>
                </c:pt>
                <c:pt idx="2090">
                  <c:v>0.58894239999999998</c:v>
                </c:pt>
                <c:pt idx="2091">
                  <c:v>0.58573969999999997</c:v>
                </c:pt>
                <c:pt idx="2092">
                  <c:v>0.58985750000000003</c:v>
                </c:pt>
                <c:pt idx="2093">
                  <c:v>0.58702080000000001</c:v>
                </c:pt>
                <c:pt idx="2094">
                  <c:v>0.58299449999999997</c:v>
                </c:pt>
                <c:pt idx="2095">
                  <c:v>0.58409250000000001</c:v>
                </c:pt>
                <c:pt idx="2096">
                  <c:v>0.58153030000000006</c:v>
                </c:pt>
                <c:pt idx="2097">
                  <c:v>0.58217079999999999</c:v>
                </c:pt>
                <c:pt idx="2098">
                  <c:v>0.5829029</c:v>
                </c:pt>
                <c:pt idx="2099">
                  <c:v>0.58308599999999999</c:v>
                </c:pt>
                <c:pt idx="2100">
                  <c:v>0.58171329999999999</c:v>
                </c:pt>
                <c:pt idx="2101">
                  <c:v>0.58162179999999997</c:v>
                </c:pt>
                <c:pt idx="2102">
                  <c:v>0.58363500000000001</c:v>
                </c:pt>
                <c:pt idx="2103">
                  <c:v>0.5829029</c:v>
                </c:pt>
                <c:pt idx="2104">
                  <c:v>0.58253690000000002</c:v>
                </c:pt>
                <c:pt idx="2105">
                  <c:v>0.58088980000000001</c:v>
                </c:pt>
                <c:pt idx="2106">
                  <c:v>0.58034070000000004</c:v>
                </c:pt>
                <c:pt idx="2107">
                  <c:v>0.57814460000000001</c:v>
                </c:pt>
                <c:pt idx="2108">
                  <c:v>0.57979170000000002</c:v>
                </c:pt>
                <c:pt idx="2109">
                  <c:v>0.5829029</c:v>
                </c:pt>
                <c:pt idx="2110">
                  <c:v>0.58217079999999999</c:v>
                </c:pt>
                <c:pt idx="2111">
                  <c:v>0.5858312</c:v>
                </c:pt>
                <c:pt idx="2112">
                  <c:v>0.58455000000000001</c:v>
                </c:pt>
                <c:pt idx="2113">
                  <c:v>0.58217079999999999</c:v>
                </c:pt>
                <c:pt idx="2114">
                  <c:v>0.58519060000000001</c:v>
                </c:pt>
                <c:pt idx="2115">
                  <c:v>0.58482460000000003</c:v>
                </c:pt>
                <c:pt idx="2116">
                  <c:v>0.58491610000000005</c:v>
                </c:pt>
                <c:pt idx="2117">
                  <c:v>0.58747830000000001</c:v>
                </c:pt>
                <c:pt idx="2118">
                  <c:v>0.58546509999999996</c:v>
                </c:pt>
                <c:pt idx="2119">
                  <c:v>0.58638020000000002</c:v>
                </c:pt>
                <c:pt idx="2120">
                  <c:v>0.58747830000000001</c:v>
                </c:pt>
                <c:pt idx="2121">
                  <c:v>0.58519060000000001</c:v>
                </c:pt>
                <c:pt idx="2122">
                  <c:v>0.58354349999999999</c:v>
                </c:pt>
                <c:pt idx="2123">
                  <c:v>0.58528210000000003</c:v>
                </c:pt>
                <c:pt idx="2124">
                  <c:v>0.58491610000000005</c:v>
                </c:pt>
                <c:pt idx="2125">
                  <c:v>0.58592270000000002</c:v>
                </c:pt>
                <c:pt idx="2126">
                  <c:v>0.58729529999999996</c:v>
                </c:pt>
                <c:pt idx="2127">
                  <c:v>0.58683779999999997</c:v>
                </c:pt>
                <c:pt idx="2128">
                  <c:v>0.58473310000000001</c:v>
                </c:pt>
                <c:pt idx="2129">
                  <c:v>0.58592270000000002</c:v>
                </c:pt>
                <c:pt idx="2130">
                  <c:v>0.5833604</c:v>
                </c:pt>
                <c:pt idx="2131">
                  <c:v>0.58226239999999996</c:v>
                </c:pt>
                <c:pt idx="2132">
                  <c:v>0.58482460000000003</c:v>
                </c:pt>
                <c:pt idx="2133">
                  <c:v>0.5833604</c:v>
                </c:pt>
                <c:pt idx="2134">
                  <c:v>0.58427549999999995</c:v>
                </c:pt>
                <c:pt idx="2135">
                  <c:v>0.58409250000000001</c:v>
                </c:pt>
                <c:pt idx="2136">
                  <c:v>0.58592270000000002</c:v>
                </c:pt>
                <c:pt idx="2137">
                  <c:v>0.58546509999999996</c:v>
                </c:pt>
                <c:pt idx="2138">
                  <c:v>0.5867462</c:v>
                </c:pt>
                <c:pt idx="2139">
                  <c:v>0.58756980000000003</c:v>
                </c:pt>
                <c:pt idx="2140">
                  <c:v>0.5862887</c:v>
                </c:pt>
                <c:pt idx="2141">
                  <c:v>0.58866790000000002</c:v>
                </c:pt>
                <c:pt idx="2142">
                  <c:v>0.59159609999999996</c:v>
                </c:pt>
                <c:pt idx="2143">
                  <c:v>0.58528210000000003</c:v>
                </c:pt>
                <c:pt idx="2144">
                  <c:v>0.58802739999999998</c:v>
                </c:pt>
                <c:pt idx="2145">
                  <c:v>0.59004049999999997</c:v>
                </c:pt>
                <c:pt idx="2146">
                  <c:v>0.58839339999999996</c:v>
                </c:pt>
                <c:pt idx="2147">
                  <c:v>0.58894239999999998</c:v>
                </c:pt>
                <c:pt idx="2148">
                  <c:v>0.58976600000000001</c:v>
                </c:pt>
                <c:pt idx="2149">
                  <c:v>0.58729529999999996</c:v>
                </c:pt>
                <c:pt idx="2150">
                  <c:v>0.58766130000000005</c:v>
                </c:pt>
                <c:pt idx="2151">
                  <c:v>0.58720380000000005</c:v>
                </c:pt>
                <c:pt idx="2152">
                  <c:v>0.58766130000000005</c:v>
                </c:pt>
                <c:pt idx="2153">
                  <c:v>0.59177919999999995</c:v>
                </c:pt>
                <c:pt idx="2154">
                  <c:v>0.5908641</c:v>
                </c:pt>
                <c:pt idx="2155">
                  <c:v>0.59177919999999995</c:v>
                </c:pt>
                <c:pt idx="2156">
                  <c:v>0.59077259999999998</c:v>
                </c:pt>
                <c:pt idx="2157">
                  <c:v>0.59031500000000003</c:v>
                </c:pt>
                <c:pt idx="2158">
                  <c:v>0.59004049999999997</c:v>
                </c:pt>
                <c:pt idx="2159">
                  <c:v>0.59177919999999995</c:v>
                </c:pt>
                <c:pt idx="2160">
                  <c:v>0.59022350000000001</c:v>
                </c:pt>
                <c:pt idx="2161">
                  <c:v>0.5885764</c:v>
                </c:pt>
                <c:pt idx="2162">
                  <c:v>0.58930839999999995</c:v>
                </c:pt>
                <c:pt idx="2163">
                  <c:v>0.58793589999999996</c:v>
                </c:pt>
                <c:pt idx="2164">
                  <c:v>0.58793589999999996</c:v>
                </c:pt>
                <c:pt idx="2165">
                  <c:v>0.58619719999999997</c:v>
                </c:pt>
                <c:pt idx="2166">
                  <c:v>0.58683779999999997</c:v>
                </c:pt>
                <c:pt idx="2167">
                  <c:v>0.58528210000000003</c:v>
                </c:pt>
                <c:pt idx="2168">
                  <c:v>0.58821029999999996</c:v>
                </c:pt>
                <c:pt idx="2169">
                  <c:v>0.58839339999999996</c:v>
                </c:pt>
                <c:pt idx="2170">
                  <c:v>0.5890339</c:v>
                </c:pt>
                <c:pt idx="2171">
                  <c:v>0.59068109999999996</c:v>
                </c:pt>
                <c:pt idx="2172">
                  <c:v>0.59049799999999997</c:v>
                </c:pt>
                <c:pt idx="2173">
                  <c:v>0.58802739999999998</c:v>
                </c:pt>
                <c:pt idx="2174">
                  <c:v>0.5894914</c:v>
                </c:pt>
                <c:pt idx="2175">
                  <c:v>0.58821029999999996</c:v>
                </c:pt>
                <c:pt idx="2176">
                  <c:v>0.58821029999999996</c:v>
                </c:pt>
                <c:pt idx="2177">
                  <c:v>0.58894239999999998</c:v>
                </c:pt>
                <c:pt idx="2178">
                  <c:v>0.59113859999999996</c:v>
                </c:pt>
                <c:pt idx="2179">
                  <c:v>0.59095560000000003</c:v>
                </c:pt>
                <c:pt idx="2180">
                  <c:v>0.58912540000000002</c:v>
                </c:pt>
                <c:pt idx="2181">
                  <c:v>0.59031500000000003</c:v>
                </c:pt>
                <c:pt idx="2182">
                  <c:v>0.58775279999999996</c:v>
                </c:pt>
                <c:pt idx="2183">
                  <c:v>0.58610569999999995</c:v>
                </c:pt>
                <c:pt idx="2184">
                  <c:v>0.58839339999999996</c:v>
                </c:pt>
                <c:pt idx="2185">
                  <c:v>0.58638020000000002</c:v>
                </c:pt>
                <c:pt idx="2186">
                  <c:v>0.58702080000000001</c:v>
                </c:pt>
                <c:pt idx="2187">
                  <c:v>0.58500750000000001</c:v>
                </c:pt>
                <c:pt idx="2188">
                  <c:v>0.58619719999999997</c:v>
                </c:pt>
                <c:pt idx="2189">
                  <c:v>0.58638020000000002</c:v>
                </c:pt>
                <c:pt idx="2190">
                  <c:v>0.58775279999999996</c:v>
                </c:pt>
                <c:pt idx="2191">
                  <c:v>0.58473310000000001</c:v>
                </c:pt>
                <c:pt idx="2192">
                  <c:v>0.58409250000000001</c:v>
                </c:pt>
                <c:pt idx="2193">
                  <c:v>0.58537360000000005</c:v>
                </c:pt>
                <c:pt idx="2194">
                  <c:v>0.58473310000000001</c:v>
                </c:pt>
                <c:pt idx="2195">
                  <c:v>0.58455000000000001</c:v>
                </c:pt>
                <c:pt idx="2196">
                  <c:v>0.58271989999999996</c:v>
                </c:pt>
                <c:pt idx="2197">
                  <c:v>0.58427549999999995</c:v>
                </c:pt>
                <c:pt idx="2198">
                  <c:v>0.58473310000000001</c:v>
                </c:pt>
                <c:pt idx="2199">
                  <c:v>0.58473310000000001</c:v>
                </c:pt>
                <c:pt idx="2200">
                  <c:v>0.5862887</c:v>
                </c:pt>
                <c:pt idx="2201">
                  <c:v>0.58894239999999998</c:v>
                </c:pt>
                <c:pt idx="2202">
                  <c:v>0.58939989999999998</c:v>
                </c:pt>
                <c:pt idx="2203">
                  <c:v>0.58656319999999995</c:v>
                </c:pt>
                <c:pt idx="2204">
                  <c:v>0.58930839999999995</c:v>
                </c:pt>
                <c:pt idx="2205">
                  <c:v>0.58729529999999996</c:v>
                </c:pt>
                <c:pt idx="2206">
                  <c:v>0.58683779999999997</c:v>
                </c:pt>
                <c:pt idx="2207">
                  <c:v>0.59168759999999998</c:v>
                </c:pt>
                <c:pt idx="2208">
                  <c:v>0.59022350000000001</c:v>
                </c:pt>
                <c:pt idx="2209">
                  <c:v>0.59022350000000001</c:v>
                </c:pt>
                <c:pt idx="2210">
                  <c:v>0.59168759999999998</c:v>
                </c:pt>
                <c:pt idx="2211">
                  <c:v>0.59068109999999996</c:v>
                </c:pt>
                <c:pt idx="2212">
                  <c:v>0.59049799999999997</c:v>
                </c:pt>
                <c:pt idx="2213">
                  <c:v>0.59031500000000003</c:v>
                </c:pt>
                <c:pt idx="2214">
                  <c:v>0.58930839999999995</c:v>
                </c:pt>
                <c:pt idx="2215">
                  <c:v>0.59077259999999998</c:v>
                </c:pt>
                <c:pt idx="2216">
                  <c:v>0.5913216</c:v>
                </c:pt>
                <c:pt idx="2217">
                  <c:v>0.59159609999999996</c:v>
                </c:pt>
                <c:pt idx="2218">
                  <c:v>0.59068109999999996</c:v>
                </c:pt>
                <c:pt idx="2219">
                  <c:v>0.5881189</c:v>
                </c:pt>
                <c:pt idx="2220">
                  <c:v>0.58766130000000005</c:v>
                </c:pt>
                <c:pt idx="2221">
                  <c:v>0.58839339999999996</c:v>
                </c:pt>
                <c:pt idx="2222">
                  <c:v>0.58610569999999995</c:v>
                </c:pt>
                <c:pt idx="2223">
                  <c:v>0.58473310000000001</c:v>
                </c:pt>
                <c:pt idx="2224">
                  <c:v>0.58985750000000003</c:v>
                </c:pt>
                <c:pt idx="2225">
                  <c:v>0.58683779999999997</c:v>
                </c:pt>
                <c:pt idx="2226">
                  <c:v>0.5890339</c:v>
                </c:pt>
                <c:pt idx="2227">
                  <c:v>0.59095560000000003</c:v>
                </c:pt>
                <c:pt idx="2228">
                  <c:v>0.58912540000000002</c:v>
                </c:pt>
                <c:pt idx="2229">
                  <c:v>0.59214520000000004</c:v>
                </c:pt>
                <c:pt idx="2230">
                  <c:v>0.58985750000000003</c:v>
                </c:pt>
                <c:pt idx="2231">
                  <c:v>0.58720380000000005</c:v>
                </c:pt>
                <c:pt idx="2232">
                  <c:v>0.58958290000000002</c:v>
                </c:pt>
                <c:pt idx="2233">
                  <c:v>0.58610569999999995</c:v>
                </c:pt>
                <c:pt idx="2234">
                  <c:v>0.58491610000000005</c:v>
                </c:pt>
                <c:pt idx="2235">
                  <c:v>0.58958290000000002</c:v>
                </c:pt>
                <c:pt idx="2236">
                  <c:v>0.59168759999999998</c:v>
                </c:pt>
                <c:pt idx="2237">
                  <c:v>0.5885764</c:v>
                </c:pt>
                <c:pt idx="2238">
                  <c:v>0.58802739999999998</c:v>
                </c:pt>
                <c:pt idx="2239">
                  <c:v>0.58866790000000002</c:v>
                </c:pt>
                <c:pt idx="2240">
                  <c:v>0.58702080000000001</c:v>
                </c:pt>
                <c:pt idx="2241">
                  <c:v>0.58802739999999998</c:v>
                </c:pt>
                <c:pt idx="2242">
                  <c:v>0.58729529999999996</c:v>
                </c:pt>
                <c:pt idx="2243">
                  <c:v>0.58775279999999996</c:v>
                </c:pt>
                <c:pt idx="2244">
                  <c:v>0.58729529999999996</c:v>
                </c:pt>
                <c:pt idx="2245">
                  <c:v>0.58720380000000005</c:v>
                </c:pt>
                <c:pt idx="2246">
                  <c:v>0.58939989999999998</c:v>
                </c:pt>
                <c:pt idx="2247">
                  <c:v>0.58821029999999996</c:v>
                </c:pt>
                <c:pt idx="2248">
                  <c:v>0.59141310000000002</c:v>
                </c:pt>
                <c:pt idx="2249">
                  <c:v>0.59187069999999997</c:v>
                </c:pt>
                <c:pt idx="2250">
                  <c:v>0.58711219999999997</c:v>
                </c:pt>
                <c:pt idx="2251">
                  <c:v>0.5862887</c:v>
                </c:pt>
                <c:pt idx="2252">
                  <c:v>0.58994899999999995</c:v>
                </c:pt>
                <c:pt idx="2253">
                  <c:v>0.58711219999999997</c:v>
                </c:pt>
                <c:pt idx="2254">
                  <c:v>0.59068109999999996</c:v>
                </c:pt>
                <c:pt idx="2255">
                  <c:v>0.59141310000000002</c:v>
                </c:pt>
                <c:pt idx="2256">
                  <c:v>0.5908641</c:v>
                </c:pt>
                <c:pt idx="2257">
                  <c:v>0.58985750000000003</c:v>
                </c:pt>
                <c:pt idx="2258">
                  <c:v>0.58985750000000003</c:v>
                </c:pt>
                <c:pt idx="2259">
                  <c:v>0.58994899999999995</c:v>
                </c:pt>
                <c:pt idx="2260">
                  <c:v>0.59278569999999997</c:v>
                </c:pt>
                <c:pt idx="2261">
                  <c:v>0.59049799999999997</c:v>
                </c:pt>
                <c:pt idx="2262">
                  <c:v>0.59251120000000002</c:v>
                </c:pt>
                <c:pt idx="2263">
                  <c:v>0.59406689999999995</c:v>
                </c:pt>
                <c:pt idx="2264">
                  <c:v>0.59296879999999996</c:v>
                </c:pt>
                <c:pt idx="2265">
                  <c:v>0.59022350000000001</c:v>
                </c:pt>
                <c:pt idx="2266">
                  <c:v>0.58766130000000005</c:v>
                </c:pt>
                <c:pt idx="2267">
                  <c:v>0.59049799999999997</c:v>
                </c:pt>
                <c:pt idx="2268">
                  <c:v>0.59077259999999998</c:v>
                </c:pt>
                <c:pt idx="2269">
                  <c:v>0.58994899999999995</c:v>
                </c:pt>
                <c:pt idx="2270">
                  <c:v>0.58839339999999996</c:v>
                </c:pt>
                <c:pt idx="2271">
                  <c:v>0.58939989999999998</c:v>
                </c:pt>
                <c:pt idx="2272">
                  <c:v>0.58930839999999995</c:v>
                </c:pt>
                <c:pt idx="2273">
                  <c:v>0.59022350000000001</c:v>
                </c:pt>
                <c:pt idx="2274">
                  <c:v>0.58848489999999998</c:v>
                </c:pt>
                <c:pt idx="2275">
                  <c:v>0.5890339</c:v>
                </c:pt>
                <c:pt idx="2276">
                  <c:v>0.59040649999999995</c:v>
                </c:pt>
                <c:pt idx="2277">
                  <c:v>0.59113859999999996</c:v>
                </c:pt>
                <c:pt idx="2278">
                  <c:v>0.58885089999999995</c:v>
                </c:pt>
                <c:pt idx="2279">
                  <c:v>0.5881189</c:v>
                </c:pt>
                <c:pt idx="2280">
                  <c:v>0.58958290000000002</c:v>
                </c:pt>
                <c:pt idx="2281">
                  <c:v>0.58793589999999996</c:v>
                </c:pt>
                <c:pt idx="2282">
                  <c:v>0.58958290000000002</c:v>
                </c:pt>
                <c:pt idx="2283">
                  <c:v>0.59113859999999996</c:v>
                </c:pt>
                <c:pt idx="2284">
                  <c:v>0.59049799999999997</c:v>
                </c:pt>
                <c:pt idx="2285">
                  <c:v>0.59040649999999995</c:v>
                </c:pt>
                <c:pt idx="2286">
                  <c:v>0.59141310000000002</c:v>
                </c:pt>
                <c:pt idx="2287">
                  <c:v>0.59214520000000004</c:v>
                </c:pt>
                <c:pt idx="2288">
                  <c:v>0.59342629999999996</c:v>
                </c:pt>
                <c:pt idx="2289">
                  <c:v>0.59626299999999999</c:v>
                </c:pt>
                <c:pt idx="2290">
                  <c:v>0.59461589999999998</c:v>
                </c:pt>
                <c:pt idx="2291">
                  <c:v>0.59489040000000004</c:v>
                </c:pt>
                <c:pt idx="2292">
                  <c:v>0.59864220000000001</c:v>
                </c:pt>
                <c:pt idx="2293">
                  <c:v>0.59479890000000002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A5-4643-A846-877A14120FC3}"/>
            </c:ext>
          </c:extLst>
        </c:ser>
        <c:ser>
          <c:idx val="1"/>
          <c:order val="1"/>
          <c:tx>
            <c:v>Pressure [bar]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'06_10_02'!$C$2:$C$2295</c:f>
              <c:numCache>
                <c:formatCode>[$-F400]h:mm:ss\ AM/PM</c:formatCode>
                <c:ptCount val="2294"/>
                <c:pt idx="0">
                  <c:v>0.41350694444444447</c:v>
                </c:pt>
                <c:pt idx="1">
                  <c:v>0.41351851851851851</c:v>
                </c:pt>
                <c:pt idx="2">
                  <c:v>0.4135300925925926</c:v>
                </c:pt>
                <c:pt idx="3">
                  <c:v>0.41354166666666664</c:v>
                </c:pt>
                <c:pt idx="4">
                  <c:v>0.41355324074074074</c:v>
                </c:pt>
                <c:pt idx="5">
                  <c:v>0.41356481481481483</c:v>
                </c:pt>
                <c:pt idx="6">
                  <c:v>0.41357638888888887</c:v>
                </c:pt>
                <c:pt idx="7">
                  <c:v>0.41358796296296296</c:v>
                </c:pt>
                <c:pt idx="8">
                  <c:v>0.41359953703703706</c:v>
                </c:pt>
                <c:pt idx="9">
                  <c:v>0.4136111111111111</c:v>
                </c:pt>
                <c:pt idx="10">
                  <c:v>0.41362268518518519</c:v>
                </c:pt>
                <c:pt idx="11">
                  <c:v>0.41363425925925928</c:v>
                </c:pt>
                <c:pt idx="12">
                  <c:v>0.41364583333333332</c:v>
                </c:pt>
                <c:pt idx="13">
                  <c:v>0.41365740740740742</c:v>
                </c:pt>
                <c:pt idx="14">
                  <c:v>0.41366898148148146</c:v>
                </c:pt>
                <c:pt idx="15">
                  <c:v>0.41368055555555555</c:v>
                </c:pt>
                <c:pt idx="16">
                  <c:v>0.41369212962962965</c:v>
                </c:pt>
                <c:pt idx="17">
                  <c:v>0.41370370370370368</c:v>
                </c:pt>
                <c:pt idx="18">
                  <c:v>0.41371527777777778</c:v>
                </c:pt>
                <c:pt idx="19">
                  <c:v>0.41372685185185187</c:v>
                </c:pt>
                <c:pt idx="20">
                  <c:v>0.41373842592592591</c:v>
                </c:pt>
                <c:pt idx="21">
                  <c:v>0.41375000000000001</c:v>
                </c:pt>
                <c:pt idx="22">
                  <c:v>0.4137615740740741</c:v>
                </c:pt>
                <c:pt idx="23">
                  <c:v>0.41377314814814814</c:v>
                </c:pt>
                <c:pt idx="24">
                  <c:v>0.41378472222222223</c:v>
                </c:pt>
                <c:pt idx="25">
                  <c:v>0.41379629629629627</c:v>
                </c:pt>
                <c:pt idx="26">
                  <c:v>0.41380787037037037</c:v>
                </c:pt>
                <c:pt idx="27">
                  <c:v>0.41381944444444446</c:v>
                </c:pt>
                <c:pt idx="28">
                  <c:v>0.4138310185185185</c:v>
                </c:pt>
                <c:pt idx="29">
                  <c:v>0.4138425925925926</c:v>
                </c:pt>
                <c:pt idx="30">
                  <c:v>0.41385416666666669</c:v>
                </c:pt>
                <c:pt idx="31">
                  <c:v>0.41386574074074073</c:v>
                </c:pt>
                <c:pt idx="32">
                  <c:v>0.41387731481481482</c:v>
                </c:pt>
                <c:pt idx="33">
                  <c:v>0.41388888888888886</c:v>
                </c:pt>
                <c:pt idx="34">
                  <c:v>0.41390046296296296</c:v>
                </c:pt>
                <c:pt idx="35">
                  <c:v>0.41391203703703705</c:v>
                </c:pt>
                <c:pt idx="36">
                  <c:v>0.41392361111111109</c:v>
                </c:pt>
                <c:pt idx="37">
                  <c:v>0.41393518518518518</c:v>
                </c:pt>
                <c:pt idx="38">
                  <c:v>0.41394675925925928</c:v>
                </c:pt>
                <c:pt idx="39">
                  <c:v>0.41395833333333332</c:v>
                </c:pt>
                <c:pt idx="40">
                  <c:v>0.41396990740740741</c:v>
                </c:pt>
                <c:pt idx="41">
                  <c:v>0.41398148148148151</c:v>
                </c:pt>
                <c:pt idx="42">
                  <c:v>0.41399305555555554</c:v>
                </c:pt>
                <c:pt idx="43">
                  <c:v>0.41400462962962964</c:v>
                </c:pt>
                <c:pt idx="44">
                  <c:v>0.41401620370370368</c:v>
                </c:pt>
                <c:pt idx="45">
                  <c:v>0.41402777777777777</c:v>
                </c:pt>
                <c:pt idx="46">
                  <c:v>0.41403935185185187</c:v>
                </c:pt>
                <c:pt idx="47">
                  <c:v>0.41405092592592591</c:v>
                </c:pt>
                <c:pt idx="48">
                  <c:v>0.4140625</c:v>
                </c:pt>
                <c:pt idx="49">
                  <c:v>0.41407407407407409</c:v>
                </c:pt>
                <c:pt idx="50">
                  <c:v>0.41408564814814813</c:v>
                </c:pt>
                <c:pt idx="51">
                  <c:v>0.41409722222222223</c:v>
                </c:pt>
                <c:pt idx="52">
                  <c:v>0.41410879629629632</c:v>
                </c:pt>
                <c:pt idx="53">
                  <c:v>0.41412037037037036</c:v>
                </c:pt>
                <c:pt idx="54">
                  <c:v>0.41413194444444446</c:v>
                </c:pt>
                <c:pt idx="55">
                  <c:v>0.41414351851851849</c:v>
                </c:pt>
                <c:pt idx="56">
                  <c:v>0.41415509259259259</c:v>
                </c:pt>
                <c:pt idx="57">
                  <c:v>0.41416666666666668</c:v>
                </c:pt>
                <c:pt idx="58">
                  <c:v>0.41417824074074072</c:v>
                </c:pt>
                <c:pt idx="59">
                  <c:v>0.41418981481481482</c:v>
                </c:pt>
                <c:pt idx="60">
                  <c:v>0.41420138888888891</c:v>
                </c:pt>
                <c:pt idx="61">
                  <c:v>0.41421296296296295</c:v>
                </c:pt>
                <c:pt idx="62">
                  <c:v>0.41422453703703704</c:v>
                </c:pt>
                <c:pt idx="63">
                  <c:v>0.41423611111111114</c:v>
                </c:pt>
                <c:pt idx="64">
                  <c:v>0.41424768518518518</c:v>
                </c:pt>
                <c:pt idx="65">
                  <c:v>0.41425925925925927</c:v>
                </c:pt>
                <c:pt idx="66">
                  <c:v>0.41427083333333331</c:v>
                </c:pt>
                <c:pt idx="67">
                  <c:v>0.4142824074074074</c:v>
                </c:pt>
                <c:pt idx="68">
                  <c:v>0.4142939814814815</c:v>
                </c:pt>
                <c:pt idx="69">
                  <c:v>0.41430555555555554</c:v>
                </c:pt>
                <c:pt idx="70">
                  <c:v>0.41431712962962963</c:v>
                </c:pt>
                <c:pt idx="71">
                  <c:v>0.41432870370370373</c:v>
                </c:pt>
                <c:pt idx="72">
                  <c:v>0.41434027777777777</c:v>
                </c:pt>
                <c:pt idx="73">
                  <c:v>0.41435185185185186</c:v>
                </c:pt>
                <c:pt idx="74">
                  <c:v>0.4143634259259259</c:v>
                </c:pt>
                <c:pt idx="75">
                  <c:v>0.41437499999999999</c:v>
                </c:pt>
                <c:pt idx="76">
                  <c:v>0.41438657407407409</c:v>
                </c:pt>
                <c:pt idx="77">
                  <c:v>0.41439814814814813</c:v>
                </c:pt>
                <c:pt idx="78">
                  <c:v>0.41440972222222222</c:v>
                </c:pt>
                <c:pt idx="79">
                  <c:v>0.41442129629629632</c:v>
                </c:pt>
                <c:pt idx="80">
                  <c:v>0.41443287037037035</c:v>
                </c:pt>
                <c:pt idx="81">
                  <c:v>0.41444444444444445</c:v>
                </c:pt>
                <c:pt idx="82">
                  <c:v>0.41445601851851854</c:v>
                </c:pt>
                <c:pt idx="83">
                  <c:v>0.41446759259259258</c:v>
                </c:pt>
                <c:pt idx="84">
                  <c:v>0.41447916666666668</c:v>
                </c:pt>
                <c:pt idx="85">
                  <c:v>0.41449074074074072</c:v>
                </c:pt>
                <c:pt idx="86">
                  <c:v>0.41450231481481481</c:v>
                </c:pt>
                <c:pt idx="87">
                  <c:v>0.4145138888888889</c:v>
                </c:pt>
                <c:pt idx="88">
                  <c:v>0.41452546296296294</c:v>
                </c:pt>
                <c:pt idx="89">
                  <c:v>0.41453703703703704</c:v>
                </c:pt>
                <c:pt idx="90">
                  <c:v>0.41454861111111113</c:v>
                </c:pt>
                <c:pt idx="91">
                  <c:v>0.41456018518518517</c:v>
                </c:pt>
                <c:pt idx="92">
                  <c:v>0.41457175925925926</c:v>
                </c:pt>
                <c:pt idx="93">
                  <c:v>0.41458333333333336</c:v>
                </c:pt>
                <c:pt idx="94">
                  <c:v>0.4145949074074074</c:v>
                </c:pt>
                <c:pt idx="95">
                  <c:v>0.41460648148148149</c:v>
                </c:pt>
                <c:pt idx="96">
                  <c:v>0.41461805555555553</c:v>
                </c:pt>
                <c:pt idx="97">
                  <c:v>0.41462962962962963</c:v>
                </c:pt>
                <c:pt idx="98">
                  <c:v>0.41464120370370372</c:v>
                </c:pt>
                <c:pt idx="99">
                  <c:v>0.41465277777777776</c:v>
                </c:pt>
                <c:pt idx="100">
                  <c:v>0.41466435185185185</c:v>
                </c:pt>
                <c:pt idx="101">
                  <c:v>0.41467592592592595</c:v>
                </c:pt>
                <c:pt idx="102">
                  <c:v>0.41468749999999999</c:v>
                </c:pt>
                <c:pt idx="103">
                  <c:v>0.41469907407407408</c:v>
                </c:pt>
                <c:pt idx="104">
                  <c:v>0.41471064814814818</c:v>
                </c:pt>
                <c:pt idx="105">
                  <c:v>0.41472222222222221</c:v>
                </c:pt>
                <c:pt idx="106">
                  <c:v>0.41473379629629631</c:v>
                </c:pt>
                <c:pt idx="107">
                  <c:v>0.41474537037037035</c:v>
                </c:pt>
                <c:pt idx="108">
                  <c:v>0.41475694444444444</c:v>
                </c:pt>
                <c:pt idx="109">
                  <c:v>0.41476851851851854</c:v>
                </c:pt>
                <c:pt idx="110">
                  <c:v>0.41478009259259258</c:v>
                </c:pt>
                <c:pt idx="111">
                  <c:v>0.41479166666666667</c:v>
                </c:pt>
                <c:pt idx="112">
                  <c:v>0.41480324074074076</c:v>
                </c:pt>
                <c:pt idx="113">
                  <c:v>0.4148148148148148</c:v>
                </c:pt>
                <c:pt idx="114">
                  <c:v>0.4148263888888889</c:v>
                </c:pt>
                <c:pt idx="115">
                  <c:v>0.41483796296296294</c:v>
                </c:pt>
                <c:pt idx="116">
                  <c:v>0.41484953703703703</c:v>
                </c:pt>
                <c:pt idx="117">
                  <c:v>0.41486111111111112</c:v>
                </c:pt>
                <c:pt idx="118">
                  <c:v>0.41487268518518516</c:v>
                </c:pt>
                <c:pt idx="119">
                  <c:v>0.41488425925925926</c:v>
                </c:pt>
                <c:pt idx="120">
                  <c:v>0.41489583333333335</c:v>
                </c:pt>
                <c:pt idx="121">
                  <c:v>0.41490740740740739</c:v>
                </c:pt>
                <c:pt idx="122">
                  <c:v>0.41491898148148149</c:v>
                </c:pt>
                <c:pt idx="123">
                  <c:v>0.41493055555555558</c:v>
                </c:pt>
                <c:pt idx="124">
                  <c:v>0.41494212962962962</c:v>
                </c:pt>
                <c:pt idx="125">
                  <c:v>0.41495370370370371</c:v>
                </c:pt>
                <c:pt idx="126">
                  <c:v>0.41496527777777775</c:v>
                </c:pt>
                <c:pt idx="127">
                  <c:v>0.41497685185185185</c:v>
                </c:pt>
                <c:pt idx="128">
                  <c:v>0.41498842592592594</c:v>
                </c:pt>
                <c:pt idx="129">
                  <c:v>0.41499999999999998</c:v>
                </c:pt>
                <c:pt idx="130">
                  <c:v>0.41501157407407407</c:v>
                </c:pt>
                <c:pt idx="131">
                  <c:v>0.41502314814814817</c:v>
                </c:pt>
                <c:pt idx="132">
                  <c:v>0.41503472222222221</c:v>
                </c:pt>
                <c:pt idx="133">
                  <c:v>0.4150462962962963</c:v>
                </c:pt>
                <c:pt idx="134">
                  <c:v>0.4150578703703704</c:v>
                </c:pt>
                <c:pt idx="135">
                  <c:v>0.41506944444444444</c:v>
                </c:pt>
                <c:pt idx="136">
                  <c:v>0.41508101851851853</c:v>
                </c:pt>
                <c:pt idx="137">
                  <c:v>0.41509259259259257</c:v>
                </c:pt>
                <c:pt idx="138">
                  <c:v>0.41510416666666666</c:v>
                </c:pt>
                <c:pt idx="139">
                  <c:v>0.41511574074074076</c:v>
                </c:pt>
                <c:pt idx="140">
                  <c:v>0.4151273148148148</c:v>
                </c:pt>
                <c:pt idx="141">
                  <c:v>0.41513888888888889</c:v>
                </c:pt>
                <c:pt idx="142">
                  <c:v>0.41515046296296299</c:v>
                </c:pt>
                <c:pt idx="143">
                  <c:v>0.41516203703703702</c:v>
                </c:pt>
                <c:pt idx="144">
                  <c:v>0.41517361111111112</c:v>
                </c:pt>
                <c:pt idx="145">
                  <c:v>0.41518518518518521</c:v>
                </c:pt>
                <c:pt idx="146">
                  <c:v>0.41519675925925925</c:v>
                </c:pt>
                <c:pt idx="147">
                  <c:v>0.41520833333333335</c:v>
                </c:pt>
                <c:pt idx="148">
                  <c:v>0.41521990740740738</c:v>
                </c:pt>
                <c:pt idx="149">
                  <c:v>0.41523148148148148</c:v>
                </c:pt>
                <c:pt idx="150">
                  <c:v>0.41524305555555557</c:v>
                </c:pt>
                <c:pt idx="151">
                  <c:v>0.41525462962962961</c:v>
                </c:pt>
                <c:pt idx="152">
                  <c:v>0.41526620370370371</c:v>
                </c:pt>
                <c:pt idx="153">
                  <c:v>0.4152777777777778</c:v>
                </c:pt>
                <c:pt idx="154">
                  <c:v>0.41528935185185184</c:v>
                </c:pt>
                <c:pt idx="155">
                  <c:v>0.41530092592592593</c:v>
                </c:pt>
                <c:pt idx="156">
                  <c:v>0.41531249999999997</c:v>
                </c:pt>
                <c:pt idx="157">
                  <c:v>0.41532407407407407</c:v>
                </c:pt>
                <c:pt idx="158">
                  <c:v>0.41533564814814816</c:v>
                </c:pt>
                <c:pt idx="159">
                  <c:v>0.4153472222222222</c:v>
                </c:pt>
                <c:pt idx="160">
                  <c:v>0.4153587962962963</c:v>
                </c:pt>
                <c:pt idx="161">
                  <c:v>0.41537037037037039</c:v>
                </c:pt>
                <c:pt idx="162">
                  <c:v>0.41538194444444443</c:v>
                </c:pt>
                <c:pt idx="163">
                  <c:v>0.41539351851851852</c:v>
                </c:pt>
                <c:pt idx="164">
                  <c:v>0.41540509259259262</c:v>
                </c:pt>
                <c:pt idx="165">
                  <c:v>0.41541666666666666</c:v>
                </c:pt>
                <c:pt idx="166">
                  <c:v>0.41542824074074075</c:v>
                </c:pt>
                <c:pt idx="167">
                  <c:v>0.41543981481481479</c:v>
                </c:pt>
                <c:pt idx="168">
                  <c:v>0.41545138888888888</c:v>
                </c:pt>
                <c:pt idx="169">
                  <c:v>0.41546296296296298</c:v>
                </c:pt>
                <c:pt idx="170">
                  <c:v>0.41547453703703702</c:v>
                </c:pt>
                <c:pt idx="171">
                  <c:v>0.41548611111111111</c:v>
                </c:pt>
                <c:pt idx="172">
                  <c:v>0.41549768518518521</c:v>
                </c:pt>
                <c:pt idx="173">
                  <c:v>0.41550925925925924</c:v>
                </c:pt>
                <c:pt idx="174">
                  <c:v>0.41552083333333334</c:v>
                </c:pt>
                <c:pt idx="175">
                  <c:v>0.41553240740740743</c:v>
                </c:pt>
                <c:pt idx="176">
                  <c:v>0.41554398148148147</c:v>
                </c:pt>
                <c:pt idx="177">
                  <c:v>0.41555555555555557</c:v>
                </c:pt>
                <c:pt idx="178">
                  <c:v>0.41556712962962961</c:v>
                </c:pt>
                <c:pt idx="179">
                  <c:v>0.4155787037037037</c:v>
                </c:pt>
                <c:pt idx="180">
                  <c:v>0.41559027777777779</c:v>
                </c:pt>
                <c:pt idx="181">
                  <c:v>0.41560185185185183</c:v>
                </c:pt>
                <c:pt idx="182">
                  <c:v>0.41561342592592593</c:v>
                </c:pt>
                <c:pt idx="183">
                  <c:v>0.41562500000000002</c:v>
                </c:pt>
                <c:pt idx="184">
                  <c:v>0.41563657407407406</c:v>
                </c:pt>
                <c:pt idx="185">
                  <c:v>0.41564814814814816</c:v>
                </c:pt>
                <c:pt idx="186">
                  <c:v>0.41565972222222225</c:v>
                </c:pt>
                <c:pt idx="187">
                  <c:v>0.41567129629629629</c:v>
                </c:pt>
                <c:pt idx="188">
                  <c:v>0.41568287037037038</c:v>
                </c:pt>
                <c:pt idx="189">
                  <c:v>0.41569444444444442</c:v>
                </c:pt>
                <c:pt idx="190">
                  <c:v>0.41570601851851852</c:v>
                </c:pt>
                <c:pt idx="191">
                  <c:v>0.41571759259259261</c:v>
                </c:pt>
                <c:pt idx="192">
                  <c:v>0.41572916666666665</c:v>
                </c:pt>
                <c:pt idx="193">
                  <c:v>0.41574074074074074</c:v>
                </c:pt>
                <c:pt idx="194">
                  <c:v>0.41575231481481484</c:v>
                </c:pt>
                <c:pt idx="195">
                  <c:v>0.41576388888888888</c:v>
                </c:pt>
                <c:pt idx="196">
                  <c:v>0.41577546296296297</c:v>
                </c:pt>
                <c:pt idx="197">
                  <c:v>0.41578703703703701</c:v>
                </c:pt>
                <c:pt idx="198">
                  <c:v>0.4157986111111111</c:v>
                </c:pt>
                <c:pt idx="199">
                  <c:v>0.4158101851851852</c:v>
                </c:pt>
                <c:pt idx="200">
                  <c:v>0.41582175925925924</c:v>
                </c:pt>
                <c:pt idx="201">
                  <c:v>0.41583333333333333</c:v>
                </c:pt>
                <c:pt idx="202">
                  <c:v>0.41584490740740743</c:v>
                </c:pt>
                <c:pt idx="203">
                  <c:v>0.41585648148148147</c:v>
                </c:pt>
                <c:pt idx="204">
                  <c:v>0.41586805555555556</c:v>
                </c:pt>
                <c:pt idx="205">
                  <c:v>0.41587962962962965</c:v>
                </c:pt>
                <c:pt idx="206">
                  <c:v>0.41589120370370369</c:v>
                </c:pt>
                <c:pt idx="207">
                  <c:v>0.41590277777777779</c:v>
                </c:pt>
                <c:pt idx="208">
                  <c:v>0.41591435185185183</c:v>
                </c:pt>
                <c:pt idx="209">
                  <c:v>0.41592592592592592</c:v>
                </c:pt>
                <c:pt idx="210">
                  <c:v>0.41593750000000002</c:v>
                </c:pt>
                <c:pt idx="211">
                  <c:v>0.41594907407407405</c:v>
                </c:pt>
                <c:pt idx="212">
                  <c:v>0.41596064814814815</c:v>
                </c:pt>
                <c:pt idx="213">
                  <c:v>0.41597222222222224</c:v>
                </c:pt>
                <c:pt idx="214">
                  <c:v>0.41598379629629628</c:v>
                </c:pt>
                <c:pt idx="215">
                  <c:v>0.41599537037037038</c:v>
                </c:pt>
                <c:pt idx="216">
                  <c:v>0.41600694444444447</c:v>
                </c:pt>
                <c:pt idx="217">
                  <c:v>0.41601851851851851</c:v>
                </c:pt>
                <c:pt idx="218">
                  <c:v>0.4160300925925926</c:v>
                </c:pt>
                <c:pt idx="219">
                  <c:v>0.41604166666666664</c:v>
                </c:pt>
                <c:pt idx="220">
                  <c:v>0.41605324074074074</c:v>
                </c:pt>
                <c:pt idx="221">
                  <c:v>0.41606481481481483</c:v>
                </c:pt>
                <c:pt idx="222">
                  <c:v>0.41607638888888887</c:v>
                </c:pt>
                <c:pt idx="223">
                  <c:v>0.41608796296296297</c:v>
                </c:pt>
                <c:pt idx="224">
                  <c:v>0.41609953703703706</c:v>
                </c:pt>
                <c:pt idx="225">
                  <c:v>0.4161111111111111</c:v>
                </c:pt>
                <c:pt idx="226">
                  <c:v>0.41612268518518519</c:v>
                </c:pt>
                <c:pt idx="227">
                  <c:v>0.41613425925925923</c:v>
                </c:pt>
                <c:pt idx="228">
                  <c:v>0.41614583333333333</c:v>
                </c:pt>
                <c:pt idx="229">
                  <c:v>0.41615740740740742</c:v>
                </c:pt>
                <c:pt idx="230">
                  <c:v>0.41616898148148146</c:v>
                </c:pt>
                <c:pt idx="231">
                  <c:v>0.41618055555555555</c:v>
                </c:pt>
                <c:pt idx="232">
                  <c:v>0.41619212962962965</c:v>
                </c:pt>
                <c:pt idx="233">
                  <c:v>0.41620370370370369</c:v>
                </c:pt>
                <c:pt idx="234">
                  <c:v>0.41621527777777778</c:v>
                </c:pt>
                <c:pt idx="235">
                  <c:v>0.41622685185185188</c:v>
                </c:pt>
                <c:pt idx="236">
                  <c:v>0.41623842592592591</c:v>
                </c:pt>
                <c:pt idx="237">
                  <c:v>0.41625000000000001</c:v>
                </c:pt>
                <c:pt idx="238">
                  <c:v>0.41626157407407405</c:v>
                </c:pt>
                <c:pt idx="239">
                  <c:v>0.41627314814814814</c:v>
                </c:pt>
                <c:pt idx="240">
                  <c:v>0.41628472222222224</c:v>
                </c:pt>
                <c:pt idx="241">
                  <c:v>0.41629629629629628</c:v>
                </c:pt>
                <c:pt idx="242">
                  <c:v>0.41630787037037037</c:v>
                </c:pt>
                <c:pt idx="243">
                  <c:v>0.41631944444444446</c:v>
                </c:pt>
                <c:pt idx="244">
                  <c:v>0.4163310185185185</c:v>
                </c:pt>
                <c:pt idx="245">
                  <c:v>0.4163425925925926</c:v>
                </c:pt>
                <c:pt idx="246">
                  <c:v>0.41635416666666669</c:v>
                </c:pt>
                <c:pt idx="247">
                  <c:v>0.41636574074074073</c:v>
                </c:pt>
                <c:pt idx="248">
                  <c:v>0.41637731481481483</c:v>
                </c:pt>
                <c:pt idx="249">
                  <c:v>0.41638888888888886</c:v>
                </c:pt>
                <c:pt idx="250">
                  <c:v>0.41640046296296296</c:v>
                </c:pt>
                <c:pt idx="251">
                  <c:v>0.41641203703703705</c:v>
                </c:pt>
                <c:pt idx="252">
                  <c:v>0.41642361111111109</c:v>
                </c:pt>
                <c:pt idx="253">
                  <c:v>0.41643518518518519</c:v>
                </c:pt>
                <c:pt idx="254">
                  <c:v>0.41644675925925928</c:v>
                </c:pt>
                <c:pt idx="255">
                  <c:v>0.41645833333333332</c:v>
                </c:pt>
                <c:pt idx="256">
                  <c:v>0.41646990740740741</c:v>
                </c:pt>
                <c:pt idx="257">
                  <c:v>0.41648148148148151</c:v>
                </c:pt>
                <c:pt idx="258">
                  <c:v>0.41649305555555555</c:v>
                </c:pt>
                <c:pt idx="259">
                  <c:v>0.41650462962962964</c:v>
                </c:pt>
                <c:pt idx="260">
                  <c:v>0.41651620370370368</c:v>
                </c:pt>
                <c:pt idx="261">
                  <c:v>0.41652777777777777</c:v>
                </c:pt>
                <c:pt idx="262">
                  <c:v>0.41653935185185187</c:v>
                </c:pt>
                <c:pt idx="263">
                  <c:v>0.41655092592592591</c:v>
                </c:pt>
                <c:pt idx="264">
                  <c:v>0.4165625</c:v>
                </c:pt>
                <c:pt idx="265">
                  <c:v>0.4165740740740741</c:v>
                </c:pt>
                <c:pt idx="266">
                  <c:v>0.41658564814814814</c:v>
                </c:pt>
                <c:pt idx="267">
                  <c:v>0.41659722222222223</c:v>
                </c:pt>
                <c:pt idx="268">
                  <c:v>0.41660879629629627</c:v>
                </c:pt>
                <c:pt idx="269">
                  <c:v>0.41662037037037036</c:v>
                </c:pt>
                <c:pt idx="270">
                  <c:v>0.41663194444444446</c:v>
                </c:pt>
                <c:pt idx="271">
                  <c:v>0.4166435185185185</c:v>
                </c:pt>
                <c:pt idx="272">
                  <c:v>0.41665509259259259</c:v>
                </c:pt>
                <c:pt idx="273">
                  <c:v>0.41666666666666669</c:v>
                </c:pt>
                <c:pt idx="274">
                  <c:v>0.41667824074074072</c:v>
                </c:pt>
                <c:pt idx="275">
                  <c:v>0.41668981481481482</c:v>
                </c:pt>
                <c:pt idx="276">
                  <c:v>0.41670138888888891</c:v>
                </c:pt>
                <c:pt idx="277">
                  <c:v>0.41671296296296295</c:v>
                </c:pt>
                <c:pt idx="278">
                  <c:v>0.41672453703703705</c:v>
                </c:pt>
                <c:pt idx="279">
                  <c:v>0.41673611111111108</c:v>
                </c:pt>
                <c:pt idx="280">
                  <c:v>0.41674768518518518</c:v>
                </c:pt>
                <c:pt idx="281">
                  <c:v>0.41675925925925927</c:v>
                </c:pt>
                <c:pt idx="282">
                  <c:v>0.41677083333333331</c:v>
                </c:pt>
                <c:pt idx="283">
                  <c:v>0.41678240740740741</c:v>
                </c:pt>
                <c:pt idx="284">
                  <c:v>0.4167939814814815</c:v>
                </c:pt>
                <c:pt idx="285">
                  <c:v>0.41680555555555554</c:v>
                </c:pt>
                <c:pt idx="286">
                  <c:v>0.41681712962962963</c:v>
                </c:pt>
                <c:pt idx="287">
                  <c:v>0.41682870370370373</c:v>
                </c:pt>
                <c:pt idx="288">
                  <c:v>0.41684027777777777</c:v>
                </c:pt>
                <c:pt idx="289">
                  <c:v>0.41685185185185186</c:v>
                </c:pt>
                <c:pt idx="290">
                  <c:v>0.4168634259259259</c:v>
                </c:pt>
                <c:pt idx="291">
                  <c:v>0.416875</c:v>
                </c:pt>
                <c:pt idx="292">
                  <c:v>0.41688657407407409</c:v>
                </c:pt>
                <c:pt idx="293">
                  <c:v>0.41689814814814813</c:v>
                </c:pt>
                <c:pt idx="294">
                  <c:v>0.41690972222222222</c:v>
                </c:pt>
                <c:pt idx="295">
                  <c:v>0.41692129629629632</c:v>
                </c:pt>
                <c:pt idx="296">
                  <c:v>0.41693287037037036</c:v>
                </c:pt>
                <c:pt idx="297">
                  <c:v>0.41694444444444445</c:v>
                </c:pt>
                <c:pt idx="298">
                  <c:v>0.41695601851851855</c:v>
                </c:pt>
                <c:pt idx="299">
                  <c:v>0.41696759259259258</c:v>
                </c:pt>
                <c:pt idx="300">
                  <c:v>0.41697916666666668</c:v>
                </c:pt>
                <c:pt idx="301">
                  <c:v>0.41699074074074072</c:v>
                </c:pt>
                <c:pt idx="302">
                  <c:v>0.41700231481481481</c:v>
                </c:pt>
                <c:pt idx="303">
                  <c:v>0.41701388888888891</c:v>
                </c:pt>
                <c:pt idx="304">
                  <c:v>0.41702546296296295</c:v>
                </c:pt>
                <c:pt idx="305">
                  <c:v>0.41703703703703704</c:v>
                </c:pt>
                <c:pt idx="306">
                  <c:v>0.41704861111111113</c:v>
                </c:pt>
                <c:pt idx="307">
                  <c:v>0.41706018518518517</c:v>
                </c:pt>
                <c:pt idx="308">
                  <c:v>0.41707175925925927</c:v>
                </c:pt>
                <c:pt idx="309">
                  <c:v>0.41708333333333331</c:v>
                </c:pt>
                <c:pt idx="310">
                  <c:v>0.4170949074074074</c:v>
                </c:pt>
                <c:pt idx="311">
                  <c:v>0.41710648148148149</c:v>
                </c:pt>
                <c:pt idx="312">
                  <c:v>0.41711805555555553</c:v>
                </c:pt>
                <c:pt idx="313">
                  <c:v>0.41712962962962963</c:v>
                </c:pt>
                <c:pt idx="314">
                  <c:v>0.41714120370370372</c:v>
                </c:pt>
                <c:pt idx="315">
                  <c:v>0.41715277777777776</c:v>
                </c:pt>
                <c:pt idx="316">
                  <c:v>0.41716435185185186</c:v>
                </c:pt>
                <c:pt idx="317">
                  <c:v>0.41717592592592595</c:v>
                </c:pt>
                <c:pt idx="318">
                  <c:v>0.41718749999999999</c:v>
                </c:pt>
                <c:pt idx="319">
                  <c:v>0.41719907407407408</c:v>
                </c:pt>
                <c:pt idx="320">
                  <c:v>0.41721064814814812</c:v>
                </c:pt>
                <c:pt idx="321">
                  <c:v>0.41722222222222222</c:v>
                </c:pt>
                <c:pt idx="322">
                  <c:v>0.41723379629629631</c:v>
                </c:pt>
                <c:pt idx="323">
                  <c:v>0.41724537037037035</c:v>
                </c:pt>
                <c:pt idx="324">
                  <c:v>0.41725694444444444</c:v>
                </c:pt>
                <c:pt idx="325">
                  <c:v>0.41726851851851854</c:v>
                </c:pt>
                <c:pt idx="326">
                  <c:v>0.41728009259259258</c:v>
                </c:pt>
                <c:pt idx="327">
                  <c:v>0.41729166666666667</c:v>
                </c:pt>
                <c:pt idx="328">
                  <c:v>0.41730324074074077</c:v>
                </c:pt>
                <c:pt idx="329">
                  <c:v>0.41731481481481481</c:v>
                </c:pt>
                <c:pt idx="330">
                  <c:v>0.4173263888888889</c:v>
                </c:pt>
                <c:pt idx="331">
                  <c:v>0.41733796296296294</c:v>
                </c:pt>
                <c:pt idx="332">
                  <c:v>0.41734953703703703</c:v>
                </c:pt>
                <c:pt idx="333">
                  <c:v>0.41736111111111113</c:v>
                </c:pt>
                <c:pt idx="334">
                  <c:v>0.41737268518518517</c:v>
                </c:pt>
                <c:pt idx="335">
                  <c:v>0.41738425925925926</c:v>
                </c:pt>
                <c:pt idx="336">
                  <c:v>0.41739583333333335</c:v>
                </c:pt>
                <c:pt idx="337">
                  <c:v>0.41740740740740739</c:v>
                </c:pt>
                <c:pt idx="338">
                  <c:v>0.41741898148148149</c:v>
                </c:pt>
                <c:pt idx="339">
                  <c:v>0.41743055555555558</c:v>
                </c:pt>
                <c:pt idx="340">
                  <c:v>0.41744212962962962</c:v>
                </c:pt>
                <c:pt idx="341">
                  <c:v>0.41745370370370372</c:v>
                </c:pt>
                <c:pt idx="342">
                  <c:v>0.41746527777777775</c:v>
                </c:pt>
                <c:pt idx="343">
                  <c:v>0.41747685185185185</c:v>
                </c:pt>
                <c:pt idx="344">
                  <c:v>0.41748842592592594</c:v>
                </c:pt>
                <c:pt idx="345">
                  <c:v>0.41749999999999998</c:v>
                </c:pt>
                <c:pt idx="346">
                  <c:v>0.41751157407407408</c:v>
                </c:pt>
                <c:pt idx="347">
                  <c:v>0.41752314814814817</c:v>
                </c:pt>
                <c:pt idx="348">
                  <c:v>0.41753472222222221</c:v>
                </c:pt>
                <c:pt idx="349">
                  <c:v>0.4175462962962963</c:v>
                </c:pt>
                <c:pt idx="350">
                  <c:v>0.41755787037037034</c:v>
                </c:pt>
                <c:pt idx="351">
                  <c:v>0.41756944444444444</c:v>
                </c:pt>
                <c:pt idx="352">
                  <c:v>0.41758101851851853</c:v>
                </c:pt>
                <c:pt idx="353">
                  <c:v>0.41759259259259257</c:v>
                </c:pt>
                <c:pt idx="354">
                  <c:v>0.41760416666666667</c:v>
                </c:pt>
                <c:pt idx="355">
                  <c:v>0.41761574074074076</c:v>
                </c:pt>
                <c:pt idx="356">
                  <c:v>0.4176273148148148</c:v>
                </c:pt>
                <c:pt idx="357">
                  <c:v>0.41763888888888889</c:v>
                </c:pt>
                <c:pt idx="358">
                  <c:v>0.41765046296296299</c:v>
                </c:pt>
                <c:pt idx="359">
                  <c:v>0.41766203703703703</c:v>
                </c:pt>
                <c:pt idx="360">
                  <c:v>0.41767361111111112</c:v>
                </c:pt>
                <c:pt idx="361">
                  <c:v>0.41768518518518516</c:v>
                </c:pt>
                <c:pt idx="362">
                  <c:v>0.41769675925925925</c:v>
                </c:pt>
                <c:pt idx="363">
                  <c:v>0.41770833333333335</c:v>
                </c:pt>
                <c:pt idx="364">
                  <c:v>0.41771990740740739</c:v>
                </c:pt>
                <c:pt idx="365">
                  <c:v>0.41773148148148148</c:v>
                </c:pt>
                <c:pt idx="366">
                  <c:v>0.41774305555555558</c:v>
                </c:pt>
                <c:pt idx="367">
                  <c:v>0.41775462962962961</c:v>
                </c:pt>
                <c:pt idx="368">
                  <c:v>0.41776620370370371</c:v>
                </c:pt>
                <c:pt idx="369">
                  <c:v>0.4177777777777778</c:v>
                </c:pt>
                <c:pt idx="370">
                  <c:v>0.41778935185185184</c:v>
                </c:pt>
                <c:pt idx="371">
                  <c:v>0.41780092592592594</c:v>
                </c:pt>
                <c:pt idx="372">
                  <c:v>0.41781249999999998</c:v>
                </c:pt>
                <c:pt idx="373">
                  <c:v>0.41782407407407407</c:v>
                </c:pt>
                <c:pt idx="374">
                  <c:v>0.41783564814814816</c:v>
                </c:pt>
                <c:pt idx="375">
                  <c:v>0.4178472222222222</c:v>
                </c:pt>
                <c:pt idx="376">
                  <c:v>0.4178587962962963</c:v>
                </c:pt>
                <c:pt idx="377">
                  <c:v>0.41787037037037039</c:v>
                </c:pt>
                <c:pt idx="378">
                  <c:v>0.41788194444444443</c:v>
                </c:pt>
                <c:pt idx="379">
                  <c:v>0.41789351851851853</c:v>
                </c:pt>
                <c:pt idx="380">
                  <c:v>0.41790509259259262</c:v>
                </c:pt>
                <c:pt idx="381">
                  <c:v>0.41791666666666666</c:v>
                </c:pt>
                <c:pt idx="382">
                  <c:v>0.41792824074074075</c:v>
                </c:pt>
                <c:pt idx="383">
                  <c:v>0.41793981481481479</c:v>
                </c:pt>
                <c:pt idx="384">
                  <c:v>0.41795138888888889</c:v>
                </c:pt>
                <c:pt idx="385">
                  <c:v>0.41796296296296298</c:v>
                </c:pt>
                <c:pt idx="386">
                  <c:v>0.41797453703703702</c:v>
                </c:pt>
                <c:pt idx="387">
                  <c:v>0.41798611111111111</c:v>
                </c:pt>
                <c:pt idx="388">
                  <c:v>0.41799768518518521</c:v>
                </c:pt>
                <c:pt idx="389">
                  <c:v>0.41800925925925925</c:v>
                </c:pt>
                <c:pt idx="390">
                  <c:v>0.41802083333333334</c:v>
                </c:pt>
                <c:pt idx="391">
                  <c:v>0.41803240740740738</c:v>
                </c:pt>
                <c:pt idx="392">
                  <c:v>0.41804398148148147</c:v>
                </c:pt>
                <c:pt idx="393">
                  <c:v>0.41805555555555557</c:v>
                </c:pt>
                <c:pt idx="394">
                  <c:v>0.41806712962962961</c:v>
                </c:pt>
                <c:pt idx="395">
                  <c:v>0.4180787037037037</c:v>
                </c:pt>
                <c:pt idx="396">
                  <c:v>0.4180902777777778</c:v>
                </c:pt>
                <c:pt idx="397">
                  <c:v>0.41810185185185184</c:v>
                </c:pt>
                <c:pt idx="398">
                  <c:v>0.41811342592592593</c:v>
                </c:pt>
                <c:pt idx="399">
                  <c:v>0.41812500000000002</c:v>
                </c:pt>
                <c:pt idx="400">
                  <c:v>0.41813657407407406</c:v>
                </c:pt>
                <c:pt idx="401">
                  <c:v>0.41814814814814816</c:v>
                </c:pt>
                <c:pt idx="402">
                  <c:v>0.4181597222222222</c:v>
                </c:pt>
                <c:pt idx="403">
                  <c:v>0.41817129629629629</c:v>
                </c:pt>
                <c:pt idx="404">
                  <c:v>0.41818287037037039</c:v>
                </c:pt>
                <c:pt idx="405">
                  <c:v>0.41819444444444442</c:v>
                </c:pt>
                <c:pt idx="406">
                  <c:v>0.41820601851851852</c:v>
                </c:pt>
                <c:pt idx="407">
                  <c:v>0.41821759259259261</c:v>
                </c:pt>
                <c:pt idx="408">
                  <c:v>0.41822916666666665</c:v>
                </c:pt>
                <c:pt idx="409">
                  <c:v>0.41824074074074075</c:v>
                </c:pt>
                <c:pt idx="410">
                  <c:v>0.41825231481481484</c:v>
                </c:pt>
                <c:pt idx="411">
                  <c:v>0.41826388888888888</c:v>
                </c:pt>
                <c:pt idx="412">
                  <c:v>0.41827546296296297</c:v>
                </c:pt>
                <c:pt idx="413">
                  <c:v>0.41828703703703701</c:v>
                </c:pt>
                <c:pt idx="414">
                  <c:v>0.41829861111111111</c:v>
                </c:pt>
                <c:pt idx="415">
                  <c:v>0.4183101851851852</c:v>
                </c:pt>
                <c:pt idx="416">
                  <c:v>0.41832175925925924</c:v>
                </c:pt>
                <c:pt idx="417">
                  <c:v>0.41833333333333333</c:v>
                </c:pt>
                <c:pt idx="418">
                  <c:v>0.41834490740740743</c:v>
                </c:pt>
                <c:pt idx="419">
                  <c:v>0.41835648148148147</c:v>
                </c:pt>
                <c:pt idx="420">
                  <c:v>0.41836805555555556</c:v>
                </c:pt>
                <c:pt idx="421">
                  <c:v>0.41837962962962966</c:v>
                </c:pt>
                <c:pt idx="422">
                  <c:v>0.4183912037037037</c:v>
                </c:pt>
                <c:pt idx="423">
                  <c:v>0.41840277777777779</c:v>
                </c:pt>
                <c:pt idx="424">
                  <c:v>0.41841435185185183</c:v>
                </c:pt>
                <c:pt idx="425">
                  <c:v>0.41842592592592592</c:v>
                </c:pt>
                <c:pt idx="426">
                  <c:v>0.41843750000000002</c:v>
                </c:pt>
                <c:pt idx="427">
                  <c:v>0.41844907407407406</c:v>
                </c:pt>
                <c:pt idx="428">
                  <c:v>0.41846064814814815</c:v>
                </c:pt>
                <c:pt idx="429">
                  <c:v>0.41847222222222225</c:v>
                </c:pt>
                <c:pt idx="430">
                  <c:v>0.41848379629629628</c:v>
                </c:pt>
                <c:pt idx="431">
                  <c:v>0.41849537037037038</c:v>
                </c:pt>
                <c:pt idx="432">
                  <c:v>0.41850694444444442</c:v>
                </c:pt>
                <c:pt idx="433">
                  <c:v>0.41851851851851851</c:v>
                </c:pt>
                <c:pt idx="434">
                  <c:v>0.41853009259259261</c:v>
                </c:pt>
                <c:pt idx="435">
                  <c:v>0.41854166666666665</c:v>
                </c:pt>
                <c:pt idx="436">
                  <c:v>0.41855324074074074</c:v>
                </c:pt>
                <c:pt idx="437">
                  <c:v>0.41856481481481483</c:v>
                </c:pt>
                <c:pt idx="438">
                  <c:v>0.41857638888888887</c:v>
                </c:pt>
                <c:pt idx="439">
                  <c:v>0.41858796296296297</c:v>
                </c:pt>
                <c:pt idx="440">
                  <c:v>0.41859953703703706</c:v>
                </c:pt>
                <c:pt idx="441">
                  <c:v>0.4186111111111111</c:v>
                </c:pt>
                <c:pt idx="442">
                  <c:v>0.41862268518518519</c:v>
                </c:pt>
                <c:pt idx="443">
                  <c:v>0.41863425925925923</c:v>
                </c:pt>
                <c:pt idx="444">
                  <c:v>0.41864583333333333</c:v>
                </c:pt>
                <c:pt idx="445">
                  <c:v>0.41865740740740742</c:v>
                </c:pt>
                <c:pt idx="446">
                  <c:v>0.41866898148148146</c:v>
                </c:pt>
                <c:pt idx="447">
                  <c:v>0.41868055555555556</c:v>
                </c:pt>
                <c:pt idx="448">
                  <c:v>0.41869212962962965</c:v>
                </c:pt>
                <c:pt idx="449">
                  <c:v>0.41870370370370369</c:v>
                </c:pt>
                <c:pt idx="450">
                  <c:v>0.41871527777777778</c:v>
                </c:pt>
                <c:pt idx="451">
                  <c:v>0.41872685185185188</c:v>
                </c:pt>
                <c:pt idx="452">
                  <c:v>0.41873842592592592</c:v>
                </c:pt>
                <c:pt idx="453">
                  <c:v>0.41875000000000001</c:v>
                </c:pt>
                <c:pt idx="454">
                  <c:v>0.41876157407407405</c:v>
                </c:pt>
                <c:pt idx="455">
                  <c:v>0.41877314814814814</c:v>
                </c:pt>
                <c:pt idx="456">
                  <c:v>0.41878472222222224</c:v>
                </c:pt>
                <c:pt idx="457">
                  <c:v>0.41879629629629628</c:v>
                </c:pt>
                <c:pt idx="458">
                  <c:v>0.41880787037037037</c:v>
                </c:pt>
                <c:pt idx="459">
                  <c:v>0.41881944444444447</c:v>
                </c:pt>
                <c:pt idx="460">
                  <c:v>0.41883101851851851</c:v>
                </c:pt>
                <c:pt idx="461">
                  <c:v>0.4188425925925926</c:v>
                </c:pt>
                <c:pt idx="462">
                  <c:v>0.41885416666666669</c:v>
                </c:pt>
                <c:pt idx="463">
                  <c:v>0.41886574074074073</c:v>
                </c:pt>
                <c:pt idx="464">
                  <c:v>0.41887731481481483</c:v>
                </c:pt>
                <c:pt idx="465">
                  <c:v>0.41888888888888887</c:v>
                </c:pt>
                <c:pt idx="466">
                  <c:v>0.41890046296296296</c:v>
                </c:pt>
                <c:pt idx="467">
                  <c:v>0.41891203703703705</c:v>
                </c:pt>
                <c:pt idx="468">
                  <c:v>0.41892361111111109</c:v>
                </c:pt>
                <c:pt idx="469">
                  <c:v>0.41893518518518519</c:v>
                </c:pt>
                <c:pt idx="470">
                  <c:v>0.41894675925925928</c:v>
                </c:pt>
                <c:pt idx="471">
                  <c:v>0.41895833333333332</c:v>
                </c:pt>
                <c:pt idx="472">
                  <c:v>0.41896990740740742</c:v>
                </c:pt>
                <c:pt idx="473">
                  <c:v>0.41898148148148145</c:v>
                </c:pt>
                <c:pt idx="474">
                  <c:v>0.41899305555555555</c:v>
                </c:pt>
                <c:pt idx="475">
                  <c:v>0.41900462962962964</c:v>
                </c:pt>
                <c:pt idx="476">
                  <c:v>0.41901620370370368</c:v>
                </c:pt>
                <c:pt idx="477">
                  <c:v>0.41902777777777778</c:v>
                </c:pt>
                <c:pt idx="478">
                  <c:v>0.41903935185185187</c:v>
                </c:pt>
                <c:pt idx="479">
                  <c:v>0.41905092592592591</c:v>
                </c:pt>
                <c:pt idx="480">
                  <c:v>0.4190625</c:v>
                </c:pt>
                <c:pt idx="481">
                  <c:v>0.4190740740740741</c:v>
                </c:pt>
                <c:pt idx="482">
                  <c:v>0.41908564814814814</c:v>
                </c:pt>
                <c:pt idx="483">
                  <c:v>0.41909722222222223</c:v>
                </c:pt>
                <c:pt idx="484">
                  <c:v>0.41910879629629627</c:v>
                </c:pt>
                <c:pt idx="485">
                  <c:v>0.41912037037037037</c:v>
                </c:pt>
                <c:pt idx="486">
                  <c:v>0.41913194444444446</c:v>
                </c:pt>
                <c:pt idx="487">
                  <c:v>0.4191435185185185</c:v>
                </c:pt>
                <c:pt idx="488">
                  <c:v>0.41915509259259259</c:v>
                </c:pt>
                <c:pt idx="489">
                  <c:v>0.41916666666666669</c:v>
                </c:pt>
                <c:pt idx="490">
                  <c:v>0.41917824074074073</c:v>
                </c:pt>
                <c:pt idx="491">
                  <c:v>0.41918981481481482</c:v>
                </c:pt>
                <c:pt idx="492">
                  <c:v>0.41920138888888892</c:v>
                </c:pt>
                <c:pt idx="493">
                  <c:v>0.41921296296296295</c:v>
                </c:pt>
                <c:pt idx="494">
                  <c:v>0.41922453703703705</c:v>
                </c:pt>
                <c:pt idx="495">
                  <c:v>0.41923611111111109</c:v>
                </c:pt>
                <c:pt idx="496">
                  <c:v>0.41924768518518518</c:v>
                </c:pt>
                <c:pt idx="497">
                  <c:v>0.41925925925925928</c:v>
                </c:pt>
                <c:pt idx="498">
                  <c:v>0.41927083333333331</c:v>
                </c:pt>
                <c:pt idx="499">
                  <c:v>0.41928240740740741</c:v>
                </c:pt>
                <c:pt idx="500">
                  <c:v>0.4192939814814815</c:v>
                </c:pt>
                <c:pt idx="501">
                  <c:v>0.41930555555555554</c:v>
                </c:pt>
                <c:pt idx="502">
                  <c:v>0.41931712962962964</c:v>
                </c:pt>
                <c:pt idx="503">
                  <c:v>0.41932870370370373</c:v>
                </c:pt>
                <c:pt idx="504">
                  <c:v>0.41934027777777777</c:v>
                </c:pt>
                <c:pt idx="505">
                  <c:v>0.41935185185185186</c:v>
                </c:pt>
                <c:pt idx="506">
                  <c:v>0.4193634259259259</c:v>
                </c:pt>
                <c:pt idx="507">
                  <c:v>0.419375</c:v>
                </c:pt>
                <c:pt idx="508">
                  <c:v>0.41938657407407409</c:v>
                </c:pt>
                <c:pt idx="509">
                  <c:v>0.41939814814814813</c:v>
                </c:pt>
                <c:pt idx="510">
                  <c:v>0.41940972222222223</c:v>
                </c:pt>
                <c:pt idx="511">
                  <c:v>0.41942129629629632</c:v>
                </c:pt>
                <c:pt idx="512">
                  <c:v>0.41943287037037036</c:v>
                </c:pt>
                <c:pt idx="513">
                  <c:v>0.41944444444444445</c:v>
                </c:pt>
                <c:pt idx="514">
                  <c:v>0.41945601851851849</c:v>
                </c:pt>
                <c:pt idx="515">
                  <c:v>0.41946759259259259</c:v>
                </c:pt>
                <c:pt idx="516">
                  <c:v>0.41947916666666668</c:v>
                </c:pt>
                <c:pt idx="517">
                  <c:v>0.41949074074074072</c:v>
                </c:pt>
                <c:pt idx="518">
                  <c:v>0.41950231481481481</c:v>
                </c:pt>
                <c:pt idx="519">
                  <c:v>0.41951388888888891</c:v>
                </c:pt>
                <c:pt idx="520">
                  <c:v>0.41952546296296295</c:v>
                </c:pt>
                <c:pt idx="521">
                  <c:v>0.41953703703703704</c:v>
                </c:pt>
                <c:pt idx="522">
                  <c:v>0.41954861111111114</c:v>
                </c:pt>
                <c:pt idx="523">
                  <c:v>0.41956018518518517</c:v>
                </c:pt>
                <c:pt idx="524">
                  <c:v>0.41957175925925927</c:v>
                </c:pt>
                <c:pt idx="525">
                  <c:v>0.41958333333333331</c:v>
                </c:pt>
                <c:pt idx="526">
                  <c:v>0.4195949074074074</c:v>
                </c:pt>
                <c:pt idx="527">
                  <c:v>0.4196064814814815</c:v>
                </c:pt>
                <c:pt idx="528">
                  <c:v>0.41961805555555554</c:v>
                </c:pt>
                <c:pt idx="529">
                  <c:v>0.41962962962962963</c:v>
                </c:pt>
                <c:pt idx="530">
                  <c:v>0.41964120370370372</c:v>
                </c:pt>
                <c:pt idx="531">
                  <c:v>0.41965277777777776</c:v>
                </c:pt>
                <c:pt idx="532">
                  <c:v>0.41966435185185186</c:v>
                </c:pt>
                <c:pt idx="533">
                  <c:v>0.41967592592592595</c:v>
                </c:pt>
                <c:pt idx="534">
                  <c:v>0.41968749999999999</c:v>
                </c:pt>
                <c:pt idx="535">
                  <c:v>0.41969907407407409</c:v>
                </c:pt>
                <c:pt idx="536">
                  <c:v>0.41971064814814812</c:v>
                </c:pt>
                <c:pt idx="537">
                  <c:v>0.41972222222222222</c:v>
                </c:pt>
                <c:pt idx="538">
                  <c:v>0.41973379629629631</c:v>
                </c:pt>
                <c:pt idx="539">
                  <c:v>0.41974537037037035</c:v>
                </c:pt>
                <c:pt idx="540">
                  <c:v>0.41975694444444445</c:v>
                </c:pt>
                <c:pt idx="541">
                  <c:v>0.41976851851851854</c:v>
                </c:pt>
                <c:pt idx="542">
                  <c:v>0.41978009259259258</c:v>
                </c:pt>
                <c:pt idx="543">
                  <c:v>0.41979166666666667</c:v>
                </c:pt>
                <c:pt idx="544">
                  <c:v>0.41980324074074077</c:v>
                </c:pt>
                <c:pt idx="545">
                  <c:v>0.41981481481481481</c:v>
                </c:pt>
                <c:pt idx="546">
                  <c:v>0.4198263888888889</c:v>
                </c:pt>
                <c:pt idx="547">
                  <c:v>0.41983796296296294</c:v>
                </c:pt>
                <c:pt idx="548">
                  <c:v>0.41984953703703703</c:v>
                </c:pt>
                <c:pt idx="549">
                  <c:v>0.41986111111111113</c:v>
                </c:pt>
                <c:pt idx="550">
                  <c:v>0.41987268518518517</c:v>
                </c:pt>
                <c:pt idx="551">
                  <c:v>0.41988425925925926</c:v>
                </c:pt>
                <c:pt idx="552">
                  <c:v>0.41989583333333336</c:v>
                </c:pt>
                <c:pt idx="553">
                  <c:v>0.4199074074074074</c:v>
                </c:pt>
                <c:pt idx="554">
                  <c:v>0.41991898148148149</c:v>
                </c:pt>
                <c:pt idx="555">
                  <c:v>0.41993055555555553</c:v>
                </c:pt>
                <c:pt idx="556">
                  <c:v>0.41994212962962962</c:v>
                </c:pt>
                <c:pt idx="557">
                  <c:v>0.41995370370370372</c:v>
                </c:pt>
                <c:pt idx="558">
                  <c:v>0.41996527777777776</c:v>
                </c:pt>
                <c:pt idx="559">
                  <c:v>0.41997685185185185</c:v>
                </c:pt>
                <c:pt idx="560">
                  <c:v>0.41998842592592595</c:v>
                </c:pt>
                <c:pt idx="561">
                  <c:v>0.42</c:v>
                </c:pt>
                <c:pt idx="562">
                  <c:v>0.42001157407407408</c:v>
                </c:pt>
                <c:pt idx="563">
                  <c:v>0.42002314814814817</c:v>
                </c:pt>
                <c:pt idx="564">
                  <c:v>0.42003472222222221</c:v>
                </c:pt>
                <c:pt idx="565">
                  <c:v>0.42004629629629631</c:v>
                </c:pt>
                <c:pt idx="566">
                  <c:v>0.42005787037037035</c:v>
                </c:pt>
                <c:pt idx="567">
                  <c:v>0.42006944444444444</c:v>
                </c:pt>
                <c:pt idx="568">
                  <c:v>0.42008101851851853</c:v>
                </c:pt>
                <c:pt idx="569">
                  <c:v>0.42009259259259257</c:v>
                </c:pt>
                <c:pt idx="570">
                  <c:v>0.42010416666666667</c:v>
                </c:pt>
                <c:pt idx="571">
                  <c:v>0.42011574074074076</c:v>
                </c:pt>
                <c:pt idx="572">
                  <c:v>0.4201273148148148</c:v>
                </c:pt>
                <c:pt idx="573">
                  <c:v>0.4201388888888889</c:v>
                </c:pt>
                <c:pt idx="574">
                  <c:v>0.42015046296296299</c:v>
                </c:pt>
                <c:pt idx="575">
                  <c:v>0.42016203703703703</c:v>
                </c:pt>
                <c:pt idx="576">
                  <c:v>0.42017361111111112</c:v>
                </c:pt>
                <c:pt idx="577">
                  <c:v>0.42018518518518516</c:v>
                </c:pt>
                <c:pt idx="578">
                  <c:v>0.42019675925925926</c:v>
                </c:pt>
                <c:pt idx="579">
                  <c:v>0.42020833333333335</c:v>
                </c:pt>
                <c:pt idx="580">
                  <c:v>0.42021990740740739</c:v>
                </c:pt>
                <c:pt idx="581">
                  <c:v>0.42023148148148148</c:v>
                </c:pt>
                <c:pt idx="582">
                  <c:v>0.42024305555555558</c:v>
                </c:pt>
                <c:pt idx="583">
                  <c:v>0.42025462962962962</c:v>
                </c:pt>
                <c:pt idx="584">
                  <c:v>0.42026620370370371</c:v>
                </c:pt>
                <c:pt idx="585">
                  <c:v>0.42027777777777775</c:v>
                </c:pt>
                <c:pt idx="586">
                  <c:v>0.42028935185185184</c:v>
                </c:pt>
                <c:pt idx="587">
                  <c:v>0.42030092592592594</c:v>
                </c:pt>
                <c:pt idx="588">
                  <c:v>0.42031249999999998</c:v>
                </c:pt>
                <c:pt idx="589">
                  <c:v>0.42032407407407407</c:v>
                </c:pt>
                <c:pt idx="590">
                  <c:v>0.42033564814814817</c:v>
                </c:pt>
                <c:pt idx="591">
                  <c:v>0.42034722222222221</c:v>
                </c:pt>
                <c:pt idx="592">
                  <c:v>0.4203587962962963</c:v>
                </c:pt>
                <c:pt idx="593">
                  <c:v>0.42037037037037039</c:v>
                </c:pt>
                <c:pt idx="594">
                  <c:v>0.42038194444444443</c:v>
                </c:pt>
                <c:pt idx="595">
                  <c:v>0.42039351851851853</c:v>
                </c:pt>
                <c:pt idx="596">
                  <c:v>0.42040509259259257</c:v>
                </c:pt>
                <c:pt idx="597">
                  <c:v>0.42041666666666666</c:v>
                </c:pt>
                <c:pt idx="598">
                  <c:v>0.42042824074074076</c:v>
                </c:pt>
                <c:pt idx="599">
                  <c:v>0.42043981481481479</c:v>
                </c:pt>
                <c:pt idx="600">
                  <c:v>0.42045138888888889</c:v>
                </c:pt>
                <c:pt idx="601">
                  <c:v>0.42046296296296298</c:v>
                </c:pt>
                <c:pt idx="602">
                  <c:v>0.42047453703703702</c:v>
                </c:pt>
                <c:pt idx="603">
                  <c:v>0.42048611111111112</c:v>
                </c:pt>
                <c:pt idx="604">
                  <c:v>0.42049768518518521</c:v>
                </c:pt>
                <c:pt idx="605">
                  <c:v>0.42050925925925925</c:v>
                </c:pt>
                <c:pt idx="606">
                  <c:v>0.42052083333333334</c:v>
                </c:pt>
                <c:pt idx="607">
                  <c:v>0.42053240740740738</c:v>
                </c:pt>
                <c:pt idx="608">
                  <c:v>0.42054398148148148</c:v>
                </c:pt>
                <c:pt idx="609">
                  <c:v>0.42055555555555557</c:v>
                </c:pt>
                <c:pt idx="610">
                  <c:v>0.42056712962962961</c:v>
                </c:pt>
                <c:pt idx="611">
                  <c:v>0.4205787037037037</c:v>
                </c:pt>
                <c:pt idx="612">
                  <c:v>0.4205902777777778</c:v>
                </c:pt>
                <c:pt idx="613">
                  <c:v>0.42060185185185184</c:v>
                </c:pt>
                <c:pt idx="614">
                  <c:v>0.42061342592592593</c:v>
                </c:pt>
                <c:pt idx="615">
                  <c:v>0.42062500000000003</c:v>
                </c:pt>
                <c:pt idx="616">
                  <c:v>0.42063657407407407</c:v>
                </c:pt>
                <c:pt idx="617">
                  <c:v>0.42064814814814816</c:v>
                </c:pt>
                <c:pt idx="618">
                  <c:v>0.4206597222222222</c:v>
                </c:pt>
                <c:pt idx="619">
                  <c:v>0.42067129629629629</c:v>
                </c:pt>
                <c:pt idx="620">
                  <c:v>0.42068287037037039</c:v>
                </c:pt>
                <c:pt idx="621">
                  <c:v>0.42069444444444443</c:v>
                </c:pt>
                <c:pt idx="622">
                  <c:v>0.42070601851851852</c:v>
                </c:pt>
                <c:pt idx="623">
                  <c:v>0.42071759259259262</c:v>
                </c:pt>
                <c:pt idx="624">
                  <c:v>0.42072916666666665</c:v>
                </c:pt>
                <c:pt idx="625">
                  <c:v>0.42074074074074075</c:v>
                </c:pt>
                <c:pt idx="626">
                  <c:v>0.42075231481481479</c:v>
                </c:pt>
                <c:pt idx="627">
                  <c:v>0.42076388888888888</c:v>
                </c:pt>
                <c:pt idx="628">
                  <c:v>0.42077546296296298</c:v>
                </c:pt>
                <c:pt idx="629">
                  <c:v>0.42078703703703701</c:v>
                </c:pt>
                <c:pt idx="630">
                  <c:v>0.42079861111111111</c:v>
                </c:pt>
                <c:pt idx="631">
                  <c:v>0.4208101851851852</c:v>
                </c:pt>
                <c:pt idx="632">
                  <c:v>0.42082175925925924</c:v>
                </c:pt>
                <c:pt idx="633">
                  <c:v>0.42083333333333334</c:v>
                </c:pt>
                <c:pt idx="634">
                  <c:v>0.42084490740740743</c:v>
                </c:pt>
                <c:pt idx="635">
                  <c:v>0.42085648148148147</c:v>
                </c:pt>
                <c:pt idx="636">
                  <c:v>0.42086805555555556</c:v>
                </c:pt>
                <c:pt idx="637">
                  <c:v>0.4208796296296296</c:v>
                </c:pt>
                <c:pt idx="638">
                  <c:v>0.4208912037037037</c:v>
                </c:pt>
                <c:pt idx="639">
                  <c:v>0.42090277777777779</c:v>
                </c:pt>
                <c:pt idx="640">
                  <c:v>0.42091435185185183</c:v>
                </c:pt>
                <c:pt idx="641">
                  <c:v>0.42092592592592593</c:v>
                </c:pt>
                <c:pt idx="642">
                  <c:v>0.42093750000000002</c:v>
                </c:pt>
                <c:pt idx="643">
                  <c:v>0.42094907407407406</c:v>
                </c:pt>
                <c:pt idx="644">
                  <c:v>0.42096064814814815</c:v>
                </c:pt>
                <c:pt idx="645">
                  <c:v>0.42097222222222225</c:v>
                </c:pt>
                <c:pt idx="646">
                  <c:v>0.42098379629629629</c:v>
                </c:pt>
                <c:pt idx="647">
                  <c:v>0.42099537037037038</c:v>
                </c:pt>
                <c:pt idx="648">
                  <c:v>0.42100694444444442</c:v>
                </c:pt>
                <c:pt idx="649">
                  <c:v>0.42101851851851851</c:v>
                </c:pt>
                <c:pt idx="650">
                  <c:v>0.42103009259259261</c:v>
                </c:pt>
                <c:pt idx="651">
                  <c:v>0.42104166666666665</c:v>
                </c:pt>
                <c:pt idx="652">
                  <c:v>0.42105324074074074</c:v>
                </c:pt>
                <c:pt idx="653">
                  <c:v>0.42106481481481484</c:v>
                </c:pt>
                <c:pt idx="654">
                  <c:v>0.42107638888888888</c:v>
                </c:pt>
                <c:pt idx="655">
                  <c:v>0.42108796296296297</c:v>
                </c:pt>
                <c:pt idx="656">
                  <c:v>0.42109953703703706</c:v>
                </c:pt>
                <c:pt idx="657">
                  <c:v>0.4211111111111111</c:v>
                </c:pt>
                <c:pt idx="658">
                  <c:v>0.4211226851851852</c:v>
                </c:pt>
                <c:pt idx="659">
                  <c:v>0.42113425925925924</c:v>
                </c:pt>
                <c:pt idx="660">
                  <c:v>0.42114583333333333</c:v>
                </c:pt>
                <c:pt idx="661">
                  <c:v>0.42115740740740742</c:v>
                </c:pt>
                <c:pt idx="662">
                  <c:v>0.42116898148148146</c:v>
                </c:pt>
                <c:pt idx="663">
                  <c:v>0.42118055555555556</c:v>
                </c:pt>
                <c:pt idx="664">
                  <c:v>0.42119212962962965</c:v>
                </c:pt>
                <c:pt idx="665">
                  <c:v>0.42120370370370369</c:v>
                </c:pt>
                <c:pt idx="666">
                  <c:v>0.42121527777777779</c:v>
                </c:pt>
                <c:pt idx="667">
                  <c:v>0.42122685185185182</c:v>
                </c:pt>
                <c:pt idx="668">
                  <c:v>0.42123842592592592</c:v>
                </c:pt>
                <c:pt idx="669">
                  <c:v>0.42125000000000001</c:v>
                </c:pt>
                <c:pt idx="670">
                  <c:v>0.42126157407407405</c:v>
                </c:pt>
                <c:pt idx="671">
                  <c:v>0.42127314814814815</c:v>
                </c:pt>
                <c:pt idx="672">
                  <c:v>0.42128472222222224</c:v>
                </c:pt>
                <c:pt idx="673">
                  <c:v>0.42129629629629628</c:v>
                </c:pt>
                <c:pt idx="674">
                  <c:v>0.42130787037037037</c:v>
                </c:pt>
                <c:pt idx="675">
                  <c:v>0.42131944444444447</c:v>
                </c:pt>
                <c:pt idx="676">
                  <c:v>0.42133101851851851</c:v>
                </c:pt>
                <c:pt idx="677">
                  <c:v>0.4213425925925926</c:v>
                </c:pt>
                <c:pt idx="678">
                  <c:v>0.42135416666666664</c:v>
                </c:pt>
                <c:pt idx="679">
                  <c:v>0.42136574074074074</c:v>
                </c:pt>
                <c:pt idx="680">
                  <c:v>0.42137731481481483</c:v>
                </c:pt>
                <c:pt idx="681">
                  <c:v>0.42138888888888887</c:v>
                </c:pt>
                <c:pt idx="682">
                  <c:v>0.42140046296296296</c:v>
                </c:pt>
                <c:pt idx="683">
                  <c:v>0.42141203703703706</c:v>
                </c:pt>
                <c:pt idx="684">
                  <c:v>0.4214236111111111</c:v>
                </c:pt>
                <c:pt idx="685">
                  <c:v>0.42143518518518519</c:v>
                </c:pt>
                <c:pt idx="686">
                  <c:v>0.42144675925925928</c:v>
                </c:pt>
                <c:pt idx="687">
                  <c:v>0.42145833333333332</c:v>
                </c:pt>
                <c:pt idx="688">
                  <c:v>0.42146990740740742</c:v>
                </c:pt>
                <c:pt idx="689">
                  <c:v>0.42148148148148146</c:v>
                </c:pt>
                <c:pt idx="690">
                  <c:v>0.42149305555555555</c:v>
                </c:pt>
                <c:pt idx="691">
                  <c:v>0.42150462962962965</c:v>
                </c:pt>
                <c:pt idx="692">
                  <c:v>0.42151620370370368</c:v>
                </c:pt>
                <c:pt idx="693">
                  <c:v>0.42152777777777778</c:v>
                </c:pt>
                <c:pt idx="694">
                  <c:v>0.42153935185185187</c:v>
                </c:pt>
                <c:pt idx="695">
                  <c:v>0.42155092592592591</c:v>
                </c:pt>
                <c:pt idx="696">
                  <c:v>0.42156250000000001</c:v>
                </c:pt>
                <c:pt idx="697">
                  <c:v>0.4215740740740741</c:v>
                </c:pt>
                <c:pt idx="698">
                  <c:v>0.42158564814814814</c:v>
                </c:pt>
                <c:pt idx="699">
                  <c:v>0.42159722222222223</c:v>
                </c:pt>
                <c:pt idx="700">
                  <c:v>0.42160879629629627</c:v>
                </c:pt>
                <c:pt idx="701">
                  <c:v>0.42162037037037037</c:v>
                </c:pt>
                <c:pt idx="702">
                  <c:v>0.42163194444444446</c:v>
                </c:pt>
                <c:pt idx="703">
                  <c:v>0.4216435185185185</c:v>
                </c:pt>
                <c:pt idx="704">
                  <c:v>0.4216550925925926</c:v>
                </c:pt>
                <c:pt idx="705">
                  <c:v>0.42166666666666669</c:v>
                </c:pt>
                <c:pt idx="706">
                  <c:v>0.42167824074074073</c:v>
                </c:pt>
                <c:pt idx="707">
                  <c:v>0.42168981481481482</c:v>
                </c:pt>
                <c:pt idx="708">
                  <c:v>0.42170138888888886</c:v>
                </c:pt>
                <c:pt idx="709">
                  <c:v>0.42171296296296296</c:v>
                </c:pt>
                <c:pt idx="710">
                  <c:v>0.42172453703703705</c:v>
                </c:pt>
                <c:pt idx="711">
                  <c:v>0.42173611111111109</c:v>
                </c:pt>
                <c:pt idx="712">
                  <c:v>0.42174768518518518</c:v>
                </c:pt>
                <c:pt idx="713">
                  <c:v>0.42175925925925928</c:v>
                </c:pt>
                <c:pt idx="714">
                  <c:v>0.42177083333333332</c:v>
                </c:pt>
                <c:pt idx="715">
                  <c:v>0.42178240740740741</c:v>
                </c:pt>
                <c:pt idx="716">
                  <c:v>0.42179398148148151</c:v>
                </c:pt>
                <c:pt idx="717">
                  <c:v>0.42180555555555554</c:v>
                </c:pt>
                <c:pt idx="718">
                  <c:v>0.42181712962962964</c:v>
                </c:pt>
                <c:pt idx="719">
                  <c:v>0.42182870370370368</c:v>
                </c:pt>
                <c:pt idx="720">
                  <c:v>0.42184027777777777</c:v>
                </c:pt>
                <c:pt idx="721">
                  <c:v>0.42185185185185187</c:v>
                </c:pt>
                <c:pt idx="722">
                  <c:v>0.42186342592592591</c:v>
                </c:pt>
                <c:pt idx="723">
                  <c:v>0.421875</c:v>
                </c:pt>
                <c:pt idx="724">
                  <c:v>0.42188657407407409</c:v>
                </c:pt>
                <c:pt idx="725">
                  <c:v>0.42189814814814813</c:v>
                </c:pt>
                <c:pt idx="726">
                  <c:v>0.42190972222222223</c:v>
                </c:pt>
                <c:pt idx="727">
                  <c:v>0.42192129629629632</c:v>
                </c:pt>
                <c:pt idx="728">
                  <c:v>0.42193287037037036</c:v>
                </c:pt>
                <c:pt idx="729">
                  <c:v>0.42194444444444446</c:v>
                </c:pt>
                <c:pt idx="730">
                  <c:v>0.42195601851851849</c:v>
                </c:pt>
                <c:pt idx="731">
                  <c:v>0.42196759259259259</c:v>
                </c:pt>
                <c:pt idx="732">
                  <c:v>0.42197916666666668</c:v>
                </c:pt>
                <c:pt idx="733">
                  <c:v>0.42199074074074072</c:v>
                </c:pt>
                <c:pt idx="734">
                  <c:v>0.42200231481481482</c:v>
                </c:pt>
                <c:pt idx="735">
                  <c:v>0.42201388888888891</c:v>
                </c:pt>
                <c:pt idx="736">
                  <c:v>0.42202546296296295</c:v>
                </c:pt>
                <c:pt idx="737">
                  <c:v>0.42203703703703704</c:v>
                </c:pt>
                <c:pt idx="738">
                  <c:v>0.42204861111111114</c:v>
                </c:pt>
                <c:pt idx="739">
                  <c:v>0.42206018518518518</c:v>
                </c:pt>
                <c:pt idx="740">
                  <c:v>0.42207175925925927</c:v>
                </c:pt>
                <c:pt idx="741">
                  <c:v>0.42208333333333331</c:v>
                </c:pt>
                <c:pt idx="742">
                  <c:v>0.4220949074074074</c:v>
                </c:pt>
                <c:pt idx="743">
                  <c:v>0.4221064814814815</c:v>
                </c:pt>
                <c:pt idx="744">
                  <c:v>0.42211805555555554</c:v>
                </c:pt>
                <c:pt idx="745">
                  <c:v>0.42212962962962963</c:v>
                </c:pt>
                <c:pt idx="746">
                  <c:v>0.42214120370370373</c:v>
                </c:pt>
                <c:pt idx="747">
                  <c:v>0.42215277777777777</c:v>
                </c:pt>
                <c:pt idx="748">
                  <c:v>0.42216435185185186</c:v>
                </c:pt>
                <c:pt idx="749">
                  <c:v>0.4221759259259259</c:v>
                </c:pt>
                <c:pt idx="750">
                  <c:v>0.42218749999999999</c:v>
                </c:pt>
                <c:pt idx="751">
                  <c:v>0.42219907407407409</c:v>
                </c:pt>
                <c:pt idx="752">
                  <c:v>0.42221064814814813</c:v>
                </c:pt>
                <c:pt idx="753">
                  <c:v>0.42222222222222222</c:v>
                </c:pt>
                <c:pt idx="754">
                  <c:v>0.42223379629629632</c:v>
                </c:pt>
                <c:pt idx="755">
                  <c:v>0.42224537037037035</c:v>
                </c:pt>
                <c:pt idx="756">
                  <c:v>0.42225694444444445</c:v>
                </c:pt>
                <c:pt idx="757">
                  <c:v>0.42226851851851854</c:v>
                </c:pt>
                <c:pt idx="758">
                  <c:v>0.42228009259259258</c:v>
                </c:pt>
                <c:pt idx="759">
                  <c:v>0.42229166666666668</c:v>
                </c:pt>
                <c:pt idx="760">
                  <c:v>0.42230324074074072</c:v>
                </c:pt>
                <c:pt idx="761">
                  <c:v>0.42231481481481481</c:v>
                </c:pt>
                <c:pt idx="762">
                  <c:v>0.4223263888888889</c:v>
                </c:pt>
                <c:pt idx="763">
                  <c:v>0.42233796296296294</c:v>
                </c:pt>
                <c:pt idx="764">
                  <c:v>0.42234953703703704</c:v>
                </c:pt>
                <c:pt idx="765">
                  <c:v>0.42236111111111113</c:v>
                </c:pt>
                <c:pt idx="766">
                  <c:v>0.42237268518518517</c:v>
                </c:pt>
                <c:pt idx="767">
                  <c:v>0.42238425925925926</c:v>
                </c:pt>
                <c:pt idx="768">
                  <c:v>0.42239583333333336</c:v>
                </c:pt>
                <c:pt idx="769">
                  <c:v>0.4224074074074074</c:v>
                </c:pt>
                <c:pt idx="770">
                  <c:v>0.42241898148148149</c:v>
                </c:pt>
                <c:pt idx="771">
                  <c:v>0.42243055555555553</c:v>
                </c:pt>
                <c:pt idx="772">
                  <c:v>0.42244212962962963</c:v>
                </c:pt>
                <c:pt idx="773">
                  <c:v>0.42245370370370372</c:v>
                </c:pt>
                <c:pt idx="774">
                  <c:v>0.42246527777777776</c:v>
                </c:pt>
                <c:pt idx="775">
                  <c:v>0.42247685185185185</c:v>
                </c:pt>
                <c:pt idx="776">
                  <c:v>0.42248842592592595</c:v>
                </c:pt>
                <c:pt idx="777">
                  <c:v>0.42249999999999999</c:v>
                </c:pt>
                <c:pt idx="778">
                  <c:v>0.42251157407407408</c:v>
                </c:pt>
                <c:pt idx="779">
                  <c:v>0.42252314814814818</c:v>
                </c:pt>
                <c:pt idx="780">
                  <c:v>0.42253472222222221</c:v>
                </c:pt>
                <c:pt idx="781">
                  <c:v>0.42254629629629631</c:v>
                </c:pt>
                <c:pt idx="782">
                  <c:v>0.42255787037037035</c:v>
                </c:pt>
                <c:pt idx="783">
                  <c:v>0.42256944444444444</c:v>
                </c:pt>
                <c:pt idx="784">
                  <c:v>0.42258101851851854</c:v>
                </c:pt>
                <c:pt idx="785">
                  <c:v>0.42259259259259258</c:v>
                </c:pt>
                <c:pt idx="786">
                  <c:v>0.42260416666666667</c:v>
                </c:pt>
                <c:pt idx="787">
                  <c:v>0.42261574074074076</c:v>
                </c:pt>
                <c:pt idx="788">
                  <c:v>0.4226273148148148</c:v>
                </c:pt>
                <c:pt idx="789">
                  <c:v>0.4226388888888889</c:v>
                </c:pt>
                <c:pt idx="790">
                  <c:v>0.42265046296296294</c:v>
                </c:pt>
                <c:pt idx="791">
                  <c:v>0.42266203703703703</c:v>
                </c:pt>
                <c:pt idx="792">
                  <c:v>0.42267361111111112</c:v>
                </c:pt>
                <c:pt idx="793">
                  <c:v>0.42268518518518516</c:v>
                </c:pt>
                <c:pt idx="794">
                  <c:v>0.42269675925925926</c:v>
                </c:pt>
                <c:pt idx="795">
                  <c:v>0.42270833333333335</c:v>
                </c:pt>
                <c:pt idx="796">
                  <c:v>0.42271990740740739</c:v>
                </c:pt>
                <c:pt idx="797">
                  <c:v>0.42273148148148149</c:v>
                </c:pt>
                <c:pt idx="798">
                  <c:v>0.42274305555555558</c:v>
                </c:pt>
                <c:pt idx="799">
                  <c:v>0.42275462962962962</c:v>
                </c:pt>
                <c:pt idx="800">
                  <c:v>0.42276620370370371</c:v>
                </c:pt>
                <c:pt idx="801">
                  <c:v>0.42277777777777775</c:v>
                </c:pt>
                <c:pt idx="802">
                  <c:v>0.42278935185185185</c:v>
                </c:pt>
                <c:pt idx="803">
                  <c:v>0.42280092592592594</c:v>
                </c:pt>
                <c:pt idx="804">
                  <c:v>0.42281249999999998</c:v>
                </c:pt>
                <c:pt idx="805">
                  <c:v>0.42282407407407407</c:v>
                </c:pt>
                <c:pt idx="806">
                  <c:v>0.42283564814814817</c:v>
                </c:pt>
                <c:pt idx="807">
                  <c:v>0.42284722222222221</c:v>
                </c:pt>
                <c:pt idx="808">
                  <c:v>0.4228587962962963</c:v>
                </c:pt>
                <c:pt idx="809">
                  <c:v>0.4228703703703704</c:v>
                </c:pt>
                <c:pt idx="810">
                  <c:v>0.42288194444444444</c:v>
                </c:pt>
                <c:pt idx="811">
                  <c:v>0.42289351851851853</c:v>
                </c:pt>
                <c:pt idx="812">
                  <c:v>0.42290509259259257</c:v>
                </c:pt>
                <c:pt idx="813">
                  <c:v>0.42291666666666666</c:v>
                </c:pt>
                <c:pt idx="814">
                  <c:v>0.42292824074074076</c:v>
                </c:pt>
                <c:pt idx="815">
                  <c:v>0.4229398148148148</c:v>
                </c:pt>
                <c:pt idx="816">
                  <c:v>0.42295138888888889</c:v>
                </c:pt>
                <c:pt idx="817">
                  <c:v>0.42296296296296299</c:v>
                </c:pt>
                <c:pt idx="818">
                  <c:v>0.42297453703703702</c:v>
                </c:pt>
                <c:pt idx="819">
                  <c:v>0.42298611111111112</c:v>
                </c:pt>
                <c:pt idx="820">
                  <c:v>0.42299768518518521</c:v>
                </c:pt>
                <c:pt idx="821">
                  <c:v>0.42300925925925925</c:v>
                </c:pt>
                <c:pt idx="822">
                  <c:v>0.42302083333333335</c:v>
                </c:pt>
                <c:pt idx="823">
                  <c:v>0.42303240740740738</c:v>
                </c:pt>
                <c:pt idx="824">
                  <c:v>0.42304398148148148</c:v>
                </c:pt>
                <c:pt idx="825">
                  <c:v>0.42305555555555557</c:v>
                </c:pt>
                <c:pt idx="826">
                  <c:v>0.42306712962962961</c:v>
                </c:pt>
                <c:pt idx="827">
                  <c:v>0.42307870370370371</c:v>
                </c:pt>
                <c:pt idx="828">
                  <c:v>0.4230902777777778</c:v>
                </c:pt>
                <c:pt idx="829">
                  <c:v>0.42310185185185184</c:v>
                </c:pt>
                <c:pt idx="830">
                  <c:v>0.42311342592592593</c:v>
                </c:pt>
                <c:pt idx="831">
                  <c:v>0.42312499999999997</c:v>
                </c:pt>
                <c:pt idx="832">
                  <c:v>0.42313657407407407</c:v>
                </c:pt>
                <c:pt idx="833">
                  <c:v>0.42314814814814816</c:v>
                </c:pt>
                <c:pt idx="834">
                  <c:v>0.4231597222222222</c:v>
                </c:pt>
                <c:pt idx="835">
                  <c:v>0.4231712962962963</c:v>
                </c:pt>
                <c:pt idx="836">
                  <c:v>0.42318287037037039</c:v>
                </c:pt>
                <c:pt idx="837">
                  <c:v>0.42319444444444443</c:v>
                </c:pt>
                <c:pt idx="838">
                  <c:v>0.42320601851851852</c:v>
                </c:pt>
                <c:pt idx="839">
                  <c:v>0.42321759259259262</c:v>
                </c:pt>
                <c:pt idx="840">
                  <c:v>0.42322916666666666</c:v>
                </c:pt>
                <c:pt idx="841">
                  <c:v>0.42324074074074075</c:v>
                </c:pt>
                <c:pt idx="842">
                  <c:v>0.42325231481481479</c:v>
                </c:pt>
                <c:pt idx="843">
                  <c:v>0.42326388888888888</c:v>
                </c:pt>
                <c:pt idx="844">
                  <c:v>0.42327546296296298</c:v>
                </c:pt>
                <c:pt idx="845">
                  <c:v>0.42328703703703702</c:v>
                </c:pt>
                <c:pt idx="846">
                  <c:v>0.42329861111111111</c:v>
                </c:pt>
                <c:pt idx="847">
                  <c:v>0.42331018518518521</c:v>
                </c:pt>
                <c:pt idx="848">
                  <c:v>0.42332175925925924</c:v>
                </c:pt>
                <c:pt idx="849">
                  <c:v>0.42333333333333334</c:v>
                </c:pt>
                <c:pt idx="850">
                  <c:v>0.42334490740740743</c:v>
                </c:pt>
                <c:pt idx="851">
                  <c:v>0.42335648148148147</c:v>
                </c:pt>
                <c:pt idx="852">
                  <c:v>0.42336805555555557</c:v>
                </c:pt>
                <c:pt idx="853">
                  <c:v>0.42337962962962961</c:v>
                </c:pt>
                <c:pt idx="854">
                  <c:v>0.4233912037037037</c:v>
                </c:pt>
                <c:pt idx="855">
                  <c:v>0.42340277777777779</c:v>
                </c:pt>
                <c:pt idx="856">
                  <c:v>0.42341435185185183</c:v>
                </c:pt>
                <c:pt idx="857">
                  <c:v>0.42342592592592593</c:v>
                </c:pt>
                <c:pt idx="858">
                  <c:v>0.42343750000000002</c:v>
                </c:pt>
                <c:pt idx="859">
                  <c:v>0.42344907407407406</c:v>
                </c:pt>
                <c:pt idx="860">
                  <c:v>0.42346064814814816</c:v>
                </c:pt>
                <c:pt idx="861">
                  <c:v>0.42347222222222225</c:v>
                </c:pt>
                <c:pt idx="862">
                  <c:v>0.42348379629629629</c:v>
                </c:pt>
                <c:pt idx="863">
                  <c:v>0.42349537037037038</c:v>
                </c:pt>
                <c:pt idx="864">
                  <c:v>0.42350694444444442</c:v>
                </c:pt>
                <c:pt idx="865">
                  <c:v>0.42351851851851852</c:v>
                </c:pt>
                <c:pt idx="866">
                  <c:v>0.42353009259259261</c:v>
                </c:pt>
                <c:pt idx="867">
                  <c:v>0.42354166666666665</c:v>
                </c:pt>
                <c:pt idx="868">
                  <c:v>0.42355324074074074</c:v>
                </c:pt>
                <c:pt idx="869">
                  <c:v>0.42356481481481484</c:v>
                </c:pt>
                <c:pt idx="870">
                  <c:v>0.42357638888888888</c:v>
                </c:pt>
                <c:pt idx="871">
                  <c:v>0.42358796296296297</c:v>
                </c:pt>
                <c:pt idx="872">
                  <c:v>0.42359953703703701</c:v>
                </c:pt>
                <c:pt idx="873">
                  <c:v>0.4236111111111111</c:v>
                </c:pt>
                <c:pt idx="874">
                  <c:v>0.4236226851851852</c:v>
                </c:pt>
                <c:pt idx="875">
                  <c:v>0.42363425925925924</c:v>
                </c:pt>
                <c:pt idx="876">
                  <c:v>0.42364583333333333</c:v>
                </c:pt>
                <c:pt idx="877">
                  <c:v>0.42365740740740743</c:v>
                </c:pt>
                <c:pt idx="878">
                  <c:v>0.42366898148148147</c:v>
                </c:pt>
                <c:pt idx="879">
                  <c:v>0.42368055555555556</c:v>
                </c:pt>
                <c:pt idx="880">
                  <c:v>0.42369212962962965</c:v>
                </c:pt>
                <c:pt idx="881">
                  <c:v>0.42370370370370369</c:v>
                </c:pt>
                <c:pt idx="882">
                  <c:v>0.42371527777777779</c:v>
                </c:pt>
                <c:pt idx="883">
                  <c:v>0.42372685185185183</c:v>
                </c:pt>
                <c:pt idx="884">
                  <c:v>0.42373842592592592</c:v>
                </c:pt>
                <c:pt idx="885">
                  <c:v>0.42375000000000002</c:v>
                </c:pt>
                <c:pt idx="886">
                  <c:v>0.42376157407407405</c:v>
                </c:pt>
                <c:pt idx="887">
                  <c:v>0.42377314814814815</c:v>
                </c:pt>
                <c:pt idx="888">
                  <c:v>0.42378472222222224</c:v>
                </c:pt>
                <c:pt idx="889">
                  <c:v>0.42379629629629628</c:v>
                </c:pt>
                <c:pt idx="890">
                  <c:v>0.42380787037037038</c:v>
                </c:pt>
                <c:pt idx="891">
                  <c:v>0.42381944444444447</c:v>
                </c:pt>
                <c:pt idx="892">
                  <c:v>0.42383101851851851</c:v>
                </c:pt>
                <c:pt idx="893">
                  <c:v>0.4238425925925926</c:v>
                </c:pt>
                <c:pt idx="894">
                  <c:v>0.42385416666666664</c:v>
                </c:pt>
                <c:pt idx="895">
                  <c:v>0.42386574074074074</c:v>
                </c:pt>
                <c:pt idx="896">
                  <c:v>0.42387731481481483</c:v>
                </c:pt>
                <c:pt idx="897">
                  <c:v>0.42388888888888887</c:v>
                </c:pt>
                <c:pt idx="898">
                  <c:v>0.42390046296296297</c:v>
                </c:pt>
                <c:pt idx="899">
                  <c:v>0.42391203703703706</c:v>
                </c:pt>
                <c:pt idx="900">
                  <c:v>0.4239236111111111</c:v>
                </c:pt>
                <c:pt idx="901">
                  <c:v>0.42393518518518519</c:v>
                </c:pt>
                <c:pt idx="902">
                  <c:v>0.42394675925925923</c:v>
                </c:pt>
                <c:pt idx="903">
                  <c:v>0.42395833333333333</c:v>
                </c:pt>
                <c:pt idx="904">
                  <c:v>0.42396990740740742</c:v>
                </c:pt>
                <c:pt idx="905">
                  <c:v>0.42398148148148146</c:v>
                </c:pt>
                <c:pt idx="906">
                  <c:v>0.42399305555555555</c:v>
                </c:pt>
                <c:pt idx="907">
                  <c:v>0.42400462962962965</c:v>
                </c:pt>
                <c:pt idx="908">
                  <c:v>0.42401620370370369</c:v>
                </c:pt>
                <c:pt idx="909">
                  <c:v>0.42402777777777778</c:v>
                </c:pt>
                <c:pt idx="910">
                  <c:v>0.42403935185185188</c:v>
                </c:pt>
                <c:pt idx="911">
                  <c:v>0.42405092592592591</c:v>
                </c:pt>
                <c:pt idx="912">
                  <c:v>0.42406250000000001</c:v>
                </c:pt>
                <c:pt idx="913">
                  <c:v>0.42407407407407405</c:v>
                </c:pt>
                <c:pt idx="914">
                  <c:v>0.42408564814814814</c:v>
                </c:pt>
                <c:pt idx="915">
                  <c:v>0.42409722222222224</c:v>
                </c:pt>
                <c:pt idx="916">
                  <c:v>0.42410879629629628</c:v>
                </c:pt>
                <c:pt idx="917">
                  <c:v>0.42412037037037037</c:v>
                </c:pt>
                <c:pt idx="918">
                  <c:v>0.42413194444444446</c:v>
                </c:pt>
                <c:pt idx="919">
                  <c:v>0.4241435185185185</c:v>
                </c:pt>
                <c:pt idx="920">
                  <c:v>0.4241550925925926</c:v>
                </c:pt>
                <c:pt idx="921">
                  <c:v>0.42416666666666669</c:v>
                </c:pt>
                <c:pt idx="922">
                  <c:v>0.42417824074074073</c:v>
                </c:pt>
                <c:pt idx="923">
                  <c:v>0.42418981481481483</c:v>
                </c:pt>
                <c:pt idx="924">
                  <c:v>0.42420138888888886</c:v>
                </c:pt>
                <c:pt idx="925">
                  <c:v>0.42421296296296296</c:v>
                </c:pt>
                <c:pt idx="926">
                  <c:v>0.42422453703703705</c:v>
                </c:pt>
                <c:pt idx="927">
                  <c:v>0.42423611111111109</c:v>
                </c:pt>
                <c:pt idx="928">
                  <c:v>0.42424768518518519</c:v>
                </c:pt>
                <c:pt idx="929">
                  <c:v>0.42425925925925928</c:v>
                </c:pt>
                <c:pt idx="930">
                  <c:v>0.42427083333333332</c:v>
                </c:pt>
                <c:pt idx="931">
                  <c:v>0.42428240740740741</c:v>
                </c:pt>
                <c:pt idx="932">
                  <c:v>0.42429398148148151</c:v>
                </c:pt>
                <c:pt idx="933">
                  <c:v>0.42430555555555555</c:v>
                </c:pt>
                <c:pt idx="934">
                  <c:v>0.42431712962962964</c:v>
                </c:pt>
                <c:pt idx="935">
                  <c:v>0.42432870370370368</c:v>
                </c:pt>
                <c:pt idx="936">
                  <c:v>0.42434027777777777</c:v>
                </c:pt>
                <c:pt idx="937">
                  <c:v>0.42435185185185187</c:v>
                </c:pt>
                <c:pt idx="938">
                  <c:v>0.42436342592592591</c:v>
                </c:pt>
                <c:pt idx="939">
                  <c:v>0.424375</c:v>
                </c:pt>
                <c:pt idx="940">
                  <c:v>0.4243865740740741</c:v>
                </c:pt>
                <c:pt idx="941">
                  <c:v>0.42439814814814814</c:v>
                </c:pt>
                <c:pt idx="942">
                  <c:v>0.42440972222222223</c:v>
                </c:pt>
                <c:pt idx="943">
                  <c:v>0.42442129629629627</c:v>
                </c:pt>
                <c:pt idx="944">
                  <c:v>0.42443287037037036</c:v>
                </c:pt>
                <c:pt idx="945">
                  <c:v>0.42444444444444446</c:v>
                </c:pt>
                <c:pt idx="946">
                  <c:v>0.4244560185185185</c:v>
                </c:pt>
                <c:pt idx="947">
                  <c:v>0.42446759259259259</c:v>
                </c:pt>
                <c:pt idx="948">
                  <c:v>0.42447916666666669</c:v>
                </c:pt>
                <c:pt idx="949">
                  <c:v>0.42449074074074072</c:v>
                </c:pt>
                <c:pt idx="950">
                  <c:v>0.42450231481481482</c:v>
                </c:pt>
                <c:pt idx="951">
                  <c:v>0.42451388888888891</c:v>
                </c:pt>
                <c:pt idx="952">
                  <c:v>0.42452546296296295</c:v>
                </c:pt>
                <c:pt idx="953">
                  <c:v>0.42453703703703705</c:v>
                </c:pt>
                <c:pt idx="954">
                  <c:v>0.42454861111111108</c:v>
                </c:pt>
                <c:pt idx="955">
                  <c:v>0.42456018518518518</c:v>
                </c:pt>
                <c:pt idx="956">
                  <c:v>0.42457175925925927</c:v>
                </c:pt>
                <c:pt idx="957">
                  <c:v>0.42458333333333331</c:v>
                </c:pt>
                <c:pt idx="958">
                  <c:v>0.42459490740740741</c:v>
                </c:pt>
                <c:pt idx="959">
                  <c:v>0.4246064814814815</c:v>
                </c:pt>
                <c:pt idx="960">
                  <c:v>0.42461805555555554</c:v>
                </c:pt>
                <c:pt idx="961">
                  <c:v>0.42462962962962963</c:v>
                </c:pt>
                <c:pt idx="962">
                  <c:v>0.42464120370370373</c:v>
                </c:pt>
                <c:pt idx="963">
                  <c:v>0.42465277777777777</c:v>
                </c:pt>
                <c:pt idx="964">
                  <c:v>0.42466435185185186</c:v>
                </c:pt>
                <c:pt idx="965">
                  <c:v>0.4246759259259259</c:v>
                </c:pt>
                <c:pt idx="966">
                  <c:v>0.4246875</c:v>
                </c:pt>
                <c:pt idx="967">
                  <c:v>0.42469907407407409</c:v>
                </c:pt>
                <c:pt idx="968">
                  <c:v>0.42471064814814813</c:v>
                </c:pt>
                <c:pt idx="969">
                  <c:v>0.42472222222222222</c:v>
                </c:pt>
                <c:pt idx="970">
                  <c:v>0.42473379629629632</c:v>
                </c:pt>
                <c:pt idx="971">
                  <c:v>0.42474537037037036</c:v>
                </c:pt>
                <c:pt idx="972">
                  <c:v>0.42475694444444445</c:v>
                </c:pt>
                <c:pt idx="973">
                  <c:v>0.42476851851851855</c:v>
                </c:pt>
                <c:pt idx="974">
                  <c:v>0.42478009259259258</c:v>
                </c:pt>
                <c:pt idx="975">
                  <c:v>0.42479166666666668</c:v>
                </c:pt>
                <c:pt idx="976">
                  <c:v>0.42480324074074072</c:v>
                </c:pt>
                <c:pt idx="977">
                  <c:v>0.42481481481481481</c:v>
                </c:pt>
                <c:pt idx="978">
                  <c:v>0.42482638888888891</c:v>
                </c:pt>
                <c:pt idx="979">
                  <c:v>0.42483796296296295</c:v>
                </c:pt>
                <c:pt idx="980">
                  <c:v>0.42484953703703704</c:v>
                </c:pt>
                <c:pt idx="981">
                  <c:v>0.42486111111111113</c:v>
                </c:pt>
                <c:pt idx="982">
                  <c:v>0.42487268518518517</c:v>
                </c:pt>
                <c:pt idx="983">
                  <c:v>0.42488425925925927</c:v>
                </c:pt>
                <c:pt idx="984">
                  <c:v>0.42489583333333331</c:v>
                </c:pt>
                <c:pt idx="985">
                  <c:v>0.4249074074074074</c:v>
                </c:pt>
                <c:pt idx="986">
                  <c:v>0.42491898148148149</c:v>
                </c:pt>
                <c:pt idx="987">
                  <c:v>0.42493055555555553</c:v>
                </c:pt>
                <c:pt idx="988">
                  <c:v>0.42494212962962963</c:v>
                </c:pt>
                <c:pt idx="989">
                  <c:v>0.42495370370370372</c:v>
                </c:pt>
                <c:pt idx="990">
                  <c:v>0.42496527777777776</c:v>
                </c:pt>
                <c:pt idx="991">
                  <c:v>0.42497685185185186</c:v>
                </c:pt>
                <c:pt idx="992">
                  <c:v>0.42498842592592595</c:v>
                </c:pt>
                <c:pt idx="993">
                  <c:v>0.42499999999999999</c:v>
                </c:pt>
                <c:pt idx="994">
                  <c:v>0.42501157407407408</c:v>
                </c:pt>
                <c:pt idx="995">
                  <c:v>0.42502314814814812</c:v>
                </c:pt>
                <c:pt idx="996">
                  <c:v>0.42503472222222222</c:v>
                </c:pt>
                <c:pt idx="997">
                  <c:v>0.42504629629629631</c:v>
                </c:pt>
                <c:pt idx="998">
                  <c:v>0.42505787037037035</c:v>
                </c:pt>
                <c:pt idx="999">
                  <c:v>0.42506944444444444</c:v>
                </c:pt>
                <c:pt idx="1000">
                  <c:v>0.42508101851851854</c:v>
                </c:pt>
                <c:pt idx="1001">
                  <c:v>0.42509259259259258</c:v>
                </c:pt>
                <c:pt idx="1002">
                  <c:v>0.42510416666666667</c:v>
                </c:pt>
                <c:pt idx="1003">
                  <c:v>0.42511574074074077</c:v>
                </c:pt>
                <c:pt idx="1004">
                  <c:v>0.42512731481481481</c:v>
                </c:pt>
                <c:pt idx="1005">
                  <c:v>0.4251388888888889</c:v>
                </c:pt>
                <c:pt idx="1006">
                  <c:v>0.42515046296296294</c:v>
                </c:pt>
                <c:pt idx="1007">
                  <c:v>0.42516203703703703</c:v>
                </c:pt>
                <c:pt idx="1008">
                  <c:v>0.42517361111111113</c:v>
                </c:pt>
                <c:pt idx="1009">
                  <c:v>0.42518518518518517</c:v>
                </c:pt>
                <c:pt idx="1010">
                  <c:v>0.42519675925925926</c:v>
                </c:pt>
                <c:pt idx="1011">
                  <c:v>0.42520833333333335</c:v>
                </c:pt>
                <c:pt idx="1012">
                  <c:v>0.42521990740740739</c:v>
                </c:pt>
                <c:pt idx="1013">
                  <c:v>0.42523148148148149</c:v>
                </c:pt>
                <c:pt idx="1014">
                  <c:v>0.42524305555555558</c:v>
                </c:pt>
                <c:pt idx="1015">
                  <c:v>0.42525462962962962</c:v>
                </c:pt>
                <c:pt idx="1016">
                  <c:v>0.42526620370370372</c:v>
                </c:pt>
                <c:pt idx="1017">
                  <c:v>0.42527777777777775</c:v>
                </c:pt>
                <c:pt idx="1018">
                  <c:v>0.42528935185185185</c:v>
                </c:pt>
                <c:pt idx="1019">
                  <c:v>0.42530092592592594</c:v>
                </c:pt>
                <c:pt idx="1020">
                  <c:v>0.42531249999999998</c:v>
                </c:pt>
                <c:pt idx="1021">
                  <c:v>0.42532407407407408</c:v>
                </c:pt>
                <c:pt idx="1022">
                  <c:v>0.42533564814814817</c:v>
                </c:pt>
                <c:pt idx="1023">
                  <c:v>0.42534722222222221</c:v>
                </c:pt>
                <c:pt idx="1024">
                  <c:v>0.4253587962962963</c:v>
                </c:pt>
                <c:pt idx="1025">
                  <c:v>0.42537037037037034</c:v>
                </c:pt>
                <c:pt idx="1026">
                  <c:v>0.42538194444444444</c:v>
                </c:pt>
                <c:pt idx="1027">
                  <c:v>0.42539351851851853</c:v>
                </c:pt>
                <c:pt idx="1028">
                  <c:v>0.42540509259259257</c:v>
                </c:pt>
                <c:pt idx="1029">
                  <c:v>0.42541666666666667</c:v>
                </c:pt>
                <c:pt idx="1030">
                  <c:v>0.42542824074074076</c:v>
                </c:pt>
                <c:pt idx="1031">
                  <c:v>0.4254398148148148</c:v>
                </c:pt>
                <c:pt idx="1032">
                  <c:v>0.42545138888888889</c:v>
                </c:pt>
                <c:pt idx="1033">
                  <c:v>0.42546296296296299</c:v>
                </c:pt>
                <c:pt idx="1034">
                  <c:v>0.42547453703703703</c:v>
                </c:pt>
                <c:pt idx="1035">
                  <c:v>0.42548611111111112</c:v>
                </c:pt>
                <c:pt idx="1036">
                  <c:v>0.42549768518518516</c:v>
                </c:pt>
                <c:pt idx="1037">
                  <c:v>0.42550925925925925</c:v>
                </c:pt>
                <c:pt idx="1038">
                  <c:v>0.42552083333333335</c:v>
                </c:pt>
                <c:pt idx="1039">
                  <c:v>0.42553240740740739</c:v>
                </c:pt>
                <c:pt idx="1040">
                  <c:v>0.42554398148148148</c:v>
                </c:pt>
                <c:pt idx="1041">
                  <c:v>0.42555555555555558</c:v>
                </c:pt>
                <c:pt idx="1042">
                  <c:v>0.42556712962962961</c:v>
                </c:pt>
                <c:pt idx="1043">
                  <c:v>0.42557870370370371</c:v>
                </c:pt>
                <c:pt idx="1044">
                  <c:v>0.4255902777777778</c:v>
                </c:pt>
                <c:pt idx="1045">
                  <c:v>0.42560185185185184</c:v>
                </c:pt>
                <c:pt idx="1046">
                  <c:v>0.42561342592592594</c:v>
                </c:pt>
                <c:pt idx="1047">
                  <c:v>0.42562499999999998</c:v>
                </c:pt>
                <c:pt idx="1048">
                  <c:v>0.42563657407407407</c:v>
                </c:pt>
                <c:pt idx="1049">
                  <c:v>0.42564814814814816</c:v>
                </c:pt>
                <c:pt idx="1050">
                  <c:v>0.4256597222222222</c:v>
                </c:pt>
                <c:pt idx="1051">
                  <c:v>0.4256712962962963</c:v>
                </c:pt>
                <c:pt idx="1052">
                  <c:v>0.42568287037037039</c:v>
                </c:pt>
                <c:pt idx="1053">
                  <c:v>0.42569444444444443</c:v>
                </c:pt>
                <c:pt idx="1054">
                  <c:v>0.42570601851851853</c:v>
                </c:pt>
                <c:pt idx="1055">
                  <c:v>0.42571759259259262</c:v>
                </c:pt>
                <c:pt idx="1056">
                  <c:v>0.42572916666666666</c:v>
                </c:pt>
                <c:pt idx="1057">
                  <c:v>0.42574074074074075</c:v>
                </c:pt>
                <c:pt idx="1058">
                  <c:v>0.42575231481481479</c:v>
                </c:pt>
                <c:pt idx="1059">
                  <c:v>0.42576388888888889</c:v>
                </c:pt>
                <c:pt idx="1060">
                  <c:v>0.42577546296296298</c:v>
                </c:pt>
                <c:pt idx="1061">
                  <c:v>0.42578703703703702</c:v>
                </c:pt>
                <c:pt idx="1062">
                  <c:v>0.42579861111111111</c:v>
                </c:pt>
                <c:pt idx="1063">
                  <c:v>0.42581018518518521</c:v>
                </c:pt>
                <c:pt idx="1064">
                  <c:v>0.42582175925925925</c:v>
                </c:pt>
                <c:pt idx="1065">
                  <c:v>0.42583333333333334</c:v>
                </c:pt>
                <c:pt idx="1066">
                  <c:v>0.42584490740740738</c:v>
                </c:pt>
                <c:pt idx="1067">
                  <c:v>0.42585648148148147</c:v>
                </c:pt>
                <c:pt idx="1068">
                  <c:v>0.42586805555555557</c:v>
                </c:pt>
                <c:pt idx="1069">
                  <c:v>0.42587962962962961</c:v>
                </c:pt>
                <c:pt idx="1070">
                  <c:v>0.4258912037037037</c:v>
                </c:pt>
                <c:pt idx="1071">
                  <c:v>0.4259027777777778</c:v>
                </c:pt>
                <c:pt idx="1072">
                  <c:v>0.42591435185185184</c:v>
                </c:pt>
                <c:pt idx="1073">
                  <c:v>0.42592592592592593</c:v>
                </c:pt>
                <c:pt idx="1074">
                  <c:v>0.42593750000000002</c:v>
                </c:pt>
                <c:pt idx="1075">
                  <c:v>0.42594907407407406</c:v>
                </c:pt>
                <c:pt idx="1076">
                  <c:v>0.42596064814814816</c:v>
                </c:pt>
                <c:pt idx="1077">
                  <c:v>0.4259722222222222</c:v>
                </c:pt>
                <c:pt idx="1078">
                  <c:v>0.42598379629629629</c:v>
                </c:pt>
                <c:pt idx="1079">
                  <c:v>0.42599537037037039</c:v>
                </c:pt>
                <c:pt idx="1080">
                  <c:v>0.42600694444444442</c:v>
                </c:pt>
                <c:pt idx="1081">
                  <c:v>0.42601851851851852</c:v>
                </c:pt>
                <c:pt idx="1082">
                  <c:v>0.42603009259259261</c:v>
                </c:pt>
                <c:pt idx="1083">
                  <c:v>0.42604166666666665</c:v>
                </c:pt>
                <c:pt idx="1084">
                  <c:v>0.42605324074074075</c:v>
                </c:pt>
                <c:pt idx="1085">
                  <c:v>0.42606481481481484</c:v>
                </c:pt>
                <c:pt idx="1086">
                  <c:v>0.42607638888888888</c:v>
                </c:pt>
                <c:pt idx="1087">
                  <c:v>0.42608796296296297</c:v>
                </c:pt>
                <c:pt idx="1088">
                  <c:v>0.42609953703703701</c:v>
                </c:pt>
                <c:pt idx="1089">
                  <c:v>0.42611111111111111</c:v>
                </c:pt>
                <c:pt idx="1090">
                  <c:v>0.4261226851851852</c:v>
                </c:pt>
                <c:pt idx="1091">
                  <c:v>0.42613425925925924</c:v>
                </c:pt>
                <c:pt idx="1092">
                  <c:v>0.42614583333333333</c:v>
                </c:pt>
                <c:pt idx="1093">
                  <c:v>0.42615740740740743</c:v>
                </c:pt>
                <c:pt idx="1094">
                  <c:v>0.42616898148148147</c:v>
                </c:pt>
                <c:pt idx="1095">
                  <c:v>0.42618055555555556</c:v>
                </c:pt>
                <c:pt idx="1096">
                  <c:v>0.42619212962962966</c:v>
                </c:pt>
                <c:pt idx="1097">
                  <c:v>0.4262037037037037</c:v>
                </c:pt>
                <c:pt idx="1098">
                  <c:v>0.42621527777777779</c:v>
                </c:pt>
                <c:pt idx="1099">
                  <c:v>0.42622685185185183</c:v>
                </c:pt>
                <c:pt idx="1100">
                  <c:v>0.42623842592592592</c:v>
                </c:pt>
                <c:pt idx="1101">
                  <c:v>0.42625000000000002</c:v>
                </c:pt>
                <c:pt idx="1102">
                  <c:v>0.42626157407407406</c:v>
                </c:pt>
                <c:pt idx="1103">
                  <c:v>0.42627314814814815</c:v>
                </c:pt>
                <c:pt idx="1104">
                  <c:v>0.42628472222222225</c:v>
                </c:pt>
                <c:pt idx="1105">
                  <c:v>0.42629629629629628</c:v>
                </c:pt>
                <c:pt idx="1106">
                  <c:v>0.42630787037037038</c:v>
                </c:pt>
                <c:pt idx="1107">
                  <c:v>0.42631944444444442</c:v>
                </c:pt>
                <c:pt idx="1108">
                  <c:v>0.42633101851851851</c:v>
                </c:pt>
                <c:pt idx="1109">
                  <c:v>0.42634259259259261</c:v>
                </c:pt>
                <c:pt idx="1110">
                  <c:v>0.42635416666666665</c:v>
                </c:pt>
                <c:pt idx="1111">
                  <c:v>0.42636574074074074</c:v>
                </c:pt>
                <c:pt idx="1112">
                  <c:v>0.42637731481481483</c:v>
                </c:pt>
                <c:pt idx="1113">
                  <c:v>0.42638888888888887</c:v>
                </c:pt>
                <c:pt idx="1114">
                  <c:v>0.42640046296296297</c:v>
                </c:pt>
                <c:pt idx="1115">
                  <c:v>0.42641203703703706</c:v>
                </c:pt>
                <c:pt idx="1116">
                  <c:v>0.4264236111111111</c:v>
                </c:pt>
                <c:pt idx="1117">
                  <c:v>0.42643518518518519</c:v>
                </c:pt>
                <c:pt idx="1118">
                  <c:v>0.42644675925925923</c:v>
                </c:pt>
                <c:pt idx="1119">
                  <c:v>0.42645833333333333</c:v>
                </c:pt>
                <c:pt idx="1120">
                  <c:v>0.42646990740740742</c:v>
                </c:pt>
                <c:pt idx="1121">
                  <c:v>0.42648148148148146</c:v>
                </c:pt>
                <c:pt idx="1122">
                  <c:v>0.42649305555555556</c:v>
                </c:pt>
                <c:pt idx="1123">
                  <c:v>0.42650462962962965</c:v>
                </c:pt>
                <c:pt idx="1124">
                  <c:v>0.42651620370370369</c:v>
                </c:pt>
                <c:pt idx="1125">
                  <c:v>0.42652777777777778</c:v>
                </c:pt>
                <c:pt idx="1126">
                  <c:v>0.42653935185185188</c:v>
                </c:pt>
                <c:pt idx="1127">
                  <c:v>0.42655092592592592</c:v>
                </c:pt>
                <c:pt idx="1128">
                  <c:v>0.42656250000000001</c:v>
                </c:pt>
                <c:pt idx="1129">
                  <c:v>0.42657407407407405</c:v>
                </c:pt>
                <c:pt idx="1130">
                  <c:v>0.42658564814814814</c:v>
                </c:pt>
                <c:pt idx="1131">
                  <c:v>0.42659722222222224</c:v>
                </c:pt>
                <c:pt idx="1132">
                  <c:v>0.42660879629629628</c:v>
                </c:pt>
                <c:pt idx="1133">
                  <c:v>0.42662037037037037</c:v>
                </c:pt>
                <c:pt idx="1134">
                  <c:v>0.42663194444444447</c:v>
                </c:pt>
                <c:pt idx="1135">
                  <c:v>0.42664351851851851</c:v>
                </c:pt>
                <c:pt idx="1136">
                  <c:v>0.4266550925925926</c:v>
                </c:pt>
                <c:pt idx="1137">
                  <c:v>0.42666666666666669</c:v>
                </c:pt>
                <c:pt idx="1138">
                  <c:v>0.42667824074074073</c:v>
                </c:pt>
                <c:pt idx="1139">
                  <c:v>0.42668981481481483</c:v>
                </c:pt>
                <c:pt idx="1140">
                  <c:v>0.42670138888888887</c:v>
                </c:pt>
                <c:pt idx="1141">
                  <c:v>0.42671296296296296</c:v>
                </c:pt>
                <c:pt idx="1142">
                  <c:v>0.42672453703703705</c:v>
                </c:pt>
                <c:pt idx="1143">
                  <c:v>0.42673611111111109</c:v>
                </c:pt>
                <c:pt idx="1144">
                  <c:v>0.42674768518518519</c:v>
                </c:pt>
                <c:pt idx="1145">
                  <c:v>0.42675925925925928</c:v>
                </c:pt>
                <c:pt idx="1146">
                  <c:v>0.42677083333333332</c:v>
                </c:pt>
                <c:pt idx="1147">
                  <c:v>0.42678240740740742</c:v>
                </c:pt>
                <c:pt idx="1148">
                  <c:v>0.42679398148148145</c:v>
                </c:pt>
                <c:pt idx="1149">
                  <c:v>0.42680555555555555</c:v>
                </c:pt>
                <c:pt idx="1150">
                  <c:v>0.42681712962962964</c:v>
                </c:pt>
                <c:pt idx="1151">
                  <c:v>0.42682870370370368</c:v>
                </c:pt>
                <c:pt idx="1152">
                  <c:v>0.42684027777777778</c:v>
                </c:pt>
                <c:pt idx="1153">
                  <c:v>0.42685185185185187</c:v>
                </c:pt>
                <c:pt idx="1154">
                  <c:v>0.42686342592592591</c:v>
                </c:pt>
                <c:pt idx="1155">
                  <c:v>0.426875</c:v>
                </c:pt>
                <c:pt idx="1156">
                  <c:v>0.4268865740740741</c:v>
                </c:pt>
                <c:pt idx="1157">
                  <c:v>0.42689814814814814</c:v>
                </c:pt>
                <c:pt idx="1158">
                  <c:v>0.42690972222222223</c:v>
                </c:pt>
                <c:pt idx="1159">
                  <c:v>0.42692129629629627</c:v>
                </c:pt>
                <c:pt idx="1160">
                  <c:v>0.42693287037037037</c:v>
                </c:pt>
                <c:pt idx="1161">
                  <c:v>0.42694444444444446</c:v>
                </c:pt>
                <c:pt idx="1162">
                  <c:v>0.4269560185185185</c:v>
                </c:pt>
                <c:pt idx="1163">
                  <c:v>0.42696759259259259</c:v>
                </c:pt>
                <c:pt idx="1164">
                  <c:v>0.42697916666666669</c:v>
                </c:pt>
                <c:pt idx="1165">
                  <c:v>0.42699074074074073</c:v>
                </c:pt>
                <c:pt idx="1166">
                  <c:v>0.42700231481481482</c:v>
                </c:pt>
                <c:pt idx="1167">
                  <c:v>0.42701388888888892</c:v>
                </c:pt>
                <c:pt idx="1168">
                  <c:v>0.42702546296296295</c:v>
                </c:pt>
                <c:pt idx="1169">
                  <c:v>0.42703703703703705</c:v>
                </c:pt>
                <c:pt idx="1170">
                  <c:v>0.42704861111111109</c:v>
                </c:pt>
                <c:pt idx="1171">
                  <c:v>0.42706018518518518</c:v>
                </c:pt>
                <c:pt idx="1172">
                  <c:v>0.42707175925925928</c:v>
                </c:pt>
                <c:pt idx="1173">
                  <c:v>0.42708333333333331</c:v>
                </c:pt>
                <c:pt idx="1174">
                  <c:v>0.42709490740740741</c:v>
                </c:pt>
                <c:pt idx="1175">
                  <c:v>0.4271064814814815</c:v>
                </c:pt>
                <c:pt idx="1176">
                  <c:v>0.42711805555555554</c:v>
                </c:pt>
                <c:pt idx="1177">
                  <c:v>0.42712962962962964</c:v>
                </c:pt>
                <c:pt idx="1178">
                  <c:v>0.42714120370370373</c:v>
                </c:pt>
                <c:pt idx="1179">
                  <c:v>0.42715277777777777</c:v>
                </c:pt>
                <c:pt idx="1180">
                  <c:v>0.42716435185185186</c:v>
                </c:pt>
                <c:pt idx="1181">
                  <c:v>0.4271759259259259</c:v>
                </c:pt>
                <c:pt idx="1182">
                  <c:v>0.4271875</c:v>
                </c:pt>
                <c:pt idx="1183">
                  <c:v>0.42719907407407409</c:v>
                </c:pt>
                <c:pt idx="1184">
                  <c:v>0.42721064814814813</c:v>
                </c:pt>
                <c:pt idx="1185">
                  <c:v>0.42722222222222223</c:v>
                </c:pt>
                <c:pt idx="1186">
                  <c:v>0.42723379629629632</c:v>
                </c:pt>
                <c:pt idx="1187">
                  <c:v>0.42724537037037036</c:v>
                </c:pt>
                <c:pt idx="1188">
                  <c:v>0.42725694444444445</c:v>
                </c:pt>
                <c:pt idx="1189">
                  <c:v>0.42726851851851849</c:v>
                </c:pt>
                <c:pt idx="1190">
                  <c:v>0.42728009259259259</c:v>
                </c:pt>
                <c:pt idx="1191">
                  <c:v>0.42729166666666668</c:v>
                </c:pt>
                <c:pt idx="1192">
                  <c:v>0.42730324074074072</c:v>
                </c:pt>
                <c:pt idx="1193">
                  <c:v>0.42731481481481481</c:v>
                </c:pt>
                <c:pt idx="1194">
                  <c:v>0.42732638888888891</c:v>
                </c:pt>
                <c:pt idx="1195">
                  <c:v>0.42733796296296295</c:v>
                </c:pt>
                <c:pt idx="1196">
                  <c:v>0.42734953703703704</c:v>
                </c:pt>
                <c:pt idx="1197">
                  <c:v>0.42736111111111114</c:v>
                </c:pt>
                <c:pt idx="1198">
                  <c:v>0.42737268518518517</c:v>
                </c:pt>
                <c:pt idx="1199">
                  <c:v>0.42738425925925927</c:v>
                </c:pt>
                <c:pt idx="1200">
                  <c:v>0.42739583333333331</c:v>
                </c:pt>
                <c:pt idx="1201">
                  <c:v>0.4274074074074074</c:v>
                </c:pt>
                <c:pt idx="1202">
                  <c:v>0.4274189814814815</c:v>
                </c:pt>
                <c:pt idx="1203">
                  <c:v>0.42743055555555554</c:v>
                </c:pt>
                <c:pt idx="1204">
                  <c:v>0.42744212962962963</c:v>
                </c:pt>
                <c:pt idx="1205">
                  <c:v>0.42745370370370372</c:v>
                </c:pt>
                <c:pt idx="1206">
                  <c:v>0.42746527777777776</c:v>
                </c:pt>
                <c:pt idx="1207">
                  <c:v>0.42747685185185186</c:v>
                </c:pt>
                <c:pt idx="1208">
                  <c:v>0.42748842592592595</c:v>
                </c:pt>
                <c:pt idx="1209">
                  <c:v>0.42749999999999999</c:v>
                </c:pt>
                <c:pt idx="1210">
                  <c:v>0.42751157407407409</c:v>
                </c:pt>
                <c:pt idx="1211">
                  <c:v>0.42752314814814812</c:v>
                </c:pt>
                <c:pt idx="1212">
                  <c:v>0.42753472222222222</c:v>
                </c:pt>
                <c:pt idx="1213">
                  <c:v>0.42754629629629631</c:v>
                </c:pt>
                <c:pt idx="1214">
                  <c:v>0.42755787037037035</c:v>
                </c:pt>
                <c:pt idx="1215">
                  <c:v>0.42756944444444445</c:v>
                </c:pt>
                <c:pt idx="1216">
                  <c:v>0.42758101851851854</c:v>
                </c:pt>
                <c:pt idx="1217">
                  <c:v>0.42759259259259258</c:v>
                </c:pt>
                <c:pt idx="1218">
                  <c:v>0.42760416666666667</c:v>
                </c:pt>
                <c:pt idx="1219">
                  <c:v>0.42761574074074077</c:v>
                </c:pt>
                <c:pt idx="1220">
                  <c:v>0.42762731481481481</c:v>
                </c:pt>
                <c:pt idx="1221">
                  <c:v>0.4276388888888889</c:v>
                </c:pt>
                <c:pt idx="1222">
                  <c:v>0.42765046296296294</c:v>
                </c:pt>
                <c:pt idx="1223">
                  <c:v>0.42766203703703703</c:v>
                </c:pt>
                <c:pt idx="1224">
                  <c:v>0.42767361111111113</c:v>
                </c:pt>
                <c:pt idx="1225">
                  <c:v>0.42768518518518517</c:v>
                </c:pt>
                <c:pt idx="1226">
                  <c:v>0.42769675925925926</c:v>
                </c:pt>
                <c:pt idx="1227">
                  <c:v>0.42770833333333336</c:v>
                </c:pt>
                <c:pt idx="1228">
                  <c:v>0.4277199074074074</c:v>
                </c:pt>
                <c:pt idx="1229">
                  <c:v>0.42773148148148149</c:v>
                </c:pt>
                <c:pt idx="1230">
                  <c:v>0.42774305555555553</c:v>
                </c:pt>
                <c:pt idx="1231">
                  <c:v>0.42775462962962962</c:v>
                </c:pt>
                <c:pt idx="1232">
                  <c:v>0.42776620370370372</c:v>
                </c:pt>
                <c:pt idx="1233">
                  <c:v>0.42777777777777776</c:v>
                </c:pt>
                <c:pt idx="1234">
                  <c:v>0.42778935185185185</c:v>
                </c:pt>
                <c:pt idx="1235">
                  <c:v>0.42780092592592595</c:v>
                </c:pt>
                <c:pt idx="1236">
                  <c:v>0.42781249999999998</c:v>
                </c:pt>
                <c:pt idx="1237">
                  <c:v>0.42782407407407408</c:v>
                </c:pt>
                <c:pt idx="1238">
                  <c:v>0.42783564814814817</c:v>
                </c:pt>
                <c:pt idx="1239">
                  <c:v>0.42784722222222221</c:v>
                </c:pt>
                <c:pt idx="1240">
                  <c:v>0.42785879629629631</c:v>
                </c:pt>
                <c:pt idx="1241">
                  <c:v>0.42787037037037035</c:v>
                </c:pt>
                <c:pt idx="1242">
                  <c:v>0.42788194444444444</c:v>
                </c:pt>
                <c:pt idx="1243">
                  <c:v>0.42789351851851853</c:v>
                </c:pt>
                <c:pt idx="1244">
                  <c:v>0.42790509259259257</c:v>
                </c:pt>
                <c:pt idx="1245">
                  <c:v>0.42791666666666667</c:v>
                </c:pt>
                <c:pt idx="1246">
                  <c:v>0.42792824074074076</c:v>
                </c:pt>
                <c:pt idx="1247">
                  <c:v>0.4279398148148148</c:v>
                </c:pt>
                <c:pt idx="1248">
                  <c:v>0.4279513888888889</c:v>
                </c:pt>
                <c:pt idx="1249">
                  <c:v>0.42796296296296299</c:v>
                </c:pt>
                <c:pt idx="1250">
                  <c:v>0.42797453703703703</c:v>
                </c:pt>
                <c:pt idx="1251">
                  <c:v>0.42798611111111112</c:v>
                </c:pt>
                <c:pt idx="1252">
                  <c:v>0.42799768518518516</c:v>
                </c:pt>
                <c:pt idx="1253">
                  <c:v>0.42800925925925926</c:v>
                </c:pt>
                <c:pt idx="1254">
                  <c:v>0.42802083333333335</c:v>
                </c:pt>
                <c:pt idx="1255">
                  <c:v>0.42803240740740739</c:v>
                </c:pt>
                <c:pt idx="1256">
                  <c:v>0.42804398148148148</c:v>
                </c:pt>
                <c:pt idx="1257">
                  <c:v>0.42805555555555558</c:v>
                </c:pt>
                <c:pt idx="1258">
                  <c:v>0.42806712962962962</c:v>
                </c:pt>
                <c:pt idx="1259">
                  <c:v>0.42807870370370371</c:v>
                </c:pt>
                <c:pt idx="1260">
                  <c:v>0.42809027777777775</c:v>
                </c:pt>
                <c:pt idx="1261">
                  <c:v>0.42810185185185184</c:v>
                </c:pt>
                <c:pt idx="1262">
                  <c:v>0.42811342592592594</c:v>
                </c:pt>
                <c:pt idx="1263">
                  <c:v>0.42812499999999998</c:v>
                </c:pt>
                <c:pt idx="1264">
                  <c:v>0.42813657407407407</c:v>
                </c:pt>
                <c:pt idx="1265">
                  <c:v>0.42814814814814817</c:v>
                </c:pt>
                <c:pt idx="1266">
                  <c:v>0.42815972222222221</c:v>
                </c:pt>
                <c:pt idx="1267">
                  <c:v>0.4281712962962963</c:v>
                </c:pt>
                <c:pt idx="1268">
                  <c:v>0.42818287037037039</c:v>
                </c:pt>
                <c:pt idx="1269">
                  <c:v>0.42819444444444443</c:v>
                </c:pt>
                <c:pt idx="1270">
                  <c:v>0.42820601851851853</c:v>
                </c:pt>
                <c:pt idx="1271">
                  <c:v>0.42821759259259257</c:v>
                </c:pt>
                <c:pt idx="1272">
                  <c:v>0.42822916666666666</c:v>
                </c:pt>
                <c:pt idx="1273">
                  <c:v>0.42824074074074076</c:v>
                </c:pt>
                <c:pt idx="1274">
                  <c:v>0.42825231481481479</c:v>
                </c:pt>
                <c:pt idx="1275">
                  <c:v>0.42826388888888889</c:v>
                </c:pt>
                <c:pt idx="1276">
                  <c:v>0.42827546296296298</c:v>
                </c:pt>
                <c:pt idx="1277">
                  <c:v>0.42828703703703702</c:v>
                </c:pt>
                <c:pt idx="1278">
                  <c:v>0.42829861111111112</c:v>
                </c:pt>
                <c:pt idx="1279">
                  <c:v>0.42831018518518521</c:v>
                </c:pt>
                <c:pt idx="1280">
                  <c:v>0.42832175925925925</c:v>
                </c:pt>
                <c:pt idx="1281">
                  <c:v>0.42833333333333334</c:v>
                </c:pt>
                <c:pt idx="1282">
                  <c:v>0.42834490740740738</c:v>
                </c:pt>
                <c:pt idx="1283">
                  <c:v>0.42835648148148148</c:v>
                </c:pt>
                <c:pt idx="1284">
                  <c:v>0.42836805555555557</c:v>
                </c:pt>
                <c:pt idx="1285">
                  <c:v>0.42837962962962961</c:v>
                </c:pt>
                <c:pt idx="1286">
                  <c:v>0.4283912037037037</c:v>
                </c:pt>
                <c:pt idx="1287">
                  <c:v>0.4284027777777778</c:v>
                </c:pt>
                <c:pt idx="1288">
                  <c:v>0.42841435185185184</c:v>
                </c:pt>
                <c:pt idx="1289">
                  <c:v>0.42842592592592593</c:v>
                </c:pt>
                <c:pt idx="1290">
                  <c:v>0.42843750000000003</c:v>
                </c:pt>
                <c:pt idx="1291">
                  <c:v>0.42844907407407407</c:v>
                </c:pt>
                <c:pt idx="1292">
                  <c:v>0.42846064814814816</c:v>
                </c:pt>
                <c:pt idx="1293">
                  <c:v>0.4284722222222222</c:v>
                </c:pt>
                <c:pt idx="1294">
                  <c:v>0.42848379629629629</c:v>
                </c:pt>
                <c:pt idx="1295">
                  <c:v>0.42849537037037039</c:v>
                </c:pt>
                <c:pt idx="1296">
                  <c:v>0.42850694444444443</c:v>
                </c:pt>
                <c:pt idx="1297">
                  <c:v>0.42851851851851852</c:v>
                </c:pt>
                <c:pt idx="1298">
                  <c:v>0.42853009259259262</c:v>
                </c:pt>
                <c:pt idx="1299">
                  <c:v>0.42854166666666665</c:v>
                </c:pt>
                <c:pt idx="1300">
                  <c:v>0.42855324074074075</c:v>
                </c:pt>
                <c:pt idx="1301">
                  <c:v>0.42856481481481479</c:v>
                </c:pt>
                <c:pt idx="1302">
                  <c:v>0.42857638888888888</c:v>
                </c:pt>
                <c:pt idx="1303">
                  <c:v>0.42858796296296298</c:v>
                </c:pt>
                <c:pt idx="1304">
                  <c:v>0.42859953703703701</c:v>
                </c:pt>
                <c:pt idx="1305">
                  <c:v>0.42861111111111111</c:v>
                </c:pt>
                <c:pt idx="1306">
                  <c:v>0.4286226851851852</c:v>
                </c:pt>
                <c:pt idx="1307">
                  <c:v>0.42863425925925924</c:v>
                </c:pt>
                <c:pt idx="1308">
                  <c:v>0.42864583333333334</c:v>
                </c:pt>
                <c:pt idx="1309">
                  <c:v>0.42865740740740743</c:v>
                </c:pt>
                <c:pt idx="1310">
                  <c:v>0.42866898148148147</c:v>
                </c:pt>
                <c:pt idx="1311">
                  <c:v>0.42868055555555556</c:v>
                </c:pt>
                <c:pt idx="1312">
                  <c:v>0.4286921296296296</c:v>
                </c:pt>
                <c:pt idx="1313">
                  <c:v>0.4287037037037037</c:v>
                </c:pt>
                <c:pt idx="1314">
                  <c:v>0.42871527777777779</c:v>
                </c:pt>
                <c:pt idx="1315">
                  <c:v>0.42872685185185183</c:v>
                </c:pt>
                <c:pt idx="1316">
                  <c:v>0.42873842592592593</c:v>
                </c:pt>
                <c:pt idx="1317">
                  <c:v>0.42875000000000002</c:v>
                </c:pt>
                <c:pt idx="1318">
                  <c:v>0.42876157407407406</c:v>
                </c:pt>
                <c:pt idx="1319">
                  <c:v>0.42877314814814815</c:v>
                </c:pt>
                <c:pt idx="1320">
                  <c:v>0.42878472222222225</c:v>
                </c:pt>
                <c:pt idx="1321">
                  <c:v>0.42879629629629629</c:v>
                </c:pt>
                <c:pt idx="1322">
                  <c:v>0.42880787037037038</c:v>
                </c:pt>
                <c:pt idx="1323">
                  <c:v>0.42881944444444442</c:v>
                </c:pt>
                <c:pt idx="1324">
                  <c:v>0.42883101851851851</c:v>
                </c:pt>
                <c:pt idx="1325">
                  <c:v>0.42884259259259261</c:v>
                </c:pt>
                <c:pt idx="1326">
                  <c:v>0.42885416666666665</c:v>
                </c:pt>
                <c:pt idx="1327">
                  <c:v>0.42886574074074074</c:v>
                </c:pt>
                <c:pt idx="1328">
                  <c:v>0.42887731481481484</c:v>
                </c:pt>
                <c:pt idx="1329">
                  <c:v>0.42888888888888888</c:v>
                </c:pt>
                <c:pt idx="1330">
                  <c:v>0.42890046296296297</c:v>
                </c:pt>
                <c:pt idx="1331">
                  <c:v>0.42891203703703706</c:v>
                </c:pt>
                <c:pt idx="1332">
                  <c:v>0.4289236111111111</c:v>
                </c:pt>
                <c:pt idx="1333">
                  <c:v>0.4289351851851852</c:v>
                </c:pt>
                <c:pt idx="1334">
                  <c:v>0.42894675925925924</c:v>
                </c:pt>
                <c:pt idx="1335">
                  <c:v>0.42895833333333333</c:v>
                </c:pt>
                <c:pt idx="1336">
                  <c:v>0.42896990740740742</c:v>
                </c:pt>
                <c:pt idx="1337">
                  <c:v>0.42898148148148146</c:v>
                </c:pt>
                <c:pt idx="1338">
                  <c:v>0.42899305555555556</c:v>
                </c:pt>
                <c:pt idx="1339">
                  <c:v>0.42900462962962965</c:v>
                </c:pt>
                <c:pt idx="1340">
                  <c:v>0.42901620370370369</c:v>
                </c:pt>
                <c:pt idx="1341">
                  <c:v>0.42902777777777779</c:v>
                </c:pt>
                <c:pt idx="1342">
                  <c:v>0.42903935185185182</c:v>
                </c:pt>
                <c:pt idx="1343">
                  <c:v>0.42905092592592592</c:v>
                </c:pt>
                <c:pt idx="1344">
                  <c:v>0.42906250000000001</c:v>
                </c:pt>
                <c:pt idx="1345">
                  <c:v>0.42907407407407405</c:v>
                </c:pt>
                <c:pt idx="1346">
                  <c:v>0.42908564814814815</c:v>
                </c:pt>
                <c:pt idx="1347">
                  <c:v>0.42909722222222224</c:v>
                </c:pt>
                <c:pt idx="1348">
                  <c:v>0.42910879629629628</c:v>
                </c:pt>
                <c:pt idx="1349">
                  <c:v>0.42912037037037037</c:v>
                </c:pt>
                <c:pt idx="1350">
                  <c:v>0.42913194444444447</c:v>
                </c:pt>
                <c:pt idx="1351">
                  <c:v>0.42914351851851851</c:v>
                </c:pt>
                <c:pt idx="1352">
                  <c:v>0.4291550925925926</c:v>
                </c:pt>
                <c:pt idx="1353">
                  <c:v>0.42916666666666664</c:v>
                </c:pt>
                <c:pt idx="1354">
                  <c:v>0.42917824074074074</c:v>
                </c:pt>
                <c:pt idx="1355">
                  <c:v>0.42918981481481483</c:v>
                </c:pt>
                <c:pt idx="1356">
                  <c:v>0.42920138888888887</c:v>
                </c:pt>
                <c:pt idx="1357">
                  <c:v>0.42921296296296296</c:v>
                </c:pt>
                <c:pt idx="1358">
                  <c:v>0.42922453703703706</c:v>
                </c:pt>
                <c:pt idx="1359">
                  <c:v>0.4292361111111111</c:v>
                </c:pt>
                <c:pt idx="1360">
                  <c:v>0.42924768518518519</c:v>
                </c:pt>
                <c:pt idx="1361">
                  <c:v>0.42925925925925928</c:v>
                </c:pt>
                <c:pt idx="1362">
                  <c:v>0.42927083333333332</c:v>
                </c:pt>
                <c:pt idx="1363">
                  <c:v>0.42928240740740742</c:v>
                </c:pt>
                <c:pt idx="1364">
                  <c:v>0.42929398148148146</c:v>
                </c:pt>
                <c:pt idx="1365">
                  <c:v>0.42930555555555555</c:v>
                </c:pt>
                <c:pt idx="1366">
                  <c:v>0.42931712962962965</c:v>
                </c:pt>
                <c:pt idx="1367">
                  <c:v>0.42932870370370368</c:v>
                </c:pt>
                <c:pt idx="1368">
                  <c:v>0.42934027777777778</c:v>
                </c:pt>
                <c:pt idx="1369">
                  <c:v>0.42935185185185187</c:v>
                </c:pt>
                <c:pt idx="1370">
                  <c:v>0.42936342592592591</c:v>
                </c:pt>
                <c:pt idx="1371">
                  <c:v>0.42937500000000001</c:v>
                </c:pt>
                <c:pt idx="1372">
                  <c:v>0.4293865740740741</c:v>
                </c:pt>
                <c:pt idx="1373">
                  <c:v>0.42939814814814814</c:v>
                </c:pt>
                <c:pt idx="1374">
                  <c:v>0.42940972222222223</c:v>
                </c:pt>
                <c:pt idx="1375">
                  <c:v>0.42942129629629627</c:v>
                </c:pt>
                <c:pt idx="1376">
                  <c:v>0.42943287037037037</c:v>
                </c:pt>
                <c:pt idx="1377">
                  <c:v>0.42944444444444446</c:v>
                </c:pt>
                <c:pt idx="1378">
                  <c:v>0.4294560185185185</c:v>
                </c:pt>
                <c:pt idx="1379">
                  <c:v>0.4294675925925926</c:v>
                </c:pt>
                <c:pt idx="1380">
                  <c:v>0.42947916666666669</c:v>
                </c:pt>
                <c:pt idx="1381">
                  <c:v>0.42949074074074073</c:v>
                </c:pt>
                <c:pt idx="1382">
                  <c:v>0.42950231481481482</c:v>
                </c:pt>
                <c:pt idx="1383">
                  <c:v>0.42951388888888886</c:v>
                </c:pt>
                <c:pt idx="1384">
                  <c:v>0.42952546296296296</c:v>
                </c:pt>
                <c:pt idx="1385">
                  <c:v>0.42953703703703705</c:v>
                </c:pt>
                <c:pt idx="1386">
                  <c:v>0.42954861111111109</c:v>
                </c:pt>
                <c:pt idx="1387">
                  <c:v>0.42956018518518518</c:v>
                </c:pt>
                <c:pt idx="1388">
                  <c:v>0.42957175925925928</c:v>
                </c:pt>
                <c:pt idx="1389">
                  <c:v>0.42958333333333332</c:v>
                </c:pt>
                <c:pt idx="1390">
                  <c:v>0.42959490740740741</c:v>
                </c:pt>
                <c:pt idx="1391">
                  <c:v>0.42960648148148151</c:v>
                </c:pt>
                <c:pt idx="1392">
                  <c:v>0.42961805555555554</c:v>
                </c:pt>
                <c:pt idx="1393">
                  <c:v>0.42962962962962964</c:v>
                </c:pt>
                <c:pt idx="1394">
                  <c:v>0.42964120370370368</c:v>
                </c:pt>
                <c:pt idx="1395">
                  <c:v>0.42965277777777777</c:v>
                </c:pt>
                <c:pt idx="1396">
                  <c:v>0.42966435185185187</c:v>
                </c:pt>
                <c:pt idx="1397">
                  <c:v>0.42967592592592591</c:v>
                </c:pt>
                <c:pt idx="1398">
                  <c:v>0.4296875</c:v>
                </c:pt>
                <c:pt idx="1399">
                  <c:v>0.42969907407407409</c:v>
                </c:pt>
                <c:pt idx="1400">
                  <c:v>0.42971064814814813</c:v>
                </c:pt>
                <c:pt idx="1401">
                  <c:v>0.42972222222222223</c:v>
                </c:pt>
                <c:pt idx="1402">
                  <c:v>0.42973379629629632</c:v>
                </c:pt>
                <c:pt idx="1403">
                  <c:v>0.42974537037037036</c:v>
                </c:pt>
                <c:pt idx="1404">
                  <c:v>0.42975694444444446</c:v>
                </c:pt>
                <c:pt idx="1405">
                  <c:v>0.42976851851851849</c:v>
                </c:pt>
                <c:pt idx="1406">
                  <c:v>0.42978009259259259</c:v>
                </c:pt>
                <c:pt idx="1407">
                  <c:v>0.42979166666666668</c:v>
                </c:pt>
                <c:pt idx="1408">
                  <c:v>0.42980324074074072</c:v>
                </c:pt>
                <c:pt idx="1409">
                  <c:v>0.42981481481481482</c:v>
                </c:pt>
                <c:pt idx="1410">
                  <c:v>0.42982638888888891</c:v>
                </c:pt>
                <c:pt idx="1411">
                  <c:v>0.42983796296296295</c:v>
                </c:pt>
                <c:pt idx="1412">
                  <c:v>0.42984953703703704</c:v>
                </c:pt>
                <c:pt idx="1413">
                  <c:v>0.42986111111111114</c:v>
                </c:pt>
                <c:pt idx="1414">
                  <c:v>0.42987268518518518</c:v>
                </c:pt>
                <c:pt idx="1415">
                  <c:v>0.42988425925925927</c:v>
                </c:pt>
                <c:pt idx="1416">
                  <c:v>0.42989583333333331</c:v>
                </c:pt>
                <c:pt idx="1417">
                  <c:v>0.4299074074074074</c:v>
                </c:pt>
                <c:pt idx="1418">
                  <c:v>0.4299189814814815</c:v>
                </c:pt>
                <c:pt idx="1419">
                  <c:v>0.42993055555555554</c:v>
                </c:pt>
                <c:pt idx="1420">
                  <c:v>0.42994212962962963</c:v>
                </c:pt>
                <c:pt idx="1421">
                  <c:v>0.42995370370370373</c:v>
                </c:pt>
                <c:pt idx="1422">
                  <c:v>0.42996527777777777</c:v>
                </c:pt>
                <c:pt idx="1423">
                  <c:v>0.42997685185185186</c:v>
                </c:pt>
                <c:pt idx="1424">
                  <c:v>0.4299884259259259</c:v>
                </c:pt>
                <c:pt idx="1425">
                  <c:v>0.43</c:v>
                </c:pt>
                <c:pt idx="1426">
                  <c:v>0.43001157407407409</c:v>
                </c:pt>
                <c:pt idx="1427">
                  <c:v>0.43002314814814813</c:v>
                </c:pt>
                <c:pt idx="1428">
                  <c:v>0.43003472222222222</c:v>
                </c:pt>
                <c:pt idx="1429">
                  <c:v>0.43004629629629632</c:v>
                </c:pt>
                <c:pt idx="1430">
                  <c:v>0.43005787037037035</c:v>
                </c:pt>
                <c:pt idx="1431">
                  <c:v>0.43006944444444445</c:v>
                </c:pt>
                <c:pt idx="1432">
                  <c:v>0.43008101851851854</c:v>
                </c:pt>
                <c:pt idx="1433">
                  <c:v>0.43009259259259258</c:v>
                </c:pt>
                <c:pt idx="1434">
                  <c:v>0.43010416666666668</c:v>
                </c:pt>
                <c:pt idx="1435">
                  <c:v>0.43011574074074072</c:v>
                </c:pt>
                <c:pt idx="1436">
                  <c:v>0.43012731481481481</c:v>
                </c:pt>
                <c:pt idx="1437">
                  <c:v>0.4301388888888889</c:v>
                </c:pt>
                <c:pt idx="1438">
                  <c:v>0.43015046296296294</c:v>
                </c:pt>
                <c:pt idx="1439">
                  <c:v>0.43016203703703704</c:v>
                </c:pt>
                <c:pt idx="1440">
                  <c:v>0.43017361111111113</c:v>
                </c:pt>
                <c:pt idx="1441">
                  <c:v>0.43018518518518517</c:v>
                </c:pt>
                <c:pt idx="1442">
                  <c:v>0.43019675925925926</c:v>
                </c:pt>
                <c:pt idx="1443">
                  <c:v>0.43020833333333336</c:v>
                </c:pt>
                <c:pt idx="1444">
                  <c:v>0.4302199074074074</c:v>
                </c:pt>
                <c:pt idx="1445">
                  <c:v>0.43023148148148149</c:v>
                </c:pt>
                <c:pt idx="1446">
                  <c:v>0.43024305555555553</c:v>
                </c:pt>
                <c:pt idx="1447">
                  <c:v>0.43025462962962963</c:v>
                </c:pt>
                <c:pt idx="1448">
                  <c:v>0.43026620370370372</c:v>
                </c:pt>
                <c:pt idx="1449">
                  <c:v>0.43027777777777776</c:v>
                </c:pt>
                <c:pt idx="1450">
                  <c:v>0.43028935185185185</c:v>
                </c:pt>
                <c:pt idx="1451">
                  <c:v>0.43030092592592595</c:v>
                </c:pt>
                <c:pt idx="1452">
                  <c:v>0.43031249999999999</c:v>
                </c:pt>
                <c:pt idx="1453">
                  <c:v>0.43032407407407408</c:v>
                </c:pt>
                <c:pt idx="1454">
                  <c:v>0.43033564814814818</c:v>
                </c:pt>
                <c:pt idx="1455">
                  <c:v>0.43034722222222221</c:v>
                </c:pt>
                <c:pt idx="1456">
                  <c:v>0.43035879629629631</c:v>
                </c:pt>
                <c:pt idx="1457">
                  <c:v>0.43037037037037035</c:v>
                </c:pt>
                <c:pt idx="1458">
                  <c:v>0.43038194444444444</c:v>
                </c:pt>
                <c:pt idx="1459">
                  <c:v>0.43039351851851854</c:v>
                </c:pt>
                <c:pt idx="1460">
                  <c:v>0.43040509259259258</c:v>
                </c:pt>
                <c:pt idx="1461">
                  <c:v>0.43041666666666667</c:v>
                </c:pt>
                <c:pt idx="1462">
                  <c:v>0.43042824074074076</c:v>
                </c:pt>
                <c:pt idx="1463">
                  <c:v>0.4304398148148148</c:v>
                </c:pt>
                <c:pt idx="1464">
                  <c:v>0.4304513888888889</c:v>
                </c:pt>
                <c:pt idx="1465">
                  <c:v>0.43046296296296294</c:v>
                </c:pt>
                <c:pt idx="1466">
                  <c:v>0.43047453703703703</c:v>
                </c:pt>
                <c:pt idx="1467">
                  <c:v>0.43048611111111112</c:v>
                </c:pt>
                <c:pt idx="1468">
                  <c:v>0.43049768518518516</c:v>
                </c:pt>
                <c:pt idx="1469">
                  <c:v>0.43050925925925926</c:v>
                </c:pt>
                <c:pt idx="1470">
                  <c:v>0.43052083333333335</c:v>
                </c:pt>
                <c:pt idx="1471">
                  <c:v>0.43053240740740739</c:v>
                </c:pt>
                <c:pt idx="1472">
                  <c:v>0.43054398148148149</c:v>
                </c:pt>
                <c:pt idx="1473">
                  <c:v>0.43055555555555558</c:v>
                </c:pt>
                <c:pt idx="1474">
                  <c:v>0.43056712962962962</c:v>
                </c:pt>
                <c:pt idx="1475">
                  <c:v>0.43057870370370371</c:v>
                </c:pt>
                <c:pt idx="1476">
                  <c:v>0.43059027777777775</c:v>
                </c:pt>
                <c:pt idx="1477">
                  <c:v>0.43060185185185185</c:v>
                </c:pt>
                <c:pt idx="1478">
                  <c:v>0.43061342592592594</c:v>
                </c:pt>
                <c:pt idx="1479">
                  <c:v>0.43062499999999998</c:v>
                </c:pt>
                <c:pt idx="1480">
                  <c:v>0.43063657407407407</c:v>
                </c:pt>
                <c:pt idx="1481">
                  <c:v>0.43064814814814817</c:v>
                </c:pt>
                <c:pt idx="1482">
                  <c:v>0.43065972222222221</c:v>
                </c:pt>
                <c:pt idx="1483">
                  <c:v>0.4306712962962963</c:v>
                </c:pt>
                <c:pt idx="1484">
                  <c:v>0.4306828703703704</c:v>
                </c:pt>
                <c:pt idx="1485">
                  <c:v>0.43069444444444444</c:v>
                </c:pt>
                <c:pt idx="1486">
                  <c:v>0.43070601851851853</c:v>
                </c:pt>
                <c:pt idx="1487">
                  <c:v>0.43071759259259257</c:v>
                </c:pt>
                <c:pt idx="1488">
                  <c:v>0.43072916666666666</c:v>
                </c:pt>
                <c:pt idx="1489">
                  <c:v>0.43074074074074076</c:v>
                </c:pt>
                <c:pt idx="1490">
                  <c:v>0.4307523148148148</c:v>
                </c:pt>
                <c:pt idx="1491">
                  <c:v>0.43076388888888889</c:v>
                </c:pt>
                <c:pt idx="1492">
                  <c:v>0.43077546296296299</c:v>
                </c:pt>
                <c:pt idx="1493">
                  <c:v>0.43078703703703702</c:v>
                </c:pt>
                <c:pt idx="1494">
                  <c:v>0.43079861111111112</c:v>
                </c:pt>
                <c:pt idx="1495">
                  <c:v>0.43081018518518521</c:v>
                </c:pt>
                <c:pt idx="1496">
                  <c:v>0.43082175925925925</c:v>
                </c:pt>
                <c:pt idx="1497">
                  <c:v>0.43083333333333335</c:v>
                </c:pt>
                <c:pt idx="1498">
                  <c:v>0.43084490740740738</c:v>
                </c:pt>
                <c:pt idx="1499">
                  <c:v>0.43085648148148148</c:v>
                </c:pt>
                <c:pt idx="1500">
                  <c:v>0.43086805555555557</c:v>
                </c:pt>
                <c:pt idx="1501">
                  <c:v>0.43087962962962961</c:v>
                </c:pt>
                <c:pt idx="1502">
                  <c:v>0.43089120370370371</c:v>
                </c:pt>
                <c:pt idx="1503">
                  <c:v>0.4309027777777778</c:v>
                </c:pt>
                <c:pt idx="1504">
                  <c:v>0.43091435185185184</c:v>
                </c:pt>
                <c:pt idx="1505">
                  <c:v>0.43092592592592593</c:v>
                </c:pt>
                <c:pt idx="1506">
                  <c:v>0.43093749999999997</c:v>
                </c:pt>
                <c:pt idx="1507">
                  <c:v>0.43094907407407407</c:v>
                </c:pt>
                <c:pt idx="1508">
                  <c:v>0.43096064814814816</c:v>
                </c:pt>
                <c:pt idx="1509">
                  <c:v>0.4309722222222222</c:v>
                </c:pt>
                <c:pt idx="1510">
                  <c:v>0.4309837962962963</c:v>
                </c:pt>
                <c:pt idx="1511">
                  <c:v>0.43099537037037039</c:v>
                </c:pt>
                <c:pt idx="1512">
                  <c:v>0.43100694444444443</c:v>
                </c:pt>
                <c:pt idx="1513">
                  <c:v>0.43101851851851852</c:v>
                </c:pt>
                <c:pt idx="1514">
                  <c:v>0.43103009259259262</c:v>
                </c:pt>
                <c:pt idx="1515">
                  <c:v>0.43104166666666666</c:v>
                </c:pt>
                <c:pt idx="1516">
                  <c:v>0.43105324074074075</c:v>
                </c:pt>
                <c:pt idx="1517">
                  <c:v>0.43106481481481479</c:v>
                </c:pt>
                <c:pt idx="1518">
                  <c:v>0.43107638888888888</c:v>
                </c:pt>
                <c:pt idx="1519">
                  <c:v>0.43108796296296298</c:v>
                </c:pt>
                <c:pt idx="1520">
                  <c:v>0.43109953703703702</c:v>
                </c:pt>
                <c:pt idx="1521">
                  <c:v>0.43111111111111111</c:v>
                </c:pt>
                <c:pt idx="1522">
                  <c:v>0.43112268518518521</c:v>
                </c:pt>
                <c:pt idx="1523">
                  <c:v>0.43113425925925924</c:v>
                </c:pt>
                <c:pt idx="1524">
                  <c:v>0.43114583333333334</c:v>
                </c:pt>
                <c:pt idx="1525">
                  <c:v>0.43115740740740743</c:v>
                </c:pt>
                <c:pt idx="1526">
                  <c:v>0.43116898148148147</c:v>
                </c:pt>
                <c:pt idx="1527">
                  <c:v>0.43118055555555557</c:v>
                </c:pt>
                <c:pt idx="1528">
                  <c:v>0.43119212962962961</c:v>
                </c:pt>
                <c:pt idx="1529">
                  <c:v>0.4312037037037037</c:v>
                </c:pt>
                <c:pt idx="1530">
                  <c:v>0.43121527777777779</c:v>
                </c:pt>
                <c:pt idx="1531">
                  <c:v>0.43122685185185183</c:v>
                </c:pt>
                <c:pt idx="1532">
                  <c:v>0.43123842592592593</c:v>
                </c:pt>
                <c:pt idx="1533">
                  <c:v>0.43125000000000002</c:v>
                </c:pt>
                <c:pt idx="1534">
                  <c:v>0.43126157407407406</c:v>
                </c:pt>
                <c:pt idx="1535">
                  <c:v>0.43127314814814816</c:v>
                </c:pt>
                <c:pt idx="1536">
                  <c:v>0.43128472222222225</c:v>
                </c:pt>
                <c:pt idx="1537">
                  <c:v>0.43129629629629629</c:v>
                </c:pt>
                <c:pt idx="1538">
                  <c:v>0.43130787037037038</c:v>
                </c:pt>
                <c:pt idx="1539">
                  <c:v>0.43131944444444442</c:v>
                </c:pt>
                <c:pt idx="1540">
                  <c:v>0.43133101851851852</c:v>
                </c:pt>
                <c:pt idx="1541">
                  <c:v>0.43134259259259261</c:v>
                </c:pt>
                <c:pt idx="1542">
                  <c:v>0.43135416666666665</c:v>
                </c:pt>
                <c:pt idx="1543">
                  <c:v>0.43136574074074074</c:v>
                </c:pt>
                <c:pt idx="1544">
                  <c:v>0.43137731481481484</c:v>
                </c:pt>
                <c:pt idx="1545">
                  <c:v>0.43138888888888888</c:v>
                </c:pt>
                <c:pt idx="1546">
                  <c:v>0.43140046296296297</c:v>
                </c:pt>
                <c:pt idx="1547">
                  <c:v>0.43141203703703701</c:v>
                </c:pt>
                <c:pt idx="1548">
                  <c:v>0.4314236111111111</c:v>
                </c:pt>
                <c:pt idx="1549">
                  <c:v>0.4314351851851852</c:v>
                </c:pt>
                <c:pt idx="1550">
                  <c:v>0.43144675925925924</c:v>
                </c:pt>
                <c:pt idx="1551">
                  <c:v>0.43145833333333333</c:v>
                </c:pt>
                <c:pt idx="1552">
                  <c:v>0.43146990740740743</c:v>
                </c:pt>
                <c:pt idx="1553">
                  <c:v>0.43148148148148147</c:v>
                </c:pt>
                <c:pt idx="1554">
                  <c:v>0.43149305555555556</c:v>
                </c:pt>
                <c:pt idx="1555">
                  <c:v>0.43150462962962965</c:v>
                </c:pt>
                <c:pt idx="1556">
                  <c:v>0.43151620370370369</c:v>
                </c:pt>
                <c:pt idx="1557">
                  <c:v>0.43152777777777779</c:v>
                </c:pt>
                <c:pt idx="1558">
                  <c:v>0.43153935185185183</c:v>
                </c:pt>
                <c:pt idx="1559">
                  <c:v>0.43155092592592592</c:v>
                </c:pt>
                <c:pt idx="1560">
                  <c:v>0.43156250000000002</c:v>
                </c:pt>
                <c:pt idx="1561">
                  <c:v>0.43157407407407405</c:v>
                </c:pt>
                <c:pt idx="1562">
                  <c:v>0.43158564814814815</c:v>
                </c:pt>
                <c:pt idx="1563">
                  <c:v>0.43159722222222224</c:v>
                </c:pt>
                <c:pt idx="1564">
                  <c:v>0.43160879629629628</c:v>
                </c:pt>
                <c:pt idx="1565">
                  <c:v>0.43162037037037038</c:v>
                </c:pt>
                <c:pt idx="1566">
                  <c:v>0.43163194444444447</c:v>
                </c:pt>
                <c:pt idx="1567">
                  <c:v>0.43164351851851851</c:v>
                </c:pt>
                <c:pt idx="1568">
                  <c:v>0.4316550925925926</c:v>
                </c:pt>
                <c:pt idx="1569">
                  <c:v>0.43166666666666664</c:v>
                </c:pt>
                <c:pt idx="1570">
                  <c:v>0.43167824074074074</c:v>
                </c:pt>
                <c:pt idx="1571">
                  <c:v>0.43168981481481483</c:v>
                </c:pt>
                <c:pt idx="1572">
                  <c:v>0.43170138888888887</c:v>
                </c:pt>
                <c:pt idx="1573">
                  <c:v>0.43171296296296297</c:v>
                </c:pt>
                <c:pt idx="1574">
                  <c:v>0.43172453703703706</c:v>
                </c:pt>
                <c:pt idx="1575">
                  <c:v>0.4317361111111111</c:v>
                </c:pt>
                <c:pt idx="1576">
                  <c:v>0.43174768518518519</c:v>
                </c:pt>
                <c:pt idx="1577">
                  <c:v>0.43175925925925923</c:v>
                </c:pt>
                <c:pt idx="1578">
                  <c:v>0.43177083333333333</c:v>
                </c:pt>
                <c:pt idx="1579">
                  <c:v>0.43178240740740742</c:v>
                </c:pt>
                <c:pt idx="1580">
                  <c:v>0.43179398148148146</c:v>
                </c:pt>
                <c:pt idx="1581">
                  <c:v>0.43180555555555555</c:v>
                </c:pt>
                <c:pt idx="1582">
                  <c:v>0.43181712962962965</c:v>
                </c:pt>
                <c:pt idx="1583">
                  <c:v>0.43182870370370369</c:v>
                </c:pt>
                <c:pt idx="1584">
                  <c:v>0.43184027777777778</c:v>
                </c:pt>
                <c:pt idx="1585">
                  <c:v>0.43185185185185188</c:v>
                </c:pt>
                <c:pt idx="1586">
                  <c:v>0.43186342592592591</c:v>
                </c:pt>
                <c:pt idx="1587">
                  <c:v>0.43187500000000001</c:v>
                </c:pt>
                <c:pt idx="1588">
                  <c:v>0.43188657407407405</c:v>
                </c:pt>
                <c:pt idx="1589">
                  <c:v>0.43189814814814814</c:v>
                </c:pt>
                <c:pt idx="1590">
                  <c:v>0.43190972222222224</c:v>
                </c:pt>
                <c:pt idx="1591">
                  <c:v>0.43192129629629628</c:v>
                </c:pt>
                <c:pt idx="1592">
                  <c:v>0.43193287037037037</c:v>
                </c:pt>
                <c:pt idx="1593">
                  <c:v>0.43194444444444446</c:v>
                </c:pt>
                <c:pt idx="1594">
                  <c:v>0.4319560185185185</c:v>
                </c:pt>
                <c:pt idx="1595">
                  <c:v>0.4319675925925926</c:v>
                </c:pt>
                <c:pt idx="1596">
                  <c:v>0.43197916666666669</c:v>
                </c:pt>
                <c:pt idx="1597">
                  <c:v>0.43199074074074073</c:v>
                </c:pt>
                <c:pt idx="1598">
                  <c:v>0.43200231481481483</c:v>
                </c:pt>
                <c:pt idx="1599">
                  <c:v>0.43201388888888886</c:v>
                </c:pt>
                <c:pt idx="1600">
                  <c:v>0.43202546296296296</c:v>
                </c:pt>
                <c:pt idx="1601">
                  <c:v>0.43203703703703705</c:v>
                </c:pt>
                <c:pt idx="1602">
                  <c:v>0.43204861111111109</c:v>
                </c:pt>
                <c:pt idx="1603">
                  <c:v>0.43206018518518519</c:v>
                </c:pt>
                <c:pt idx="1604">
                  <c:v>0.43207175925925928</c:v>
                </c:pt>
                <c:pt idx="1605">
                  <c:v>0.43208333333333332</c:v>
                </c:pt>
                <c:pt idx="1606">
                  <c:v>0.43209490740740741</c:v>
                </c:pt>
                <c:pt idx="1607">
                  <c:v>0.43210648148148151</c:v>
                </c:pt>
                <c:pt idx="1608">
                  <c:v>0.43211805555555555</c:v>
                </c:pt>
                <c:pt idx="1609">
                  <c:v>0.43212962962962964</c:v>
                </c:pt>
                <c:pt idx="1610">
                  <c:v>0.43214120370370368</c:v>
                </c:pt>
                <c:pt idx="1611">
                  <c:v>0.43215277777777777</c:v>
                </c:pt>
                <c:pt idx="1612">
                  <c:v>0.43216435185185187</c:v>
                </c:pt>
                <c:pt idx="1613">
                  <c:v>0.43217592592592591</c:v>
                </c:pt>
                <c:pt idx="1614">
                  <c:v>0.4321875</c:v>
                </c:pt>
                <c:pt idx="1615">
                  <c:v>0.4321990740740741</c:v>
                </c:pt>
                <c:pt idx="1616">
                  <c:v>0.43221064814814814</c:v>
                </c:pt>
                <c:pt idx="1617">
                  <c:v>0.43222222222222223</c:v>
                </c:pt>
                <c:pt idx="1618">
                  <c:v>0.43223379629629627</c:v>
                </c:pt>
                <c:pt idx="1619">
                  <c:v>0.43224537037037036</c:v>
                </c:pt>
                <c:pt idx="1620">
                  <c:v>0.43225694444444446</c:v>
                </c:pt>
                <c:pt idx="1621">
                  <c:v>0.4322685185185185</c:v>
                </c:pt>
                <c:pt idx="1622">
                  <c:v>0.43228009259259259</c:v>
                </c:pt>
                <c:pt idx="1623">
                  <c:v>0.43229166666666669</c:v>
                </c:pt>
                <c:pt idx="1624">
                  <c:v>0.43230324074074072</c:v>
                </c:pt>
                <c:pt idx="1625">
                  <c:v>0.43231481481481482</c:v>
                </c:pt>
                <c:pt idx="1626">
                  <c:v>0.43232638888888891</c:v>
                </c:pt>
                <c:pt idx="1627">
                  <c:v>0.43233796296296295</c:v>
                </c:pt>
                <c:pt idx="1628">
                  <c:v>0.43234953703703705</c:v>
                </c:pt>
                <c:pt idx="1629">
                  <c:v>0.43236111111111108</c:v>
                </c:pt>
                <c:pt idx="1630">
                  <c:v>0.43237268518518518</c:v>
                </c:pt>
                <c:pt idx="1631">
                  <c:v>0.43238425925925927</c:v>
                </c:pt>
                <c:pt idx="1632">
                  <c:v>0.43239583333333331</c:v>
                </c:pt>
                <c:pt idx="1633">
                  <c:v>0.43240740740740741</c:v>
                </c:pt>
                <c:pt idx="1634">
                  <c:v>0.4324189814814815</c:v>
                </c:pt>
                <c:pt idx="1635">
                  <c:v>0.43243055555555554</c:v>
                </c:pt>
                <c:pt idx="1636">
                  <c:v>0.43244212962962963</c:v>
                </c:pt>
                <c:pt idx="1637">
                  <c:v>0.43245370370370373</c:v>
                </c:pt>
                <c:pt idx="1638">
                  <c:v>0.43246527777777777</c:v>
                </c:pt>
                <c:pt idx="1639">
                  <c:v>0.43247685185185186</c:v>
                </c:pt>
                <c:pt idx="1640">
                  <c:v>0.4324884259259259</c:v>
                </c:pt>
                <c:pt idx="1641">
                  <c:v>0.4325</c:v>
                </c:pt>
                <c:pt idx="1642">
                  <c:v>0.43251157407407409</c:v>
                </c:pt>
                <c:pt idx="1643">
                  <c:v>0.43252314814814813</c:v>
                </c:pt>
                <c:pt idx="1644">
                  <c:v>0.43253472222222222</c:v>
                </c:pt>
                <c:pt idx="1645">
                  <c:v>0.43254629629629632</c:v>
                </c:pt>
                <c:pt idx="1646">
                  <c:v>0.43255787037037036</c:v>
                </c:pt>
                <c:pt idx="1647">
                  <c:v>0.43256944444444445</c:v>
                </c:pt>
                <c:pt idx="1648">
                  <c:v>0.43258101851851855</c:v>
                </c:pt>
                <c:pt idx="1649">
                  <c:v>0.43259259259259258</c:v>
                </c:pt>
                <c:pt idx="1650">
                  <c:v>0.43260416666666668</c:v>
                </c:pt>
                <c:pt idx="1651">
                  <c:v>0.43261574074074072</c:v>
                </c:pt>
                <c:pt idx="1652">
                  <c:v>0.43262731481481481</c:v>
                </c:pt>
                <c:pt idx="1653">
                  <c:v>0.43263888888888891</c:v>
                </c:pt>
                <c:pt idx="1654">
                  <c:v>0.43265046296296295</c:v>
                </c:pt>
                <c:pt idx="1655">
                  <c:v>0.43266203703703704</c:v>
                </c:pt>
                <c:pt idx="1656">
                  <c:v>0.43267361111111113</c:v>
                </c:pt>
                <c:pt idx="1657">
                  <c:v>0.43268518518518517</c:v>
                </c:pt>
                <c:pt idx="1658">
                  <c:v>0.43269675925925927</c:v>
                </c:pt>
                <c:pt idx="1659">
                  <c:v>0.43270833333333331</c:v>
                </c:pt>
                <c:pt idx="1660">
                  <c:v>0.4327199074074074</c:v>
                </c:pt>
                <c:pt idx="1661">
                  <c:v>0.43273148148148149</c:v>
                </c:pt>
                <c:pt idx="1662">
                  <c:v>0.43274305555555553</c:v>
                </c:pt>
                <c:pt idx="1663">
                  <c:v>0.43275462962962963</c:v>
                </c:pt>
                <c:pt idx="1664">
                  <c:v>0.43276620370370372</c:v>
                </c:pt>
                <c:pt idx="1665">
                  <c:v>0.43277777777777776</c:v>
                </c:pt>
                <c:pt idx="1666">
                  <c:v>0.43278935185185186</c:v>
                </c:pt>
                <c:pt idx="1667">
                  <c:v>0.43280092592592595</c:v>
                </c:pt>
                <c:pt idx="1668">
                  <c:v>0.43281249999999999</c:v>
                </c:pt>
                <c:pt idx="1669">
                  <c:v>0.43282407407407408</c:v>
                </c:pt>
                <c:pt idx="1670">
                  <c:v>0.43283564814814812</c:v>
                </c:pt>
                <c:pt idx="1671">
                  <c:v>0.43284722222222222</c:v>
                </c:pt>
                <c:pt idx="1672">
                  <c:v>0.43285879629629631</c:v>
                </c:pt>
                <c:pt idx="1673">
                  <c:v>0.43287037037037035</c:v>
                </c:pt>
                <c:pt idx="1674">
                  <c:v>0.43288194444444444</c:v>
                </c:pt>
                <c:pt idx="1675">
                  <c:v>0.43289351851851854</c:v>
                </c:pt>
                <c:pt idx="1676">
                  <c:v>0.43290509259259258</c:v>
                </c:pt>
                <c:pt idx="1677">
                  <c:v>0.43291666666666667</c:v>
                </c:pt>
                <c:pt idx="1678">
                  <c:v>0.43292824074074077</c:v>
                </c:pt>
                <c:pt idx="1679">
                  <c:v>0.43293981481481481</c:v>
                </c:pt>
                <c:pt idx="1680">
                  <c:v>0.4329513888888889</c:v>
                </c:pt>
                <c:pt idx="1681">
                  <c:v>0.43296296296296294</c:v>
                </c:pt>
                <c:pt idx="1682">
                  <c:v>0.43297453703703703</c:v>
                </c:pt>
                <c:pt idx="1683">
                  <c:v>0.43298611111111113</c:v>
                </c:pt>
                <c:pt idx="1684">
                  <c:v>0.43299768518518517</c:v>
                </c:pt>
                <c:pt idx="1685">
                  <c:v>0.43300925925925926</c:v>
                </c:pt>
                <c:pt idx="1686">
                  <c:v>0.43302083333333335</c:v>
                </c:pt>
                <c:pt idx="1687">
                  <c:v>0.43303240740740739</c:v>
                </c:pt>
                <c:pt idx="1688">
                  <c:v>0.43304398148148149</c:v>
                </c:pt>
                <c:pt idx="1689">
                  <c:v>0.43305555555555558</c:v>
                </c:pt>
                <c:pt idx="1690">
                  <c:v>0.43306712962962962</c:v>
                </c:pt>
                <c:pt idx="1691">
                  <c:v>0.43307870370370372</c:v>
                </c:pt>
                <c:pt idx="1692">
                  <c:v>0.43309027777777775</c:v>
                </c:pt>
                <c:pt idx="1693">
                  <c:v>0.43310185185185185</c:v>
                </c:pt>
                <c:pt idx="1694">
                  <c:v>0.43311342592592594</c:v>
                </c:pt>
                <c:pt idx="1695">
                  <c:v>0.43312499999999998</c:v>
                </c:pt>
                <c:pt idx="1696">
                  <c:v>0.43313657407407408</c:v>
                </c:pt>
                <c:pt idx="1697">
                  <c:v>0.43314814814814817</c:v>
                </c:pt>
                <c:pt idx="1698">
                  <c:v>0.43315972222222221</c:v>
                </c:pt>
                <c:pt idx="1699">
                  <c:v>0.4331712962962963</c:v>
                </c:pt>
                <c:pt idx="1700">
                  <c:v>0.43318287037037034</c:v>
                </c:pt>
                <c:pt idx="1701">
                  <c:v>0.43319444444444444</c:v>
                </c:pt>
                <c:pt idx="1702">
                  <c:v>0.43320601851851853</c:v>
                </c:pt>
                <c:pt idx="1703">
                  <c:v>0.43321759259259257</c:v>
                </c:pt>
                <c:pt idx="1704">
                  <c:v>0.43322916666666667</c:v>
                </c:pt>
                <c:pt idx="1705">
                  <c:v>0.43324074074074076</c:v>
                </c:pt>
                <c:pt idx="1706">
                  <c:v>0.4332523148148148</c:v>
                </c:pt>
                <c:pt idx="1707">
                  <c:v>0.43326388888888889</c:v>
                </c:pt>
                <c:pt idx="1708">
                  <c:v>0.43327546296296299</c:v>
                </c:pt>
                <c:pt idx="1709">
                  <c:v>0.43328703703703703</c:v>
                </c:pt>
                <c:pt idx="1710">
                  <c:v>0.43329861111111112</c:v>
                </c:pt>
                <c:pt idx="1711">
                  <c:v>0.43331018518518516</c:v>
                </c:pt>
                <c:pt idx="1712">
                  <c:v>0.43332175925925925</c:v>
                </c:pt>
                <c:pt idx="1713">
                  <c:v>0.43333333333333335</c:v>
                </c:pt>
                <c:pt idx="1714">
                  <c:v>0.43334490740740739</c:v>
                </c:pt>
                <c:pt idx="1715">
                  <c:v>0.43335648148148148</c:v>
                </c:pt>
                <c:pt idx="1716">
                  <c:v>0.43336805555555558</c:v>
                </c:pt>
                <c:pt idx="1717">
                  <c:v>0.43337962962962961</c:v>
                </c:pt>
                <c:pt idx="1718">
                  <c:v>0.43339120370370371</c:v>
                </c:pt>
                <c:pt idx="1719">
                  <c:v>0.4334027777777778</c:v>
                </c:pt>
                <c:pt idx="1720">
                  <c:v>0.43341435185185184</c:v>
                </c:pt>
                <c:pt idx="1721">
                  <c:v>0.43342592592592594</c:v>
                </c:pt>
                <c:pt idx="1722">
                  <c:v>0.43343749999999998</c:v>
                </c:pt>
                <c:pt idx="1723">
                  <c:v>0.43344907407407407</c:v>
                </c:pt>
                <c:pt idx="1724">
                  <c:v>0.43346064814814816</c:v>
                </c:pt>
                <c:pt idx="1725">
                  <c:v>0.4334722222222222</c:v>
                </c:pt>
                <c:pt idx="1726">
                  <c:v>0.4334837962962963</c:v>
                </c:pt>
                <c:pt idx="1727">
                  <c:v>0.43349537037037039</c:v>
                </c:pt>
                <c:pt idx="1728">
                  <c:v>0.43350694444444443</c:v>
                </c:pt>
                <c:pt idx="1729">
                  <c:v>0.43351851851851853</c:v>
                </c:pt>
                <c:pt idx="1730">
                  <c:v>0.43353009259259262</c:v>
                </c:pt>
                <c:pt idx="1731">
                  <c:v>0.43354166666666666</c:v>
                </c:pt>
                <c:pt idx="1732">
                  <c:v>0.43355324074074075</c:v>
                </c:pt>
                <c:pt idx="1733">
                  <c:v>0.43356481481481479</c:v>
                </c:pt>
                <c:pt idx="1734">
                  <c:v>0.43357638888888889</c:v>
                </c:pt>
                <c:pt idx="1735">
                  <c:v>0.43358796296296298</c:v>
                </c:pt>
                <c:pt idx="1736">
                  <c:v>0.43359953703703702</c:v>
                </c:pt>
                <c:pt idx="1737">
                  <c:v>0.43361111111111111</c:v>
                </c:pt>
                <c:pt idx="1738">
                  <c:v>0.43362268518518521</c:v>
                </c:pt>
                <c:pt idx="1739">
                  <c:v>0.43363425925925925</c:v>
                </c:pt>
                <c:pt idx="1740">
                  <c:v>0.43364583333333334</c:v>
                </c:pt>
                <c:pt idx="1741">
                  <c:v>0.43365740740740738</c:v>
                </c:pt>
                <c:pt idx="1742">
                  <c:v>0.43366898148148147</c:v>
                </c:pt>
                <c:pt idx="1743">
                  <c:v>0.43368055555555557</c:v>
                </c:pt>
                <c:pt idx="1744">
                  <c:v>0.43369212962962961</c:v>
                </c:pt>
                <c:pt idx="1745">
                  <c:v>0.4337037037037037</c:v>
                </c:pt>
                <c:pt idx="1746">
                  <c:v>0.4337152777777778</c:v>
                </c:pt>
                <c:pt idx="1747">
                  <c:v>0.43372685185185184</c:v>
                </c:pt>
                <c:pt idx="1748">
                  <c:v>0.43373842592592593</c:v>
                </c:pt>
                <c:pt idx="1749">
                  <c:v>0.43375000000000002</c:v>
                </c:pt>
                <c:pt idx="1750">
                  <c:v>0.43376157407407406</c:v>
                </c:pt>
                <c:pt idx="1751">
                  <c:v>0.43377314814814816</c:v>
                </c:pt>
                <c:pt idx="1752">
                  <c:v>0.4337847222222222</c:v>
                </c:pt>
                <c:pt idx="1753">
                  <c:v>0.43379629629629629</c:v>
                </c:pt>
                <c:pt idx="1754">
                  <c:v>0.43380787037037039</c:v>
                </c:pt>
                <c:pt idx="1755">
                  <c:v>0.43381944444444442</c:v>
                </c:pt>
                <c:pt idx="1756">
                  <c:v>0.43383101851851852</c:v>
                </c:pt>
                <c:pt idx="1757">
                  <c:v>0.43384259259259261</c:v>
                </c:pt>
                <c:pt idx="1758">
                  <c:v>0.43385416666666665</c:v>
                </c:pt>
                <c:pt idx="1759">
                  <c:v>0.43386574074074075</c:v>
                </c:pt>
                <c:pt idx="1760">
                  <c:v>0.43387731481481484</c:v>
                </c:pt>
                <c:pt idx="1761">
                  <c:v>0.43388888888888888</c:v>
                </c:pt>
                <c:pt idx="1762">
                  <c:v>0.43390046296296297</c:v>
                </c:pt>
                <c:pt idx="1763">
                  <c:v>0.43391203703703701</c:v>
                </c:pt>
                <c:pt idx="1764">
                  <c:v>0.43392361111111111</c:v>
                </c:pt>
                <c:pt idx="1765">
                  <c:v>0.4339351851851852</c:v>
                </c:pt>
                <c:pt idx="1766">
                  <c:v>0.43394675925925924</c:v>
                </c:pt>
                <c:pt idx="1767">
                  <c:v>0.43395833333333333</c:v>
                </c:pt>
                <c:pt idx="1768">
                  <c:v>0.43396990740740743</c:v>
                </c:pt>
                <c:pt idx="1769">
                  <c:v>0.43398148148148147</c:v>
                </c:pt>
                <c:pt idx="1770">
                  <c:v>0.43399305555555556</c:v>
                </c:pt>
                <c:pt idx="1771">
                  <c:v>0.43400462962962966</c:v>
                </c:pt>
                <c:pt idx="1772">
                  <c:v>0.4340162037037037</c:v>
                </c:pt>
                <c:pt idx="1773">
                  <c:v>0.43402777777777779</c:v>
                </c:pt>
                <c:pt idx="1774">
                  <c:v>0.43403935185185183</c:v>
                </c:pt>
                <c:pt idx="1775">
                  <c:v>0.43405092592592592</c:v>
                </c:pt>
                <c:pt idx="1776">
                  <c:v>0.43406250000000002</c:v>
                </c:pt>
                <c:pt idx="1777">
                  <c:v>0.43407407407407406</c:v>
                </c:pt>
                <c:pt idx="1778">
                  <c:v>0.43408564814814815</c:v>
                </c:pt>
                <c:pt idx="1779">
                  <c:v>0.43409722222222225</c:v>
                </c:pt>
                <c:pt idx="1780">
                  <c:v>0.43410879629629628</c:v>
                </c:pt>
                <c:pt idx="1781">
                  <c:v>0.43412037037037038</c:v>
                </c:pt>
                <c:pt idx="1782">
                  <c:v>0.43413194444444442</c:v>
                </c:pt>
                <c:pt idx="1783">
                  <c:v>0.43414351851851851</c:v>
                </c:pt>
                <c:pt idx="1784">
                  <c:v>0.43415509259259261</c:v>
                </c:pt>
                <c:pt idx="1785">
                  <c:v>0.43416666666666665</c:v>
                </c:pt>
                <c:pt idx="1786">
                  <c:v>0.43417824074074074</c:v>
                </c:pt>
                <c:pt idx="1787">
                  <c:v>0.43418981481481483</c:v>
                </c:pt>
                <c:pt idx="1788">
                  <c:v>0.43420138888888887</c:v>
                </c:pt>
                <c:pt idx="1789">
                  <c:v>0.43421296296296297</c:v>
                </c:pt>
                <c:pt idx="1790">
                  <c:v>0.43422453703703706</c:v>
                </c:pt>
                <c:pt idx="1791">
                  <c:v>0.4342361111111111</c:v>
                </c:pt>
                <c:pt idx="1792">
                  <c:v>0.43424768518518519</c:v>
                </c:pt>
                <c:pt idx="1793">
                  <c:v>0.43425925925925923</c:v>
                </c:pt>
                <c:pt idx="1794">
                  <c:v>0.43427083333333333</c:v>
                </c:pt>
                <c:pt idx="1795">
                  <c:v>0.43428240740740742</c:v>
                </c:pt>
                <c:pt idx="1796">
                  <c:v>0.43429398148148146</c:v>
                </c:pt>
                <c:pt idx="1797">
                  <c:v>0.43430555555555556</c:v>
                </c:pt>
                <c:pt idx="1798">
                  <c:v>0.43431712962962965</c:v>
                </c:pt>
                <c:pt idx="1799">
                  <c:v>0.43432870370370369</c:v>
                </c:pt>
                <c:pt idx="1800">
                  <c:v>0.43434027777777778</c:v>
                </c:pt>
                <c:pt idx="1801">
                  <c:v>0.43435185185185188</c:v>
                </c:pt>
                <c:pt idx="1802">
                  <c:v>0.43436342592592592</c:v>
                </c:pt>
                <c:pt idx="1803">
                  <c:v>0.43437500000000001</c:v>
                </c:pt>
                <c:pt idx="1804">
                  <c:v>0.43438657407407405</c:v>
                </c:pt>
                <c:pt idx="1805">
                  <c:v>0.43439814814814814</c:v>
                </c:pt>
                <c:pt idx="1806">
                  <c:v>0.43440972222222224</c:v>
                </c:pt>
                <c:pt idx="1807">
                  <c:v>0.43442129629629628</c:v>
                </c:pt>
                <c:pt idx="1808">
                  <c:v>0.43443287037037037</c:v>
                </c:pt>
                <c:pt idx="1809">
                  <c:v>0.43444444444444447</c:v>
                </c:pt>
                <c:pt idx="1810">
                  <c:v>0.43445601851851851</c:v>
                </c:pt>
                <c:pt idx="1811">
                  <c:v>0.4344675925925926</c:v>
                </c:pt>
                <c:pt idx="1812">
                  <c:v>0.43447916666666669</c:v>
                </c:pt>
                <c:pt idx="1813">
                  <c:v>0.43449074074074073</c:v>
                </c:pt>
                <c:pt idx="1814">
                  <c:v>0.43450231481481483</c:v>
                </c:pt>
                <c:pt idx="1815">
                  <c:v>0.43451388888888887</c:v>
                </c:pt>
                <c:pt idx="1816">
                  <c:v>0.43452546296296296</c:v>
                </c:pt>
                <c:pt idx="1817">
                  <c:v>0.43453703703703705</c:v>
                </c:pt>
                <c:pt idx="1818">
                  <c:v>0.43454861111111109</c:v>
                </c:pt>
                <c:pt idx="1819">
                  <c:v>0.43456018518518519</c:v>
                </c:pt>
                <c:pt idx="1820">
                  <c:v>0.43457175925925928</c:v>
                </c:pt>
                <c:pt idx="1821">
                  <c:v>0.43458333333333332</c:v>
                </c:pt>
                <c:pt idx="1822">
                  <c:v>0.43459490740740742</c:v>
                </c:pt>
                <c:pt idx="1823">
                  <c:v>0.43460648148148145</c:v>
                </c:pt>
                <c:pt idx="1824">
                  <c:v>0.43461805555555555</c:v>
                </c:pt>
                <c:pt idx="1825">
                  <c:v>0.43462962962962964</c:v>
                </c:pt>
                <c:pt idx="1826">
                  <c:v>0.43464120370370368</c:v>
                </c:pt>
                <c:pt idx="1827">
                  <c:v>0.43465277777777778</c:v>
                </c:pt>
                <c:pt idx="1828">
                  <c:v>0.43466435185185187</c:v>
                </c:pt>
                <c:pt idx="1829">
                  <c:v>0.43467592592592591</c:v>
                </c:pt>
                <c:pt idx="1830">
                  <c:v>0.4346875</c:v>
                </c:pt>
                <c:pt idx="1831">
                  <c:v>0.4346990740740741</c:v>
                </c:pt>
                <c:pt idx="1832">
                  <c:v>0.43471064814814814</c:v>
                </c:pt>
                <c:pt idx="1833">
                  <c:v>0.43472222222222223</c:v>
                </c:pt>
                <c:pt idx="1834">
                  <c:v>0.43473379629629627</c:v>
                </c:pt>
                <c:pt idx="1835">
                  <c:v>0.43474537037037037</c:v>
                </c:pt>
                <c:pt idx="1836">
                  <c:v>0.43475694444444446</c:v>
                </c:pt>
                <c:pt idx="1837">
                  <c:v>0.4347685185185185</c:v>
                </c:pt>
                <c:pt idx="1838">
                  <c:v>0.43478009259259259</c:v>
                </c:pt>
                <c:pt idx="1839">
                  <c:v>0.43479166666666669</c:v>
                </c:pt>
                <c:pt idx="1840">
                  <c:v>0.43480324074074073</c:v>
                </c:pt>
                <c:pt idx="1841">
                  <c:v>0.43481481481481482</c:v>
                </c:pt>
                <c:pt idx="1842">
                  <c:v>0.43482638888888892</c:v>
                </c:pt>
                <c:pt idx="1843">
                  <c:v>0.43483796296296295</c:v>
                </c:pt>
                <c:pt idx="1844">
                  <c:v>0.43484953703703705</c:v>
                </c:pt>
                <c:pt idx="1845">
                  <c:v>0.43486111111111109</c:v>
                </c:pt>
                <c:pt idx="1846">
                  <c:v>0.43487268518518518</c:v>
                </c:pt>
                <c:pt idx="1847">
                  <c:v>0.43488425925925928</c:v>
                </c:pt>
                <c:pt idx="1848">
                  <c:v>0.43489583333333331</c:v>
                </c:pt>
                <c:pt idx="1849">
                  <c:v>0.43490740740740741</c:v>
                </c:pt>
                <c:pt idx="1850">
                  <c:v>0.4349189814814815</c:v>
                </c:pt>
                <c:pt idx="1851">
                  <c:v>0.43493055555555554</c:v>
                </c:pt>
                <c:pt idx="1852">
                  <c:v>0.43494212962962964</c:v>
                </c:pt>
                <c:pt idx="1853">
                  <c:v>0.43495370370370373</c:v>
                </c:pt>
                <c:pt idx="1854">
                  <c:v>0.43496527777777777</c:v>
                </c:pt>
                <c:pt idx="1855">
                  <c:v>0.43497685185185186</c:v>
                </c:pt>
                <c:pt idx="1856">
                  <c:v>0.4349884259259259</c:v>
                </c:pt>
                <c:pt idx="1857">
                  <c:v>0.435</c:v>
                </c:pt>
                <c:pt idx="1858">
                  <c:v>0.43501157407407409</c:v>
                </c:pt>
                <c:pt idx="1859">
                  <c:v>0.43502314814814813</c:v>
                </c:pt>
                <c:pt idx="1860">
                  <c:v>0.43503472222222223</c:v>
                </c:pt>
                <c:pt idx="1861">
                  <c:v>0.43504629629629632</c:v>
                </c:pt>
                <c:pt idx="1862">
                  <c:v>0.43505787037037036</c:v>
                </c:pt>
                <c:pt idx="1863">
                  <c:v>0.43506944444444445</c:v>
                </c:pt>
                <c:pt idx="1864">
                  <c:v>0.43508101851851849</c:v>
                </c:pt>
                <c:pt idx="1865">
                  <c:v>0.43509259259259259</c:v>
                </c:pt>
                <c:pt idx="1866">
                  <c:v>0.43510416666666668</c:v>
                </c:pt>
                <c:pt idx="1867">
                  <c:v>0.43511574074074072</c:v>
                </c:pt>
                <c:pt idx="1868">
                  <c:v>0.43512731481481481</c:v>
                </c:pt>
                <c:pt idx="1869">
                  <c:v>0.43513888888888891</c:v>
                </c:pt>
                <c:pt idx="1870">
                  <c:v>0.43515046296296295</c:v>
                </c:pt>
                <c:pt idx="1871">
                  <c:v>0.43516203703703704</c:v>
                </c:pt>
                <c:pt idx="1872">
                  <c:v>0.43517361111111114</c:v>
                </c:pt>
                <c:pt idx="1873">
                  <c:v>0.43518518518518517</c:v>
                </c:pt>
                <c:pt idx="1874">
                  <c:v>0.43519675925925927</c:v>
                </c:pt>
                <c:pt idx="1875">
                  <c:v>0.43520833333333331</c:v>
                </c:pt>
                <c:pt idx="1876">
                  <c:v>0.4352199074074074</c:v>
                </c:pt>
                <c:pt idx="1877">
                  <c:v>0.4352314814814815</c:v>
                </c:pt>
                <c:pt idx="1878">
                  <c:v>0.43524305555555554</c:v>
                </c:pt>
                <c:pt idx="1879">
                  <c:v>0.43525462962962963</c:v>
                </c:pt>
                <c:pt idx="1880">
                  <c:v>0.43526620370370372</c:v>
                </c:pt>
                <c:pt idx="1881">
                  <c:v>0.43527777777777776</c:v>
                </c:pt>
                <c:pt idx="1882">
                  <c:v>0.43528935185185186</c:v>
                </c:pt>
                <c:pt idx="1883">
                  <c:v>0.43530092592592595</c:v>
                </c:pt>
                <c:pt idx="1884">
                  <c:v>0.43531249999999999</c:v>
                </c:pt>
                <c:pt idx="1885">
                  <c:v>0.43532407407407409</c:v>
                </c:pt>
                <c:pt idx="1886">
                  <c:v>0.43533564814814812</c:v>
                </c:pt>
                <c:pt idx="1887">
                  <c:v>0.43534722222222222</c:v>
                </c:pt>
                <c:pt idx="1888">
                  <c:v>0.43535879629629631</c:v>
                </c:pt>
                <c:pt idx="1889">
                  <c:v>0.43537037037037035</c:v>
                </c:pt>
                <c:pt idx="1890">
                  <c:v>0.43538194444444445</c:v>
                </c:pt>
                <c:pt idx="1891">
                  <c:v>0.43539351851851854</c:v>
                </c:pt>
                <c:pt idx="1892">
                  <c:v>0.43540509259259258</c:v>
                </c:pt>
                <c:pt idx="1893">
                  <c:v>0.43541666666666667</c:v>
                </c:pt>
                <c:pt idx="1894">
                  <c:v>0.43542824074074077</c:v>
                </c:pt>
                <c:pt idx="1895">
                  <c:v>0.43543981481481481</c:v>
                </c:pt>
                <c:pt idx="1896">
                  <c:v>0.4354513888888889</c:v>
                </c:pt>
                <c:pt idx="1897">
                  <c:v>0.43546296296296294</c:v>
                </c:pt>
                <c:pt idx="1898">
                  <c:v>0.43547453703703703</c:v>
                </c:pt>
                <c:pt idx="1899">
                  <c:v>0.43548611111111113</c:v>
                </c:pt>
                <c:pt idx="1900">
                  <c:v>0.43549768518518517</c:v>
                </c:pt>
                <c:pt idx="1901">
                  <c:v>0.43550925925925926</c:v>
                </c:pt>
                <c:pt idx="1902">
                  <c:v>0.43552083333333336</c:v>
                </c:pt>
                <c:pt idx="1903">
                  <c:v>0.4355324074074074</c:v>
                </c:pt>
                <c:pt idx="1904">
                  <c:v>0.43554398148148149</c:v>
                </c:pt>
                <c:pt idx="1905">
                  <c:v>0.43555555555555553</c:v>
                </c:pt>
                <c:pt idx="1906">
                  <c:v>0.43556712962962962</c:v>
                </c:pt>
                <c:pt idx="1907">
                  <c:v>0.43557870370370372</c:v>
                </c:pt>
                <c:pt idx="1908">
                  <c:v>0.43559027777777776</c:v>
                </c:pt>
                <c:pt idx="1909">
                  <c:v>0.43560185185185185</c:v>
                </c:pt>
                <c:pt idx="1910">
                  <c:v>0.43561342592592595</c:v>
                </c:pt>
                <c:pt idx="1911">
                  <c:v>0.43562499999999998</c:v>
                </c:pt>
                <c:pt idx="1912">
                  <c:v>0.43563657407407408</c:v>
                </c:pt>
                <c:pt idx="1913">
                  <c:v>0.43564814814814817</c:v>
                </c:pt>
                <c:pt idx="1914">
                  <c:v>0.43565972222222221</c:v>
                </c:pt>
                <c:pt idx="1915">
                  <c:v>0.43567129629629631</c:v>
                </c:pt>
                <c:pt idx="1916">
                  <c:v>0.43568287037037035</c:v>
                </c:pt>
                <c:pt idx="1917">
                  <c:v>0.43569444444444444</c:v>
                </c:pt>
                <c:pt idx="1918">
                  <c:v>0.43570601851851853</c:v>
                </c:pt>
                <c:pt idx="1919">
                  <c:v>0.43571759259259257</c:v>
                </c:pt>
                <c:pt idx="1920">
                  <c:v>0.43572916666666667</c:v>
                </c:pt>
                <c:pt idx="1921">
                  <c:v>0.43574074074074076</c:v>
                </c:pt>
                <c:pt idx="1922">
                  <c:v>0.4357523148148148</c:v>
                </c:pt>
                <c:pt idx="1923">
                  <c:v>0.4357638888888889</c:v>
                </c:pt>
                <c:pt idx="1924">
                  <c:v>0.43577546296296299</c:v>
                </c:pt>
                <c:pt idx="1925">
                  <c:v>0.43578703703703703</c:v>
                </c:pt>
                <c:pt idx="1926">
                  <c:v>0.43579861111111112</c:v>
                </c:pt>
                <c:pt idx="1927">
                  <c:v>0.43581018518518516</c:v>
                </c:pt>
                <c:pt idx="1928">
                  <c:v>0.43582175925925926</c:v>
                </c:pt>
                <c:pt idx="1929">
                  <c:v>0.43583333333333335</c:v>
                </c:pt>
                <c:pt idx="1930">
                  <c:v>0.43584490740740739</c:v>
                </c:pt>
                <c:pt idx="1931">
                  <c:v>0.43585648148148148</c:v>
                </c:pt>
                <c:pt idx="1932">
                  <c:v>0.43586805555555558</c:v>
                </c:pt>
                <c:pt idx="1933">
                  <c:v>0.43587962962962962</c:v>
                </c:pt>
                <c:pt idx="1934">
                  <c:v>0.43589120370370371</c:v>
                </c:pt>
                <c:pt idx="1935">
                  <c:v>0.43590277777777775</c:v>
                </c:pt>
                <c:pt idx="1936">
                  <c:v>0.43591435185185184</c:v>
                </c:pt>
                <c:pt idx="1937">
                  <c:v>0.43592592592592594</c:v>
                </c:pt>
                <c:pt idx="1938">
                  <c:v>0.43593749999999998</c:v>
                </c:pt>
                <c:pt idx="1939">
                  <c:v>0.43594907407407407</c:v>
                </c:pt>
                <c:pt idx="1940">
                  <c:v>0.43596064814814817</c:v>
                </c:pt>
                <c:pt idx="1941">
                  <c:v>0.43597222222222221</c:v>
                </c:pt>
                <c:pt idx="1942">
                  <c:v>0.4359837962962963</c:v>
                </c:pt>
                <c:pt idx="1943">
                  <c:v>0.43599537037037039</c:v>
                </c:pt>
                <c:pt idx="1944">
                  <c:v>0.43600694444444443</c:v>
                </c:pt>
                <c:pt idx="1945">
                  <c:v>0.43601851851851853</c:v>
                </c:pt>
                <c:pt idx="1946">
                  <c:v>0.43603009259259257</c:v>
                </c:pt>
                <c:pt idx="1947">
                  <c:v>0.43604166666666666</c:v>
                </c:pt>
                <c:pt idx="1948">
                  <c:v>0.43605324074074076</c:v>
                </c:pt>
                <c:pt idx="1949">
                  <c:v>0.43606481481481479</c:v>
                </c:pt>
                <c:pt idx="1950">
                  <c:v>0.43607638888888889</c:v>
                </c:pt>
                <c:pt idx="1951">
                  <c:v>0.43608796296296298</c:v>
                </c:pt>
                <c:pt idx="1952">
                  <c:v>0.43609953703703702</c:v>
                </c:pt>
                <c:pt idx="1953">
                  <c:v>0.43611111111111112</c:v>
                </c:pt>
                <c:pt idx="1954">
                  <c:v>0.43612268518518521</c:v>
                </c:pt>
                <c:pt idx="1955">
                  <c:v>0.43613425925925925</c:v>
                </c:pt>
                <c:pt idx="1956">
                  <c:v>0.43614583333333334</c:v>
                </c:pt>
                <c:pt idx="1957">
                  <c:v>0.43615740740740738</c:v>
                </c:pt>
                <c:pt idx="1958">
                  <c:v>0.43616898148148148</c:v>
                </c:pt>
                <c:pt idx="1959">
                  <c:v>0.43618055555555557</c:v>
                </c:pt>
                <c:pt idx="1960">
                  <c:v>0.43619212962962961</c:v>
                </c:pt>
                <c:pt idx="1961">
                  <c:v>0.4362037037037037</c:v>
                </c:pt>
                <c:pt idx="1962">
                  <c:v>0.4362152777777778</c:v>
                </c:pt>
                <c:pt idx="1963">
                  <c:v>0.43622685185185184</c:v>
                </c:pt>
                <c:pt idx="1964">
                  <c:v>0.43623842592592593</c:v>
                </c:pt>
                <c:pt idx="1965">
                  <c:v>0.43625000000000003</c:v>
                </c:pt>
                <c:pt idx="1966">
                  <c:v>0.43626157407407407</c:v>
                </c:pt>
                <c:pt idx="1967">
                  <c:v>0.43627314814814816</c:v>
                </c:pt>
                <c:pt idx="1968">
                  <c:v>0.4362847222222222</c:v>
                </c:pt>
                <c:pt idx="1969">
                  <c:v>0.43629629629629629</c:v>
                </c:pt>
                <c:pt idx="1970">
                  <c:v>0.43630787037037039</c:v>
                </c:pt>
                <c:pt idx="1971">
                  <c:v>0.43631944444444443</c:v>
                </c:pt>
                <c:pt idx="1972">
                  <c:v>0.43633101851851852</c:v>
                </c:pt>
                <c:pt idx="1973">
                  <c:v>0.43634259259259262</c:v>
                </c:pt>
                <c:pt idx="1974">
                  <c:v>0.43635416666666665</c:v>
                </c:pt>
                <c:pt idx="1975">
                  <c:v>0.43636574074074075</c:v>
                </c:pt>
                <c:pt idx="1976">
                  <c:v>0.43637731481481479</c:v>
                </c:pt>
                <c:pt idx="1977">
                  <c:v>0.43638888888888888</c:v>
                </c:pt>
                <c:pt idx="1978">
                  <c:v>0.43640046296296298</c:v>
                </c:pt>
                <c:pt idx="1979">
                  <c:v>0.43641203703703701</c:v>
                </c:pt>
                <c:pt idx="1980">
                  <c:v>0.43642361111111111</c:v>
                </c:pt>
                <c:pt idx="1981">
                  <c:v>0.4364351851851852</c:v>
                </c:pt>
                <c:pt idx="1982">
                  <c:v>0.43644675925925924</c:v>
                </c:pt>
                <c:pt idx="1983">
                  <c:v>0.43645833333333334</c:v>
                </c:pt>
                <c:pt idx="1984">
                  <c:v>0.43646990740740743</c:v>
                </c:pt>
                <c:pt idx="1985">
                  <c:v>0.43648148148148147</c:v>
                </c:pt>
                <c:pt idx="1986">
                  <c:v>0.43649305555555556</c:v>
                </c:pt>
                <c:pt idx="1987">
                  <c:v>0.4365046296296296</c:v>
                </c:pt>
                <c:pt idx="1988">
                  <c:v>0.4365162037037037</c:v>
                </c:pt>
                <c:pt idx="1989">
                  <c:v>0.43652777777777779</c:v>
                </c:pt>
                <c:pt idx="1990">
                  <c:v>0.43653935185185183</c:v>
                </c:pt>
                <c:pt idx="1991">
                  <c:v>0.43655092592592593</c:v>
                </c:pt>
                <c:pt idx="1992">
                  <c:v>0.43656250000000002</c:v>
                </c:pt>
                <c:pt idx="1993">
                  <c:v>0.43657407407407406</c:v>
                </c:pt>
                <c:pt idx="1994">
                  <c:v>0.43658564814814815</c:v>
                </c:pt>
                <c:pt idx="1995">
                  <c:v>0.43659722222222225</c:v>
                </c:pt>
                <c:pt idx="1996">
                  <c:v>0.43660879629629629</c:v>
                </c:pt>
                <c:pt idx="1997">
                  <c:v>0.43662037037037038</c:v>
                </c:pt>
                <c:pt idx="1998">
                  <c:v>0.43663194444444442</c:v>
                </c:pt>
                <c:pt idx="1999">
                  <c:v>0.43664351851851851</c:v>
                </c:pt>
                <c:pt idx="2000">
                  <c:v>0.43665509259259261</c:v>
                </c:pt>
                <c:pt idx="2001">
                  <c:v>0.43666666666666665</c:v>
                </c:pt>
                <c:pt idx="2002">
                  <c:v>0.43667824074074074</c:v>
                </c:pt>
                <c:pt idx="2003">
                  <c:v>0.43668981481481484</c:v>
                </c:pt>
                <c:pt idx="2004">
                  <c:v>0.43670138888888888</c:v>
                </c:pt>
                <c:pt idx="2005">
                  <c:v>0.43671296296296297</c:v>
                </c:pt>
                <c:pt idx="2006">
                  <c:v>0.43672453703703706</c:v>
                </c:pt>
                <c:pt idx="2007">
                  <c:v>0.4367361111111111</c:v>
                </c:pt>
                <c:pt idx="2008">
                  <c:v>0.4367476851851852</c:v>
                </c:pt>
                <c:pt idx="2009">
                  <c:v>0.43675925925925924</c:v>
                </c:pt>
                <c:pt idx="2010">
                  <c:v>0.43677083333333333</c:v>
                </c:pt>
                <c:pt idx="2011">
                  <c:v>0.43678240740740742</c:v>
                </c:pt>
                <c:pt idx="2012">
                  <c:v>0.43679398148148146</c:v>
                </c:pt>
                <c:pt idx="2013">
                  <c:v>0.43680555555555556</c:v>
                </c:pt>
                <c:pt idx="2014">
                  <c:v>0.43681712962962965</c:v>
                </c:pt>
                <c:pt idx="2015">
                  <c:v>0.43682870370370369</c:v>
                </c:pt>
                <c:pt idx="2016">
                  <c:v>0.43684027777777779</c:v>
                </c:pt>
                <c:pt idx="2017">
                  <c:v>0.43685185185185182</c:v>
                </c:pt>
                <c:pt idx="2018">
                  <c:v>0.43686342592592592</c:v>
                </c:pt>
                <c:pt idx="2019">
                  <c:v>0.43687500000000001</c:v>
                </c:pt>
                <c:pt idx="2020">
                  <c:v>0.43688657407407405</c:v>
                </c:pt>
                <c:pt idx="2021">
                  <c:v>0.43689814814814815</c:v>
                </c:pt>
                <c:pt idx="2022">
                  <c:v>0.43690972222222224</c:v>
                </c:pt>
                <c:pt idx="2023">
                  <c:v>0.43692129629629628</c:v>
                </c:pt>
                <c:pt idx="2024">
                  <c:v>0.43693287037037037</c:v>
                </c:pt>
                <c:pt idx="2025">
                  <c:v>0.43694444444444447</c:v>
                </c:pt>
                <c:pt idx="2026">
                  <c:v>0.43695601851851851</c:v>
                </c:pt>
                <c:pt idx="2027">
                  <c:v>0.4369675925925926</c:v>
                </c:pt>
                <c:pt idx="2028">
                  <c:v>0.43697916666666664</c:v>
                </c:pt>
                <c:pt idx="2029">
                  <c:v>0.43699074074074074</c:v>
                </c:pt>
                <c:pt idx="2030">
                  <c:v>0.43700231481481483</c:v>
                </c:pt>
                <c:pt idx="2031">
                  <c:v>0.43701388888888887</c:v>
                </c:pt>
                <c:pt idx="2032">
                  <c:v>0.43702546296296296</c:v>
                </c:pt>
                <c:pt idx="2033">
                  <c:v>0.43703703703703706</c:v>
                </c:pt>
                <c:pt idx="2034">
                  <c:v>0.4370486111111111</c:v>
                </c:pt>
                <c:pt idx="2035">
                  <c:v>0.43706018518518519</c:v>
                </c:pt>
                <c:pt idx="2036">
                  <c:v>0.43707175925925928</c:v>
                </c:pt>
                <c:pt idx="2037">
                  <c:v>0.43708333333333332</c:v>
                </c:pt>
                <c:pt idx="2038">
                  <c:v>0.43709490740740742</c:v>
                </c:pt>
                <c:pt idx="2039">
                  <c:v>0.43710648148148146</c:v>
                </c:pt>
                <c:pt idx="2040">
                  <c:v>0.43711805555555555</c:v>
                </c:pt>
                <c:pt idx="2041">
                  <c:v>0.43712962962962965</c:v>
                </c:pt>
                <c:pt idx="2042">
                  <c:v>0.43714120370370368</c:v>
                </c:pt>
                <c:pt idx="2043">
                  <c:v>0.43715277777777778</c:v>
                </c:pt>
                <c:pt idx="2044">
                  <c:v>0.43716435185185187</c:v>
                </c:pt>
                <c:pt idx="2045">
                  <c:v>0.43717592592592591</c:v>
                </c:pt>
                <c:pt idx="2046">
                  <c:v>0.43718750000000001</c:v>
                </c:pt>
                <c:pt idx="2047">
                  <c:v>0.4371990740740741</c:v>
                </c:pt>
                <c:pt idx="2048">
                  <c:v>0.43721064814814814</c:v>
                </c:pt>
                <c:pt idx="2049">
                  <c:v>0.43722222222222223</c:v>
                </c:pt>
                <c:pt idx="2050">
                  <c:v>0.43723379629629627</c:v>
                </c:pt>
                <c:pt idx="2051">
                  <c:v>0.43724537037037037</c:v>
                </c:pt>
                <c:pt idx="2052">
                  <c:v>0.43725694444444446</c:v>
                </c:pt>
                <c:pt idx="2053">
                  <c:v>0.4372685185185185</c:v>
                </c:pt>
                <c:pt idx="2054">
                  <c:v>0.4372800925925926</c:v>
                </c:pt>
                <c:pt idx="2055">
                  <c:v>0.43729166666666669</c:v>
                </c:pt>
                <c:pt idx="2056">
                  <c:v>0.43730324074074073</c:v>
                </c:pt>
                <c:pt idx="2057">
                  <c:v>0.43731481481481482</c:v>
                </c:pt>
                <c:pt idx="2058">
                  <c:v>0.43732638888888886</c:v>
                </c:pt>
                <c:pt idx="2059">
                  <c:v>0.43733796296296296</c:v>
                </c:pt>
                <c:pt idx="2060">
                  <c:v>0.43734953703703705</c:v>
                </c:pt>
                <c:pt idx="2061">
                  <c:v>0.43736111111111109</c:v>
                </c:pt>
                <c:pt idx="2062">
                  <c:v>0.43737268518518518</c:v>
                </c:pt>
                <c:pt idx="2063">
                  <c:v>0.43738425925925928</c:v>
                </c:pt>
                <c:pt idx="2064">
                  <c:v>0.43739583333333332</c:v>
                </c:pt>
                <c:pt idx="2065">
                  <c:v>0.43740740740740741</c:v>
                </c:pt>
                <c:pt idx="2066">
                  <c:v>0.43741898148148151</c:v>
                </c:pt>
                <c:pt idx="2067">
                  <c:v>0.43743055555555554</c:v>
                </c:pt>
                <c:pt idx="2068">
                  <c:v>0.43744212962962964</c:v>
                </c:pt>
                <c:pt idx="2069">
                  <c:v>0.43745370370370368</c:v>
                </c:pt>
                <c:pt idx="2070">
                  <c:v>0.43746527777777777</c:v>
                </c:pt>
                <c:pt idx="2071">
                  <c:v>0.43747685185185187</c:v>
                </c:pt>
                <c:pt idx="2072">
                  <c:v>0.43748842592592591</c:v>
                </c:pt>
                <c:pt idx="2073">
                  <c:v>0.4375</c:v>
                </c:pt>
                <c:pt idx="2074">
                  <c:v>0.43751157407407409</c:v>
                </c:pt>
                <c:pt idx="2075">
                  <c:v>0.43752314814814813</c:v>
                </c:pt>
                <c:pt idx="2076">
                  <c:v>0.43753472222222223</c:v>
                </c:pt>
                <c:pt idx="2077">
                  <c:v>0.43754629629629632</c:v>
                </c:pt>
                <c:pt idx="2078">
                  <c:v>0.43755787037037036</c:v>
                </c:pt>
                <c:pt idx="2079">
                  <c:v>0.43756944444444446</c:v>
                </c:pt>
                <c:pt idx="2080">
                  <c:v>0.43758101851851849</c:v>
                </c:pt>
                <c:pt idx="2081">
                  <c:v>0.43759259259259259</c:v>
                </c:pt>
                <c:pt idx="2082">
                  <c:v>0.43760416666666668</c:v>
                </c:pt>
                <c:pt idx="2083">
                  <c:v>0.43761574074074072</c:v>
                </c:pt>
                <c:pt idx="2084">
                  <c:v>0.43762731481481482</c:v>
                </c:pt>
                <c:pt idx="2085">
                  <c:v>0.43763888888888891</c:v>
                </c:pt>
                <c:pt idx="2086">
                  <c:v>0.43765046296296295</c:v>
                </c:pt>
                <c:pt idx="2087">
                  <c:v>0.43766203703703704</c:v>
                </c:pt>
                <c:pt idx="2088">
                  <c:v>0.43767361111111114</c:v>
                </c:pt>
                <c:pt idx="2089">
                  <c:v>0.43768518518518518</c:v>
                </c:pt>
                <c:pt idx="2090">
                  <c:v>0.43769675925925927</c:v>
                </c:pt>
                <c:pt idx="2091">
                  <c:v>0.43770833333333331</c:v>
                </c:pt>
                <c:pt idx="2092">
                  <c:v>0.4377199074074074</c:v>
                </c:pt>
                <c:pt idx="2093">
                  <c:v>0.4377314814814815</c:v>
                </c:pt>
                <c:pt idx="2094">
                  <c:v>0.43774305555555554</c:v>
                </c:pt>
                <c:pt idx="2095">
                  <c:v>0.43775462962962963</c:v>
                </c:pt>
                <c:pt idx="2096">
                  <c:v>0.43776620370370373</c:v>
                </c:pt>
                <c:pt idx="2097">
                  <c:v>0.43777777777777777</c:v>
                </c:pt>
                <c:pt idx="2098">
                  <c:v>0.43778935185185186</c:v>
                </c:pt>
                <c:pt idx="2099">
                  <c:v>0.4378009259259259</c:v>
                </c:pt>
                <c:pt idx="2100">
                  <c:v>0.43781249999999999</c:v>
                </c:pt>
                <c:pt idx="2101">
                  <c:v>0.43782407407407409</c:v>
                </c:pt>
                <c:pt idx="2102">
                  <c:v>0.43783564814814813</c:v>
                </c:pt>
                <c:pt idx="2103">
                  <c:v>0.43784722222222222</c:v>
                </c:pt>
                <c:pt idx="2104">
                  <c:v>0.43785879629629632</c:v>
                </c:pt>
                <c:pt idx="2105">
                  <c:v>0.43787037037037035</c:v>
                </c:pt>
                <c:pt idx="2106">
                  <c:v>0.43788194444444445</c:v>
                </c:pt>
                <c:pt idx="2107">
                  <c:v>0.43789351851851854</c:v>
                </c:pt>
                <c:pt idx="2108">
                  <c:v>0.43790509259259258</c:v>
                </c:pt>
                <c:pt idx="2109">
                  <c:v>0.43791666666666668</c:v>
                </c:pt>
                <c:pt idx="2110">
                  <c:v>0.43792824074074072</c:v>
                </c:pt>
                <c:pt idx="2111">
                  <c:v>0.43793981481481481</c:v>
                </c:pt>
                <c:pt idx="2112">
                  <c:v>0.4379513888888889</c:v>
                </c:pt>
                <c:pt idx="2113">
                  <c:v>0.43796296296296294</c:v>
                </c:pt>
                <c:pt idx="2114">
                  <c:v>0.43797453703703704</c:v>
                </c:pt>
                <c:pt idx="2115">
                  <c:v>0.43798611111111113</c:v>
                </c:pt>
                <c:pt idx="2116">
                  <c:v>0.43799768518518517</c:v>
                </c:pt>
                <c:pt idx="2117">
                  <c:v>0.43800925925925926</c:v>
                </c:pt>
                <c:pt idx="2118">
                  <c:v>0.43802083333333336</c:v>
                </c:pt>
                <c:pt idx="2119">
                  <c:v>0.4380324074074074</c:v>
                </c:pt>
                <c:pt idx="2120">
                  <c:v>0.43804398148148149</c:v>
                </c:pt>
                <c:pt idx="2121">
                  <c:v>0.43805555555555553</c:v>
                </c:pt>
                <c:pt idx="2122">
                  <c:v>0.43806712962962963</c:v>
                </c:pt>
                <c:pt idx="2123">
                  <c:v>0.43807870370370372</c:v>
                </c:pt>
                <c:pt idx="2124">
                  <c:v>0.43809027777777776</c:v>
                </c:pt>
                <c:pt idx="2125">
                  <c:v>0.43810185185185185</c:v>
                </c:pt>
                <c:pt idx="2126">
                  <c:v>0.43811342592592595</c:v>
                </c:pt>
                <c:pt idx="2127">
                  <c:v>0.43812499999999999</c:v>
                </c:pt>
                <c:pt idx="2128">
                  <c:v>0.43813657407407408</c:v>
                </c:pt>
                <c:pt idx="2129">
                  <c:v>0.43814814814814818</c:v>
                </c:pt>
                <c:pt idx="2130">
                  <c:v>0.43815972222222221</c:v>
                </c:pt>
                <c:pt idx="2131">
                  <c:v>0.43817129629629631</c:v>
                </c:pt>
                <c:pt idx="2132">
                  <c:v>0.43818287037037035</c:v>
                </c:pt>
                <c:pt idx="2133">
                  <c:v>0.43819444444444444</c:v>
                </c:pt>
                <c:pt idx="2134">
                  <c:v>0.43820601851851854</c:v>
                </c:pt>
                <c:pt idx="2135">
                  <c:v>0.43821759259259258</c:v>
                </c:pt>
                <c:pt idx="2136">
                  <c:v>0.43822916666666667</c:v>
                </c:pt>
                <c:pt idx="2137">
                  <c:v>0.43824074074074076</c:v>
                </c:pt>
                <c:pt idx="2138">
                  <c:v>0.4382523148148148</c:v>
                </c:pt>
                <c:pt idx="2139">
                  <c:v>0.4382638888888889</c:v>
                </c:pt>
                <c:pt idx="2140">
                  <c:v>0.43827546296296294</c:v>
                </c:pt>
                <c:pt idx="2141">
                  <c:v>0.43828703703703703</c:v>
                </c:pt>
                <c:pt idx="2142">
                  <c:v>0.43829861111111112</c:v>
                </c:pt>
                <c:pt idx="2143">
                  <c:v>0.43831018518518516</c:v>
                </c:pt>
                <c:pt idx="2144">
                  <c:v>0.43832175925925926</c:v>
                </c:pt>
                <c:pt idx="2145">
                  <c:v>0.43833333333333335</c:v>
                </c:pt>
                <c:pt idx="2146">
                  <c:v>0.43834490740740739</c:v>
                </c:pt>
                <c:pt idx="2147">
                  <c:v>0.43835648148148149</c:v>
                </c:pt>
                <c:pt idx="2148">
                  <c:v>0.43836805555555558</c:v>
                </c:pt>
                <c:pt idx="2149">
                  <c:v>0.43837962962962962</c:v>
                </c:pt>
                <c:pt idx="2150">
                  <c:v>0.43839120370370371</c:v>
                </c:pt>
                <c:pt idx="2151">
                  <c:v>0.43840277777777775</c:v>
                </c:pt>
                <c:pt idx="2152">
                  <c:v>0.43841435185185185</c:v>
                </c:pt>
                <c:pt idx="2153">
                  <c:v>0.43842592592592594</c:v>
                </c:pt>
                <c:pt idx="2154">
                  <c:v>0.43843749999999998</c:v>
                </c:pt>
                <c:pt idx="2155">
                  <c:v>0.43844907407407407</c:v>
                </c:pt>
                <c:pt idx="2156">
                  <c:v>0.43846064814814817</c:v>
                </c:pt>
                <c:pt idx="2157">
                  <c:v>0.43847222222222221</c:v>
                </c:pt>
                <c:pt idx="2158">
                  <c:v>0.4384837962962963</c:v>
                </c:pt>
                <c:pt idx="2159">
                  <c:v>0.4384953703703704</c:v>
                </c:pt>
                <c:pt idx="2160">
                  <c:v>0.43850694444444444</c:v>
                </c:pt>
                <c:pt idx="2161">
                  <c:v>0.43851851851851853</c:v>
                </c:pt>
                <c:pt idx="2162">
                  <c:v>0.43853009259259257</c:v>
                </c:pt>
                <c:pt idx="2163">
                  <c:v>0.43854166666666666</c:v>
                </c:pt>
                <c:pt idx="2164">
                  <c:v>0.43855324074074076</c:v>
                </c:pt>
                <c:pt idx="2165">
                  <c:v>0.4385648148148148</c:v>
                </c:pt>
                <c:pt idx="2166">
                  <c:v>0.43857638888888889</c:v>
                </c:pt>
                <c:pt idx="2167">
                  <c:v>0.43858796296296299</c:v>
                </c:pt>
                <c:pt idx="2168">
                  <c:v>0.43859953703703702</c:v>
                </c:pt>
                <c:pt idx="2169">
                  <c:v>0.43861111111111112</c:v>
                </c:pt>
                <c:pt idx="2170">
                  <c:v>0.43862268518518521</c:v>
                </c:pt>
                <c:pt idx="2171">
                  <c:v>0.43863425925925925</c:v>
                </c:pt>
                <c:pt idx="2172">
                  <c:v>0.43864583333333335</c:v>
                </c:pt>
                <c:pt idx="2173">
                  <c:v>0.43865740740740738</c:v>
                </c:pt>
                <c:pt idx="2174">
                  <c:v>0.43866898148148148</c:v>
                </c:pt>
                <c:pt idx="2175">
                  <c:v>0.43868055555555557</c:v>
                </c:pt>
                <c:pt idx="2176">
                  <c:v>0.43869212962962961</c:v>
                </c:pt>
                <c:pt idx="2177">
                  <c:v>0.43870370370370371</c:v>
                </c:pt>
                <c:pt idx="2178">
                  <c:v>0.4387152777777778</c:v>
                </c:pt>
                <c:pt idx="2179">
                  <c:v>0.43872685185185184</c:v>
                </c:pt>
                <c:pt idx="2180">
                  <c:v>0.43873842592592593</c:v>
                </c:pt>
                <c:pt idx="2181">
                  <c:v>0.43874999999999997</c:v>
                </c:pt>
                <c:pt idx="2182">
                  <c:v>0.43876157407407407</c:v>
                </c:pt>
                <c:pt idx="2183">
                  <c:v>0.43877314814814816</c:v>
                </c:pt>
                <c:pt idx="2184">
                  <c:v>0.4387847222222222</c:v>
                </c:pt>
                <c:pt idx="2185">
                  <c:v>0.4387962962962963</c:v>
                </c:pt>
                <c:pt idx="2186">
                  <c:v>0.43880787037037039</c:v>
                </c:pt>
                <c:pt idx="2187">
                  <c:v>0.43881944444444443</c:v>
                </c:pt>
                <c:pt idx="2188">
                  <c:v>0.43883101851851852</c:v>
                </c:pt>
                <c:pt idx="2189">
                  <c:v>0.43884259259259262</c:v>
                </c:pt>
                <c:pt idx="2190">
                  <c:v>0.43885416666666666</c:v>
                </c:pt>
                <c:pt idx="2191">
                  <c:v>0.43886574074074075</c:v>
                </c:pt>
                <c:pt idx="2192">
                  <c:v>0.43887731481481479</c:v>
                </c:pt>
                <c:pt idx="2193">
                  <c:v>0.43888888888888888</c:v>
                </c:pt>
                <c:pt idx="2194">
                  <c:v>0.43890046296296298</c:v>
                </c:pt>
                <c:pt idx="2195">
                  <c:v>0.43891203703703702</c:v>
                </c:pt>
                <c:pt idx="2196">
                  <c:v>0.43892361111111111</c:v>
                </c:pt>
                <c:pt idx="2197">
                  <c:v>0.43893518518518521</c:v>
                </c:pt>
                <c:pt idx="2198">
                  <c:v>0.43894675925925924</c:v>
                </c:pt>
                <c:pt idx="2199">
                  <c:v>0.43895833333333334</c:v>
                </c:pt>
                <c:pt idx="2200">
                  <c:v>0.43896990740740743</c:v>
                </c:pt>
                <c:pt idx="2201">
                  <c:v>0.43898148148148147</c:v>
                </c:pt>
                <c:pt idx="2202">
                  <c:v>0.43899305555555557</c:v>
                </c:pt>
                <c:pt idx="2203">
                  <c:v>0.43900462962962961</c:v>
                </c:pt>
                <c:pt idx="2204">
                  <c:v>0.4390162037037037</c:v>
                </c:pt>
                <c:pt idx="2205">
                  <c:v>0.43902777777777779</c:v>
                </c:pt>
                <c:pt idx="2206">
                  <c:v>0.43903935185185183</c:v>
                </c:pt>
                <c:pt idx="2207">
                  <c:v>0.43905092592592593</c:v>
                </c:pt>
                <c:pt idx="2208">
                  <c:v>0.43906250000000002</c:v>
                </c:pt>
                <c:pt idx="2209">
                  <c:v>0.43907407407407406</c:v>
                </c:pt>
                <c:pt idx="2210">
                  <c:v>0.43908564814814816</c:v>
                </c:pt>
                <c:pt idx="2211">
                  <c:v>0.43909722222222225</c:v>
                </c:pt>
                <c:pt idx="2212">
                  <c:v>0.43910879629629629</c:v>
                </c:pt>
                <c:pt idx="2213">
                  <c:v>0.43912037037037038</c:v>
                </c:pt>
                <c:pt idx="2214">
                  <c:v>0.43913194444444442</c:v>
                </c:pt>
                <c:pt idx="2215">
                  <c:v>0.43914351851851852</c:v>
                </c:pt>
                <c:pt idx="2216">
                  <c:v>0.43915509259259261</c:v>
                </c:pt>
                <c:pt idx="2217">
                  <c:v>0.43916666666666665</c:v>
                </c:pt>
                <c:pt idx="2218">
                  <c:v>0.43917824074074074</c:v>
                </c:pt>
                <c:pt idx="2219">
                  <c:v>0.43918981481481484</c:v>
                </c:pt>
                <c:pt idx="2220">
                  <c:v>0.43920138888888888</c:v>
                </c:pt>
                <c:pt idx="2221">
                  <c:v>0.43921296296296297</c:v>
                </c:pt>
                <c:pt idx="2222">
                  <c:v>0.43922453703703701</c:v>
                </c:pt>
                <c:pt idx="2223">
                  <c:v>0.4392361111111111</c:v>
                </c:pt>
                <c:pt idx="2224">
                  <c:v>0.4392476851851852</c:v>
                </c:pt>
                <c:pt idx="2225">
                  <c:v>0.43925925925925924</c:v>
                </c:pt>
                <c:pt idx="2226">
                  <c:v>0.43927083333333333</c:v>
                </c:pt>
                <c:pt idx="2227">
                  <c:v>0.43928240740740743</c:v>
                </c:pt>
                <c:pt idx="2228">
                  <c:v>0.43929398148148147</c:v>
                </c:pt>
                <c:pt idx="2229">
                  <c:v>0.43930555555555556</c:v>
                </c:pt>
                <c:pt idx="2230">
                  <c:v>0.43931712962962965</c:v>
                </c:pt>
                <c:pt idx="2231">
                  <c:v>0.43932870370370369</c:v>
                </c:pt>
                <c:pt idx="2232">
                  <c:v>0.43934027777777779</c:v>
                </c:pt>
                <c:pt idx="2233">
                  <c:v>0.43935185185185183</c:v>
                </c:pt>
                <c:pt idx="2234">
                  <c:v>0.43936342592592592</c:v>
                </c:pt>
                <c:pt idx="2235">
                  <c:v>0.43937500000000002</c:v>
                </c:pt>
                <c:pt idx="2236">
                  <c:v>0.43938657407407405</c:v>
                </c:pt>
                <c:pt idx="2237">
                  <c:v>0.43939814814814815</c:v>
                </c:pt>
                <c:pt idx="2238">
                  <c:v>0.43940972222222224</c:v>
                </c:pt>
                <c:pt idx="2239">
                  <c:v>0.43942129629629628</c:v>
                </c:pt>
                <c:pt idx="2240">
                  <c:v>0.43943287037037038</c:v>
                </c:pt>
                <c:pt idx="2241">
                  <c:v>0.43944444444444447</c:v>
                </c:pt>
                <c:pt idx="2242">
                  <c:v>0.43945601851851851</c:v>
                </c:pt>
                <c:pt idx="2243">
                  <c:v>0.4394675925925926</c:v>
                </c:pt>
                <c:pt idx="2244">
                  <c:v>0.43947916666666664</c:v>
                </c:pt>
                <c:pt idx="2245">
                  <c:v>0.43949074074074074</c:v>
                </c:pt>
                <c:pt idx="2246">
                  <c:v>0.43950231481481483</c:v>
                </c:pt>
                <c:pt idx="2247">
                  <c:v>0.43951388888888887</c:v>
                </c:pt>
                <c:pt idx="2248">
                  <c:v>0.43952546296296297</c:v>
                </c:pt>
                <c:pt idx="2249">
                  <c:v>0.43953703703703706</c:v>
                </c:pt>
                <c:pt idx="2250">
                  <c:v>0.4395486111111111</c:v>
                </c:pt>
                <c:pt idx="2251">
                  <c:v>0.43956018518518519</c:v>
                </c:pt>
                <c:pt idx="2252">
                  <c:v>0.43957175925925923</c:v>
                </c:pt>
                <c:pt idx="2253">
                  <c:v>0.43958333333333333</c:v>
                </c:pt>
                <c:pt idx="2254">
                  <c:v>0.43959490740740742</c:v>
                </c:pt>
                <c:pt idx="2255">
                  <c:v>0.43960648148148146</c:v>
                </c:pt>
                <c:pt idx="2256">
                  <c:v>0.43961805555555555</c:v>
                </c:pt>
                <c:pt idx="2257">
                  <c:v>0.43962962962962965</c:v>
                </c:pt>
                <c:pt idx="2258">
                  <c:v>0.43964120370370369</c:v>
                </c:pt>
                <c:pt idx="2259">
                  <c:v>0.43965277777777778</c:v>
                </c:pt>
                <c:pt idx="2260">
                  <c:v>0.43966435185185188</c:v>
                </c:pt>
                <c:pt idx="2261">
                  <c:v>0.43967592592592591</c:v>
                </c:pt>
                <c:pt idx="2262">
                  <c:v>0.43968750000000001</c:v>
                </c:pt>
                <c:pt idx="2263">
                  <c:v>0.43969907407407405</c:v>
                </c:pt>
                <c:pt idx="2264">
                  <c:v>0.43971064814814814</c:v>
                </c:pt>
                <c:pt idx="2265">
                  <c:v>0.43972222222222224</c:v>
                </c:pt>
                <c:pt idx="2266">
                  <c:v>0.43973379629629628</c:v>
                </c:pt>
                <c:pt idx="2267">
                  <c:v>0.43974537037037037</c:v>
                </c:pt>
                <c:pt idx="2268">
                  <c:v>0.43975694444444446</c:v>
                </c:pt>
                <c:pt idx="2269">
                  <c:v>0.4397685185185185</c:v>
                </c:pt>
                <c:pt idx="2270">
                  <c:v>0.4397800925925926</c:v>
                </c:pt>
                <c:pt idx="2271">
                  <c:v>0.43979166666666669</c:v>
                </c:pt>
                <c:pt idx="2272">
                  <c:v>0.43980324074074073</c:v>
                </c:pt>
                <c:pt idx="2273">
                  <c:v>0.43981481481481483</c:v>
                </c:pt>
                <c:pt idx="2274">
                  <c:v>0.43982638888888886</c:v>
                </c:pt>
                <c:pt idx="2275">
                  <c:v>0.43983796296296296</c:v>
                </c:pt>
                <c:pt idx="2276">
                  <c:v>0.43984953703703705</c:v>
                </c:pt>
                <c:pt idx="2277">
                  <c:v>0.43986111111111109</c:v>
                </c:pt>
                <c:pt idx="2278">
                  <c:v>0.43987268518518519</c:v>
                </c:pt>
                <c:pt idx="2279">
                  <c:v>0.43988425925925928</c:v>
                </c:pt>
                <c:pt idx="2280">
                  <c:v>0.43989583333333332</c:v>
                </c:pt>
                <c:pt idx="2281">
                  <c:v>0.43990740740740741</c:v>
                </c:pt>
                <c:pt idx="2282">
                  <c:v>0.43991898148148151</c:v>
                </c:pt>
                <c:pt idx="2283">
                  <c:v>0.43993055555555555</c:v>
                </c:pt>
                <c:pt idx="2284">
                  <c:v>0.43994212962962964</c:v>
                </c:pt>
                <c:pt idx="2285">
                  <c:v>0.43995370370370368</c:v>
                </c:pt>
                <c:pt idx="2286">
                  <c:v>0.43996527777777777</c:v>
                </c:pt>
                <c:pt idx="2287">
                  <c:v>0.44</c:v>
                </c:pt>
                <c:pt idx="2288">
                  <c:v>0.4400115740740741</c:v>
                </c:pt>
                <c:pt idx="2289">
                  <c:v>0.44002314814814814</c:v>
                </c:pt>
                <c:pt idx="2290">
                  <c:v>0.44003472222222223</c:v>
                </c:pt>
                <c:pt idx="2291">
                  <c:v>0.44004629629629627</c:v>
                </c:pt>
                <c:pt idx="2292">
                  <c:v>0.44005787037037036</c:v>
                </c:pt>
                <c:pt idx="2293">
                  <c:v>0.44011574074074072</c:v>
                </c:pt>
              </c:numCache>
            </c:numRef>
          </c:xVal>
          <c:yVal>
            <c:numRef>
              <c:f>'06_10_02'!$E$2:$E$2295</c:f>
              <c:numCache>
                <c:formatCode>General</c:formatCode>
                <c:ptCount val="2294"/>
                <c:pt idx="0">
                  <c:v>1.467014</c:v>
                </c:pt>
                <c:pt idx="1">
                  <c:v>1.465495</c:v>
                </c:pt>
                <c:pt idx="2">
                  <c:v>1.4641930000000001</c:v>
                </c:pt>
                <c:pt idx="3">
                  <c:v>1.4674480000000001</c:v>
                </c:pt>
                <c:pt idx="4">
                  <c:v>1.463759</c:v>
                </c:pt>
                <c:pt idx="5">
                  <c:v>1.4650609999999999</c:v>
                </c:pt>
                <c:pt idx="6">
                  <c:v>1.4652780000000001</c:v>
                </c:pt>
                <c:pt idx="7">
                  <c:v>1.463325</c:v>
                </c:pt>
                <c:pt idx="8">
                  <c:v>1.4650609999999999</c:v>
                </c:pt>
                <c:pt idx="9">
                  <c:v>1.46441</c:v>
                </c:pt>
                <c:pt idx="10">
                  <c:v>1.463759</c:v>
                </c:pt>
                <c:pt idx="11">
                  <c:v>1.46658</c:v>
                </c:pt>
                <c:pt idx="12">
                  <c:v>1.4631080000000001</c:v>
                </c:pt>
                <c:pt idx="13">
                  <c:v>1.4650609999999999</c:v>
                </c:pt>
                <c:pt idx="14">
                  <c:v>1.4652780000000001</c:v>
                </c:pt>
                <c:pt idx="15">
                  <c:v>1.4631080000000001</c:v>
                </c:pt>
                <c:pt idx="16">
                  <c:v>1.465495</c:v>
                </c:pt>
                <c:pt idx="17">
                  <c:v>1.463325</c:v>
                </c:pt>
                <c:pt idx="18">
                  <c:v>1.4618059999999999</c:v>
                </c:pt>
                <c:pt idx="19">
                  <c:v>1.4641930000000001</c:v>
                </c:pt>
                <c:pt idx="20">
                  <c:v>1.4618059999999999</c:v>
                </c:pt>
                <c:pt idx="21">
                  <c:v>1.461155</c:v>
                </c:pt>
                <c:pt idx="22">
                  <c:v>1.4631080000000001</c:v>
                </c:pt>
                <c:pt idx="23">
                  <c:v>1.4607209999999999</c:v>
                </c:pt>
                <c:pt idx="24">
                  <c:v>1.461155</c:v>
                </c:pt>
                <c:pt idx="25">
                  <c:v>1.4628909999999999</c:v>
                </c:pt>
                <c:pt idx="26">
                  <c:v>1.4594180000000001</c:v>
                </c:pt>
                <c:pt idx="27">
                  <c:v>1.4609380000000001</c:v>
                </c:pt>
                <c:pt idx="28">
                  <c:v>1.461589</c:v>
                </c:pt>
                <c:pt idx="29">
                  <c:v>1.4583330000000001</c:v>
                </c:pt>
                <c:pt idx="30">
                  <c:v>1.4589840000000001</c:v>
                </c:pt>
                <c:pt idx="31">
                  <c:v>1.45855</c:v>
                </c:pt>
                <c:pt idx="32">
                  <c:v>1.4568140000000001</c:v>
                </c:pt>
                <c:pt idx="33">
                  <c:v>1.4589840000000001</c:v>
                </c:pt>
                <c:pt idx="34">
                  <c:v>1.4587669999999999</c:v>
                </c:pt>
                <c:pt idx="35">
                  <c:v>1.457465</c:v>
                </c:pt>
                <c:pt idx="36">
                  <c:v>1.4594180000000001</c:v>
                </c:pt>
                <c:pt idx="37">
                  <c:v>1.4572480000000001</c:v>
                </c:pt>
                <c:pt idx="38">
                  <c:v>1.4568140000000001</c:v>
                </c:pt>
                <c:pt idx="39">
                  <c:v>1.457465</c:v>
                </c:pt>
                <c:pt idx="40">
                  <c:v>1.4550780000000001</c:v>
                </c:pt>
                <c:pt idx="41">
                  <c:v>1.4550780000000001</c:v>
                </c:pt>
                <c:pt idx="42">
                  <c:v>1.4568140000000001</c:v>
                </c:pt>
                <c:pt idx="43">
                  <c:v>1.455295</c:v>
                </c:pt>
                <c:pt idx="44">
                  <c:v>1.454644</c:v>
                </c:pt>
                <c:pt idx="45">
                  <c:v>1.454644</c:v>
                </c:pt>
                <c:pt idx="46">
                  <c:v>1.4544269999999999</c:v>
                </c:pt>
                <c:pt idx="47">
                  <c:v>1.453559</c:v>
                </c:pt>
                <c:pt idx="48">
                  <c:v>1.45421</c:v>
                </c:pt>
                <c:pt idx="49">
                  <c:v>1.453559</c:v>
                </c:pt>
                <c:pt idx="50">
                  <c:v>1.453125</c:v>
                </c:pt>
                <c:pt idx="51">
                  <c:v>1.453125</c:v>
                </c:pt>
                <c:pt idx="52">
                  <c:v>1.4539930000000001</c:v>
                </c:pt>
                <c:pt idx="53">
                  <c:v>1.4533419999999999</c:v>
                </c:pt>
                <c:pt idx="54">
                  <c:v>1.453559</c:v>
                </c:pt>
                <c:pt idx="55">
                  <c:v>1.4533419999999999</c:v>
                </c:pt>
                <c:pt idx="56">
                  <c:v>1.453559</c:v>
                </c:pt>
                <c:pt idx="57">
                  <c:v>1.4533419999999999</c:v>
                </c:pt>
                <c:pt idx="58">
                  <c:v>1.45421</c:v>
                </c:pt>
                <c:pt idx="59">
                  <c:v>1.4544269999999999</c:v>
                </c:pt>
                <c:pt idx="60">
                  <c:v>1.4544269999999999</c:v>
                </c:pt>
                <c:pt idx="61">
                  <c:v>1.45421</c:v>
                </c:pt>
                <c:pt idx="62">
                  <c:v>1.4544269999999999</c:v>
                </c:pt>
                <c:pt idx="63">
                  <c:v>1.4539930000000001</c:v>
                </c:pt>
                <c:pt idx="64">
                  <c:v>1.45421</c:v>
                </c:pt>
                <c:pt idx="65">
                  <c:v>1.4539930000000001</c:v>
                </c:pt>
                <c:pt idx="66">
                  <c:v>1.45421</c:v>
                </c:pt>
                <c:pt idx="67">
                  <c:v>1.4533419999999999</c:v>
                </c:pt>
                <c:pt idx="68">
                  <c:v>1.4533419999999999</c:v>
                </c:pt>
                <c:pt idx="69">
                  <c:v>1.4529080000000001</c:v>
                </c:pt>
                <c:pt idx="70">
                  <c:v>1.4522569999999999</c:v>
                </c:pt>
                <c:pt idx="71">
                  <c:v>1.452474</c:v>
                </c:pt>
                <c:pt idx="72">
                  <c:v>1.45204</c:v>
                </c:pt>
                <c:pt idx="73">
                  <c:v>1.451389</c:v>
                </c:pt>
                <c:pt idx="74">
                  <c:v>1.450955</c:v>
                </c:pt>
                <c:pt idx="75">
                  <c:v>1.45204</c:v>
                </c:pt>
                <c:pt idx="76">
                  <c:v>1.452474</c:v>
                </c:pt>
                <c:pt idx="77">
                  <c:v>1.452474</c:v>
                </c:pt>
                <c:pt idx="78">
                  <c:v>1.452474</c:v>
                </c:pt>
                <c:pt idx="79">
                  <c:v>1.452474</c:v>
                </c:pt>
                <c:pt idx="80">
                  <c:v>1.452474</c:v>
                </c:pt>
                <c:pt idx="81">
                  <c:v>1.4522569999999999</c:v>
                </c:pt>
                <c:pt idx="82">
                  <c:v>1.452474</c:v>
                </c:pt>
                <c:pt idx="83">
                  <c:v>1.4511719999999999</c:v>
                </c:pt>
                <c:pt idx="84">
                  <c:v>1.45204</c:v>
                </c:pt>
                <c:pt idx="85">
                  <c:v>1.4518230000000001</c:v>
                </c:pt>
                <c:pt idx="86">
                  <c:v>1.4522569999999999</c:v>
                </c:pt>
                <c:pt idx="87">
                  <c:v>1.45204</c:v>
                </c:pt>
                <c:pt idx="88">
                  <c:v>1.450304</c:v>
                </c:pt>
                <c:pt idx="89">
                  <c:v>1.4507380000000001</c:v>
                </c:pt>
                <c:pt idx="90">
                  <c:v>1.44987</c:v>
                </c:pt>
                <c:pt idx="91">
                  <c:v>1.44987</c:v>
                </c:pt>
                <c:pt idx="92">
                  <c:v>1.4507380000000001</c:v>
                </c:pt>
                <c:pt idx="93">
                  <c:v>1.4507380000000001</c:v>
                </c:pt>
                <c:pt idx="94">
                  <c:v>1.4507380000000001</c:v>
                </c:pt>
                <c:pt idx="95">
                  <c:v>1.4507380000000001</c:v>
                </c:pt>
                <c:pt idx="96">
                  <c:v>1.4507380000000001</c:v>
                </c:pt>
                <c:pt idx="97">
                  <c:v>1.450304</c:v>
                </c:pt>
                <c:pt idx="98">
                  <c:v>1.449219</c:v>
                </c:pt>
                <c:pt idx="99">
                  <c:v>1.4496530000000001</c:v>
                </c:pt>
                <c:pt idx="100">
                  <c:v>1.4479169999999999</c:v>
                </c:pt>
                <c:pt idx="101">
                  <c:v>1.447049</c:v>
                </c:pt>
                <c:pt idx="102">
                  <c:v>1.4479169999999999</c:v>
                </c:pt>
                <c:pt idx="103">
                  <c:v>1.4479169999999999</c:v>
                </c:pt>
                <c:pt idx="104">
                  <c:v>1.448134</c:v>
                </c:pt>
                <c:pt idx="105">
                  <c:v>1.448134</c:v>
                </c:pt>
                <c:pt idx="106">
                  <c:v>1.4477</c:v>
                </c:pt>
                <c:pt idx="107">
                  <c:v>1.445964</c:v>
                </c:pt>
                <c:pt idx="108">
                  <c:v>1.4455290000000001</c:v>
                </c:pt>
                <c:pt idx="109">
                  <c:v>1.4442269999999999</c:v>
                </c:pt>
                <c:pt idx="110">
                  <c:v>1.444661</c:v>
                </c:pt>
                <c:pt idx="111">
                  <c:v>1.444661</c:v>
                </c:pt>
                <c:pt idx="112">
                  <c:v>1.4442269999999999</c:v>
                </c:pt>
                <c:pt idx="113">
                  <c:v>1.4433590000000001</c:v>
                </c:pt>
                <c:pt idx="114">
                  <c:v>1.443576</c:v>
                </c:pt>
                <c:pt idx="115">
                  <c:v>1.4427080000000001</c:v>
                </c:pt>
                <c:pt idx="116">
                  <c:v>1.4416230000000001</c:v>
                </c:pt>
                <c:pt idx="117">
                  <c:v>1.4416230000000001</c:v>
                </c:pt>
                <c:pt idx="118">
                  <c:v>1.441406</c:v>
                </c:pt>
                <c:pt idx="119">
                  <c:v>1.440321</c:v>
                </c:pt>
                <c:pt idx="120">
                  <c:v>1.440321</c:v>
                </c:pt>
                <c:pt idx="121">
                  <c:v>1.4398869999999999</c:v>
                </c:pt>
                <c:pt idx="122">
                  <c:v>1.4398869999999999</c:v>
                </c:pt>
                <c:pt idx="123">
                  <c:v>1.4394530000000001</c:v>
                </c:pt>
                <c:pt idx="124">
                  <c:v>1.4383680000000001</c:v>
                </c:pt>
                <c:pt idx="125">
                  <c:v>1.4377169999999999</c:v>
                </c:pt>
                <c:pt idx="126">
                  <c:v>1.4372830000000001</c:v>
                </c:pt>
                <c:pt idx="127">
                  <c:v>1.4372830000000001</c:v>
                </c:pt>
                <c:pt idx="128">
                  <c:v>1.436849</c:v>
                </c:pt>
                <c:pt idx="129">
                  <c:v>1.437066</c:v>
                </c:pt>
                <c:pt idx="130">
                  <c:v>1.435981</c:v>
                </c:pt>
                <c:pt idx="131">
                  <c:v>1.4355469999999999</c:v>
                </c:pt>
                <c:pt idx="132">
                  <c:v>1.435981</c:v>
                </c:pt>
                <c:pt idx="133">
                  <c:v>1.4351130000000001</c:v>
                </c:pt>
                <c:pt idx="134">
                  <c:v>1.4340280000000001</c:v>
                </c:pt>
                <c:pt idx="135">
                  <c:v>1.433594</c:v>
                </c:pt>
                <c:pt idx="136">
                  <c:v>1.4329430000000001</c:v>
                </c:pt>
                <c:pt idx="137">
                  <c:v>1.432509</c:v>
                </c:pt>
                <c:pt idx="138">
                  <c:v>1.4340280000000001</c:v>
                </c:pt>
                <c:pt idx="139">
                  <c:v>1.432509</c:v>
                </c:pt>
                <c:pt idx="140">
                  <c:v>1.432509</c:v>
                </c:pt>
                <c:pt idx="141">
                  <c:v>1.4333769999999999</c:v>
                </c:pt>
                <c:pt idx="142">
                  <c:v>1.432509</c:v>
                </c:pt>
                <c:pt idx="143">
                  <c:v>1.432509</c:v>
                </c:pt>
                <c:pt idx="144">
                  <c:v>1.4338109999999999</c:v>
                </c:pt>
                <c:pt idx="145">
                  <c:v>1.4329430000000001</c:v>
                </c:pt>
                <c:pt idx="146">
                  <c:v>1.4322919999999999</c:v>
                </c:pt>
                <c:pt idx="147">
                  <c:v>1.4316409999999999</c:v>
                </c:pt>
                <c:pt idx="148">
                  <c:v>1.4312069999999999</c:v>
                </c:pt>
                <c:pt idx="149">
                  <c:v>1.4294709999999999</c:v>
                </c:pt>
                <c:pt idx="150">
                  <c:v>1.4294709999999999</c:v>
                </c:pt>
                <c:pt idx="151">
                  <c:v>1.4312069999999999</c:v>
                </c:pt>
                <c:pt idx="152">
                  <c:v>1.4286019999999999</c:v>
                </c:pt>
                <c:pt idx="153">
                  <c:v>1.429036</c:v>
                </c:pt>
                <c:pt idx="154">
                  <c:v>1.4307730000000001</c:v>
                </c:pt>
                <c:pt idx="155">
                  <c:v>1.4292530000000001</c:v>
                </c:pt>
                <c:pt idx="156">
                  <c:v>1.429036</c:v>
                </c:pt>
                <c:pt idx="157">
                  <c:v>1.4292530000000001</c:v>
                </c:pt>
                <c:pt idx="158">
                  <c:v>1.4296880000000001</c:v>
                </c:pt>
                <c:pt idx="159">
                  <c:v>1.428385</c:v>
                </c:pt>
                <c:pt idx="160">
                  <c:v>1.4286019999999999</c:v>
                </c:pt>
                <c:pt idx="161">
                  <c:v>1.4286019999999999</c:v>
                </c:pt>
                <c:pt idx="162">
                  <c:v>1.4270830000000001</c:v>
                </c:pt>
                <c:pt idx="163">
                  <c:v>1.427951</c:v>
                </c:pt>
                <c:pt idx="164">
                  <c:v>1.4281680000000001</c:v>
                </c:pt>
                <c:pt idx="165">
                  <c:v>1.426866</c:v>
                </c:pt>
                <c:pt idx="166">
                  <c:v>1.4264319999999999</c:v>
                </c:pt>
                <c:pt idx="167">
                  <c:v>1.4273</c:v>
                </c:pt>
                <c:pt idx="168">
                  <c:v>1.4249130000000001</c:v>
                </c:pt>
                <c:pt idx="169">
                  <c:v>1.4249130000000001</c:v>
                </c:pt>
                <c:pt idx="170">
                  <c:v>1.4264319999999999</c:v>
                </c:pt>
                <c:pt idx="171">
                  <c:v>1.4253469999999999</c:v>
                </c:pt>
                <c:pt idx="172">
                  <c:v>1.4249130000000001</c:v>
                </c:pt>
                <c:pt idx="173">
                  <c:v>1.424696</c:v>
                </c:pt>
                <c:pt idx="174">
                  <c:v>1.424045</c:v>
                </c:pt>
                <c:pt idx="175">
                  <c:v>1.42296</c:v>
                </c:pt>
                <c:pt idx="176">
                  <c:v>1.4238280000000001</c:v>
                </c:pt>
                <c:pt idx="177">
                  <c:v>1.424696</c:v>
                </c:pt>
                <c:pt idx="178">
                  <c:v>1.4220919999999999</c:v>
                </c:pt>
                <c:pt idx="179">
                  <c:v>1.4220919999999999</c:v>
                </c:pt>
                <c:pt idx="180">
                  <c:v>1.421441</c:v>
                </c:pt>
                <c:pt idx="181">
                  <c:v>1.4231769999999999</c:v>
                </c:pt>
                <c:pt idx="182">
                  <c:v>1.4216580000000001</c:v>
                </c:pt>
                <c:pt idx="183">
                  <c:v>1.421875</c:v>
                </c:pt>
                <c:pt idx="184">
                  <c:v>1.422526</c:v>
                </c:pt>
                <c:pt idx="185">
                  <c:v>1.421875</c:v>
                </c:pt>
                <c:pt idx="186">
                  <c:v>1.4220919999999999</c:v>
                </c:pt>
                <c:pt idx="187">
                  <c:v>1.4231769999999999</c:v>
                </c:pt>
                <c:pt idx="188">
                  <c:v>1.4220919999999999</c:v>
                </c:pt>
                <c:pt idx="189">
                  <c:v>1.419705</c:v>
                </c:pt>
                <c:pt idx="190">
                  <c:v>1.4216580000000001</c:v>
                </c:pt>
                <c:pt idx="191">
                  <c:v>1.422526</c:v>
                </c:pt>
                <c:pt idx="192">
                  <c:v>1.421875</c:v>
                </c:pt>
                <c:pt idx="193">
                  <c:v>1.420356</c:v>
                </c:pt>
                <c:pt idx="194">
                  <c:v>1.4220919999999999</c:v>
                </c:pt>
                <c:pt idx="195">
                  <c:v>1.422526</c:v>
                </c:pt>
                <c:pt idx="196">
                  <c:v>1.42079</c:v>
                </c:pt>
                <c:pt idx="197">
                  <c:v>1.42079</c:v>
                </c:pt>
                <c:pt idx="198">
                  <c:v>1.4216580000000001</c:v>
                </c:pt>
                <c:pt idx="199">
                  <c:v>1.421875</c:v>
                </c:pt>
                <c:pt idx="200">
                  <c:v>1.4199219999999999</c:v>
                </c:pt>
                <c:pt idx="201">
                  <c:v>1.4184030000000001</c:v>
                </c:pt>
                <c:pt idx="202">
                  <c:v>1.4192709999999999</c:v>
                </c:pt>
                <c:pt idx="203">
                  <c:v>1.4199219999999999</c:v>
                </c:pt>
                <c:pt idx="204">
                  <c:v>1.4199219999999999</c:v>
                </c:pt>
                <c:pt idx="205">
                  <c:v>1.41862</c:v>
                </c:pt>
                <c:pt idx="206">
                  <c:v>1.4199219999999999</c:v>
                </c:pt>
                <c:pt idx="207">
                  <c:v>1.4205730000000001</c:v>
                </c:pt>
                <c:pt idx="208">
                  <c:v>1.420356</c:v>
                </c:pt>
                <c:pt idx="209">
                  <c:v>1.4177519999999999</c:v>
                </c:pt>
                <c:pt idx="210">
                  <c:v>1.4177519999999999</c:v>
                </c:pt>
                <c:pt idx="211">
                  <c:v>1.41862</c:v>
                </c:pt>
                <c:pt idx="212">
                  <c:v>1.4192709999999999</c:v>
                </c:pt>
                <c:pt idx="213">
                  <c:v>1.417535</c:v>
                </c:pt>
                <c:pt idx="214">
                  <c:v>1.4171009999999999</c:v>
                </c:pt>
                <c:pt idx="215">
                  <c:v>1.41862</c:v>
                </c:pt>
                <c:pt idx="216">
                  <c:v>1.4184030000000001</c:v>
                </c:pt>
                <c:pt idx="217">
                  <c:v>1.419705</c:v>
                </c:pt>
                <c:pt idx="218">
                  <c:v>1.4181859999999999</c:v>
                </c:pt>
                <c:pt idx="219">
                  <c:v>1.417535</c:v>
                </c:pt>
                <c:pt idx="220">
                  <c:v>1.4177519999999999</c:v>
                </c:pt>
                <c:pt idx="221">
                  <c:v>1.4177519999999999</c:v>
                </c:pt>
                <c:pt idx="222">
                  <c:v>1.4188369999999999</c:v>
                </c:pt>
                <c:pt idx="223">
                  <c:v>1.4171009999999999</c:v>
                </c:pt>
                <c:pt idx="224">
                  <c:v>1.4171009999999999</c:v>
                </c:pt>
                <c:pt idx="225">
                  <c:v>1.4181859999999999</c:v>
                </c:pt>
                <c:pt idx="226">
                  <c:v>1.4188369999999999</c:v>
                </c:pt>
                <c:pt idx="227">
                  <c:v>1.419705</c:v>
                </c:pt>
                <c:pt idx="228">
                  <c:v>1.41645</c:v>
                </c:pt>
                <c:pt idx="229">
                  <c:v>1.41645</c:v>
                </c:pt>
                <c:pt idx="230">
                  <c:v>1.417535</c:v>
                </c:pt>
                <c:pt idx="231">
                  <c:v>1.417535</c:v>
                </c:pt>
                <c:pt idx="232">
                  <c:v>1.4173180000000001</c:v>
                </c:pt>
                <c:pt idx="233">
                  <c:v>1.4177519999999999</c:v>
                </c:pt>
                <c:pt idx="234">
                  <c:v>1.4155819999999999</c:v>
                </c:pt>
                <c:pt idx="235">
                  <c:v>1.4171009999999999</c:v>
                </c:pt>
                <c:pt idx="236">
                  <c:v>1.4177519999999999</c:v>
                </c:pt>
                <c:pt idx="237">
                  <c:v>1.4181859999999999</c:v>
                </c:pt>
                <c:pt idx="238">
                  <c:v>1.415365</c:v>
                </c:pt>
                <c:pt idx="239">
                  <c:v>1.4160159999999999</c:v>
                </c:pt>
                <c:pt idx="240">
                  <c:v>1.4160159999999999</c:v>
                </c:pt>
                <c:pt idx="241">
                  <c:v>1.4160159999999999</c:v>
                </c:pt>
                <c:pt idx="242">
                  <c:v>1.41645</c:v>
                </c:pt>
                <c:pt idx="243">
                  <c:v>1.41428</c:v>
                </c:pt>
                <c:pt idx="244">
                  <c:v>1.413411</c:v>
                </c:pt>
                <c:pt idx="245">
                  <c:v>1.415365</c:v>
                </c:pt>
                <c:pt idx="246">
                  <c:v>1.415365</c:v>
                </c:pt>
                <c:pt idx="247">
                  <c:v>1.415365</c:v>
                </c:pt>
                <c:pt idx="248">
                  <c:v>1.4149309999999999</c:v>
                </c:pt>
                <c:pt idx="249">
                  <c:v>1.4140630000000001</c:v>
                </c:pt>
                <c:pt idx="250">
                  <c:v>1.4140630000000001</c:v>
                </c:pt>
                <c:pt idx="251">
                  <c:v>1.41428</c:v>
                </c:pt>
                <c:pt idx="252">
                  <c:v>1.4149309999999999</c:v>
                </c:pt>
                <c:pt idx="253">
                  <c:v>1.4144969999999999</c:v>
                </c:pt>
                <c:pt idx="254">
                  <c:v>1.4129769999999999</c:v>
                </c:pt>
                <c:pt idx="255">
                  <c:v>1.4129769999999999</c:v>
                </c:pt>
                <c:pt idx="256">
                  <c:v>1.41276</c:v>
                </c:pt>
                <c:pt idx="257">
                  <c:v>1.413411</c:v>
                </c:pt>
                <c:pt idx="258">
                  <c:v>1.413411</c:v>
                </c:pt>
                <c:pt idx="259">
                  <c:v>1.413411</c:v>
                </c:pt>
                <c:pt idx="260">
                  <c:v>1.41276</c:v>
                </c:pt>
                <c:pt idx="261">
                  <c:v>1.4121090000000001</c:v>
                </c:pt>
                <c:pt idx="262">
                  <c:v>1.411241</c:v>
                </c:pt>
                <c:pt idx="263">
                  <c:v>1.411675</c:v>
                </c:pt>
                <c:pt idx="264">
                  <c:v>1.411241</c:v>
                </c:pt>
                <c:pt idx="265">
                  <c:v>1.411241</c:v>
                </c:pt>
                <c:pt idx="266">
                  <c:v>1.4099390000000001</c:v>
                </c:pt>
                <c:pt idx="267">
                  <c:v>1.4088540000000001</c:v>
                </c:pt>
                <c:pt idx="268">
                  <c:v>1.409505</c:v>
                </c:pt>
                <c:pt idx="269">
                  <c:v>1.4097219999999999</c:v>
                </c:pt>
                <c:pt idx="270">
                  <c:v>1.409071</c:v>
                </c:pt>
                <c:pt idx="271">
                  <c:v>1.407986</c:v>
                </c:pt>
                <c:pt idx="272">
                  <c:v>1.4088540000000001</c:v>
                </c:pt>
                <c:pt idx="273">
                  <c:v>1.4088540000000001</c:v>
                </c:pt>
                <c:pt idx="274">
                  <c:v>1.406684</c:v>
                </c:pt>
                <c:pt idx="275">
                  <c:v>1.405816</c:v>
                </c:pt>
                <c:pt idx="276">
                  <c:v>1.406684</c:v>
                </c:pt>
                <c:pt idx="277">
                  <c:v>1.4075519999999999</c:v>
                </c:pt>
                <c:pt idx="278">
                  <c:v>1.4086369999999999</c:v>
                </c:pt>
                <c:pt idx="279">
                  <c:v>1.4064669999999999</c:v>
                </c:pt>
                <c:pt idx="280">
                  <c:v>1.404731</c:v>
                </c:pt>
                <c:pt idx="281">
                  <c:v>1.4053819999999999</c:v>
                </c:pt>
                <c:pt idx="282">
                  <c:v>1.40625</c:v>
                </c:pt>
                <c:pt idx="283">
                  <c:v>1.406684</c:v>
                </c:pt>
                <c:pt idx="284">
                  <c:v>1.404731</c:v>
                </c:pt>
                <c:pt idx="285">
                  <c:v>1.404731</c:v>
                </c:pt>
                <c:pt idx="286">
                  <c:v>1.40408</c:v>
                </c:pt>
                <c:pt idx="287">
                  <c:v>1.4032119999999999</c:v>
                </c:pt>
                <c:pt idx="288">
                  <c:v>1.4014759999999999</c:v>
                </c:pt>
                <c:pt idx="289">
                  <c:v>1.4021269999999999</c:v>
                </c:pt>
                <c:pt idx="290">
                  <c:v>1.4025609999999999</c:v>
                </c:pt>
                <c:pt idx="291">
                  <c:v>1.4021269999999999</c:v>
                </c:pt>
                <c:pt idx="292">
                  <c:v>1.3999569999999999</c:v>
                </c:pt>
                <c:pt idx="293">
                  <c:v>1.4010419999999999</c:v>
                </c:pt>
                <c:pt idx="294">
                  <c:v>1.4021269999999999</c:v>
                </c:pt>
                <c:pt idx="295">
                  <c:v>1.402344</c:v>
                </c:pt>
                <c:pt idx="296">
                  <c:v>1.400825</c:v>
                </c:pt>
                <c:pt idx="297">
                  <c:v>1.4003909999999999</c:v>
                </c:pt>
                <c:pt idx="298">
                  <c:v>1.400174</c:v>
                </c:pt>
                <c:pt idx="299">
                  <c:v>1.400825</c:v>
                </c:pt>
                <c:pt idx="300">
                  <c:v>1.3999569999999999</c:v>
                </c:pt>
                <c:pt idx="301">
                  <c:v>1.39822</c:v>
                </c:pt>
                <c:pt idx="302">
                  <c:v>1.39974</c:v>
                </c:pt>
                <c:pt idx="303">
                  <c:v>1.3969180000000001</c:v>
                </c:pt>
                <c:pt idx="304">
                  <c:v>1.397135</c:v>
                </c:pt>
                <c:pt idx="305">
                  <c:v>1.39822</c:v>
                </c:pt>
                <c:pt idx="306">
                  <c:v>1.397786</c:v>
                </c:pt>
                <c:pt idx="307">
                  <c:v>1.39605</c:v>
                </c:pt>
                <c:pt idx="308">
                  <c:v>1.3975690000000001</c:v>
                </c:pt>
                <c:pt idx="309">
                  <c:v>1.39822</c:v>
                </c:pt>
                <c:pt idx="310">
                  <c:v>1.3980030000000001</c:v>
                </c:pt>
                <c:pt idx="311">
                  <c:v>1.39605</c:v>
                </c:pt>
                <c:pt idx="312">
                  <c:v>1.397135</c:v>
                </c:pt>
                <c:pt idx="313">
                  <c:v>1.397786</c:v>
                </c:pt>
                <c:pt idx="314">
                  <c:v>1.39605</c:v>
                </c:pt>
                <c:pt idx="315">
                  <c:v>1.394531</c:v>
                </c:pt>
                <c:pt idx="316">
                  <c:v>1.39605</c:v>
                </c:pt>
                <c:pt idx="317">
                  <c:v>1.396701</c:v>
                </c:pt>
                <c:pt idx="318">
                  <c:v>1.3969180000000001</c:v>
                </c:pt>
                <c:pt idx="319">
                  <c:v>1.3958330000000001</c:v>
                </c:pt>
                <c:pt idx="320">
                  <c:v>1.394965</c:v>
                </c:pt>
                <c:pt idx="321">
                  <c:v>1.3958330000000001</c:v>
                </c:pt>
                <c:pt idx="322">
                  <c:v>1.39605</c:v>
                </c:pt>
                <c:pt idx="323">
                  <c:v>1.3953990000000001</c:v>
                </c:pt>
                <c:pt idx="324">
                  <c:v>1.39388</c:v>
                </c:pt>
                <c:pt idx="325">
                  <c:v>1.3958330000000001</c:v>
                </c:pt>
                <c:pt idx="326">
                  <c:v>1.39605</c:v>
                </c:pt>
                <c:pt idx="327">
                  <c:v>1.39388</c:v>
                </c:pt>
                <c:pt idx="328">
                  <c:v>1.3932290000000001</c:v>
                </c:pt>
                <c:pt idx="329">
                  <c:v>1.393446</c:v>
                </c:pt>
                <c:pt idx="330">
                  <c:v>1.394531</c:v>
                </c:pt>
                <c:pt idx="331">
                  <c:v>1.3953990000000001</c:v>
                </c:pt>
                <c:pt idx="332">
                  <c:v>1.3925780000000001</c:v>
                </c:pt>
                <c:pt idx="333">
                  <c:v>1.392144</c:v>
                </c:pt>
                <c:pt idx="334">
                  <c:v>1.392144</c:v>
                </c:pt>
                <c:pt idx="335">
                  <c:v>1.3914930000000001</c:v>
                </c:pt>
                <c:pt idx="336">
                  <c:v>1.3893230000000001</c:v>
                </c:pt>
                <c:pt idx="337">
                  <c:v>1.389974</c:v>
                </c:pt>
                <c:pt idx="338">
                  <c:v>1.390625</c:v>
                </c:pt>
                <c:pt idx="339">
                  <c:v>1.3893230000000001</c:v>
                </c:pt>
                <c:pt idx="340">
                  <c:v>1.390625</c:v>
                </c:pt>
                <c:pt idx="341">
                  <c:v>1.391276</c:v>
                </c:pt>
                <c:pt idx="342">
                  <c:v>1.39171</c:v>
                </c:pt>
                <c:pt idx="343">
                  <c:v>1.3882380000000001</c:v>
                </c:pt>
                <c:pt idx="344">
                  <c:v>1.389106</c:v>
                </c:pt>
                <c:pt idx="345">
                  <c:v>1.38954</c:v>
                </c:pt>
                <c:pt idx="346">
                  <c:v>1.3893230000000001</c:v>
                </c:pt>
                <c:pt idx="347">
                  <c:v>1.3882380000000001</c:v>
                </c:pt>
                <c:pt idx="348">
                  <c:v>1.388889</c:v>
                </c:pt>
                <c:pt idx="349">
                  <c:v>1.389106</c:v>
                </c:pt>
                <c:pt idx="350">
                  <c:v>1.388455</c:v>
                </c:pt>
                <c:pt idx="351">
                  <c:v>1.386285</c:v>
                </c:pt>
                <c:pt idx="352">
                  <c:v>1.387804</c:v>
                </c:pt>
                <c:pt idx="353">
                  <c:v>1.3882380000000001</c:v>
                </c:pt>
                <c:pt idx="354">
                  <c:v>1.389106</c:v>
                </c:pt>
                <c:pt idx="355">
                  <c:v>1.389974</c:v>
                </c:pt>
                <c:pt idx="356">
                  <c:v>1.38737</c:v>
                </c:pt>
                <c:pt idx="357">
                  <c:v>1.38737</c:v>
                </c:pt>
                <c:pt idx="358">
                  <c:v>1.38737</c:v>
                </c:pt>
                <c:pt idx="359">
                  <c:v>1.3871530000000001</c:v>
                </c:pt>
                <c:pt idx="360">
                  <c:v>1.3871530000000001</c:v>
                </c:pt>
                <c:pt idx="361">
                  <c:v>1.3860680000000001</c:v>
                </c:pt>
                <c:pt idx="362">
                  <c:v>1.3871530000000001</c:v>
                </c:pt>
                <c:pt idx="363">
                  <c:v>1.38737</c:v>
                </c:pt>
                <c:pt idx="364">
                  <c:v>1.38737</c:v>
                </c:pt>
                <c:pt idx="365">
                  <c:v>1.384549</c:v>
                </c:pt>
                <c:pt idx="366">
                  <c:v>1.385634</c:v>
                </c:pt>
                <c:pt idx="367">
                  <c:v>1.3849830000000001</c:v>
                </c:pt>
                <c:pt idx="368">
                  <c:v>1.3828130000000001</c:v>
                </c:pt>
                <c:pt idx="369">
                  <c:v>1.3830290000000001</c:v>
                </c:pt>
                <c:pt idx="370">
                  <c:v>1.3836809999999999</c:v>
                </c:pt>
                <c:pt idx="371">
                  <c:v>1.3825959999999999</c:v>
                </c:pt>
                <c:pt idx="372">
                  <c:v>1.3812930000000001</c:v>
                </c:pt>
                <c:pt idx="373">
                  <c:v>1.3828130000000001</c:v>
                </c:pt>
                <c:pt idx="374">
                  <c:v>1.3847659999999999</c:v>
                </c:pt>
                <c:pt idx="375">
                  <c:v>1.3823780000000001</c:v>
                </c:pt>
                <c:pt idx="376">
                  <c:v>1.38151</c:v>
                </c:pt>
                <c:pt idx="377">
                  <c:v>1.3825959999999999</c:v>
                </c:pt>
                <c:pt idx="378">
                  <c:v>1.383464</c:v>
                </c:pt>
                <c:pt idx="379">
                  <c:v>1.3823780000000001</c:v>
                </c:pt>
                <c:pt idx="380">
                  <c:v>1.3812930000000001</c:v>
                </c:pt>
                <c:pt idx="381">
                  <c:v>1.38151</c:v>
                </c:pt>
                <c:pt idx="382">
                  <c:v>1.3825959999999999</c:v>
                </c:pt>
                <c:pt idx="383">
                  <c:v>1.3819440000000001</c:v>
                </c:pt>
                <c:pt idx="384">
                  <c:v>1.3806419999999999</c:v>
                </c:pt>
                <c:pt idx="385">
                  <c:v>1.380425</c:v>
                </c:pt>
                <c:pt idx="386">
                  <c:v>1.3808590000000001</c:v>
                </c:pt>
                <c:pt idx="387">
                  <c:v>1.380425</c:v>
                </c:pt>
                <c:pt idx="388">
                  <c:v>1.3808590000000001</c:v>
                </c:pt>
                <c:pt idx="389">
                  <c:v>1.3812930000000001</c:v>
                </c:pt>
                <c:pt idx="390">
                  <c:v>1.3812930000000001</c:v>
                </c:pt>
                <c:pt idx="391">
                  <c:v>1.3806419999999999</c:v>
                </c:pt>
                <c:pt idx="392">
                  <c:v>1.3806419999999999</c:v>
                </c:pt>
                <c:pt idx="393">
                  <c:v>1.37934</c:v>
                </c:pt>
                <c:pt idx="394">
                  <c:v>1.3802080000000001</c:v>
                </c:pt>
                <c:pt idx="395">
                  <c:v>1.3791230000000001</c:v>
                </c:pt>
                <c:pt idx="396">
                  <c:v>1.3791230000000001</c:v>
                </c:pt>
                <c:pt idx="397">
                  <c:v>1.3784719999999999</c:v>
                </c:pt>
                <c:pt idx="398">
                  <c:v>1.378255</c:v>
                </c:pt>
                <c:pt idx="399">
                  <c:v>1.378255</c:v>
                </c:pt>
                <c:pt idx="400">
                  <c:v>1.37717</c:v>
                </c:pt>
                <c:pt idx="401">
                  <c:v>1.37717</c:v>
                </c:pt>
                <c:pt idx="402">
                  <c:v>1.3763019999999999</c:v>
                </c:pt>
                <c:pt idx="403">
                  <c:v>1.3752169999999999</c:v>
                </c:pt>
                <c:pt idx="404">
                  <c:v>1.376085</c:v>
                </c:pt>
                <c:pt idx="405">
                  <c:v>1.376085</c:v>
                </c:pt>
                <c:pt idx="406">
                  <c:v>1.374349</c:v>
                </c:pt>
                <c:pt idx="407">
                  <c:v>1.374349</c:v>
                </c:pt>
                <c:pt idx="408">
                  <c:v>1.374349</c:v>
                </c:pt>
                <c:pt idx="409">
                  <c:v>1.374349</c:v>
                </c:pt>
                <c:pt idx="410">
                  <c:v>1.3730469999999999</c:v>
                </c:pt>
                <c:pt idx="411">
                  <c:v>1.3741319999999999</c:v>
                </c:pt>
                <c:pt idx="412">
                  <c:v>1.376085</c:v>
                </c:pt>
                <c:pt idx="413">
                  <c:v>1.374349</c:v>
                </c:pt>
                <c:pt idx="414">
                  <c:v>1.372179</c:v>
                </c:pt>
                <c:pt idx="415">
                  <c:v>1.373915</c:v>
                </c:pt>
                <c:pt idx="416">
                  <c:v>1.373915</c:v>
                </c:pt>
                <c:pt idx="417">
                  <c:v>1.373915</c:v>
                </c:pt>
                <c:pt idx="418">
                  <c:v>1.372179</c:v>
                </c:pt>
                <c:pt idx="419">
                  <c:v>1.372179</c:v>
                </c:pt>
                <c:pt idx="420">
                  <c:v>1.3730469999999999</c:v>
                </c:pt>
                <c:pt idx="421">
                  <c:v>1.3726130000000001</c:v>
                </c:pt>
                <c:pt idx="422">
                  <c:v>1.3715280000000001</c:v>
                </c:pt>
                <c:pt idx="423">
                  <c:v>1.37283</c:v>
                </c:pt>
                <c:pt idx="424">
                  <c:v>1.3736980000000001</c:v>
                </c:pt>
                <c:pt idx="425">
                  <c:v>1.3741319999999999</c:v>
                </c:pt>
                <c:pt idx="426">
                  <c:v>1.371745</c:v>
                </c:pt>
                <c:pt idx="427">
                  <c:v>1.372179</c:v>
                </c:pt>
                <c:pt idx="428">
                  <c:v>1.372179</c:v>
                </c:pt>
                <c:pt idx="429">
                  <c:v>1.37283</c:v>
                </c:pt>
                <c:pt idx="430">
                  <c:v>1.37066</c:v>
                </c:pt>
                <c:pt idx="431">
                  <c:v>1.371745</c:v>
                </c:pt>
                <c:pt idx="432">
                  <c:v>1.371745</c:v>
                </c:pt>
                <c:pt idx="433">
                  <c:v>1.372179</c:v>
                </c:pt>
                <c:pt idx="434">
                  <c:v>1.3704430000000001</c:v>
                </c:pt>
                <c:pt idx="435">
                  <c:v>1.370009</c:v>
                </c:pt>
                <c:pt idx="436">
                  <c:v>1.3715280000000001</c:v>
                </c:pt>
                <c:pt idx="437">
                  <c:v>1.3719619999999999</c:v>
                </c:pt>
                <c:pt idx="438">
                  <c:v>1.37283</c:v>
                </c:pt>
                <c:pt idx="439">
                  <c:v>1.3704430000000001</c:v>
                </c:pt>
                <c:pt idx="440">
                  <c:v>1.3704430000000001</c:v>
                </c:pt>
                <c:pt idx="441">
                  <c:v>1.370009</c:v>
                </c:pt>
                <c:pt idx="442">
                  <c:v>1.370009</c:v>
                </c:pt>
                <c:pt idx="443">
                  <c:v>1.3682730000000001</c:v>
                </c:pt>
                <c:pt idx="444">
                  <c:v>1.369575</c:v>
                </c:pt>
                <c:pt idx="445">
                  <c:v>1.369575</c:v>
                </c:pt>
                <c:pt idx="446">
                  <c:v>1.3682730000000001</c:v>
                </c:pt>
                <c:pt idx="447">
                  <c:v>1.368924</c:v>
                </c:pt>
                <c:pt idx="448">
                  <c:v>1.369575</c:v>
                </c:pt>
                <c:pt idx="449">
                  <c:v>1.3682730000000001</c:v>
                </c:pt>
                <c:pt idx="450">
                  <c:v>1.366536</c:v>
                </c:pt>
                <c:pt idx="451">
                  <c:v>1.36849</c:v>
                </c:pt>
                <c:pt idx="452">
                  <c:v>1.3693580000000001</c:v>
                </c:pt>
                <c:pt idx="453">
                  <c:v>1.3661019999999999</c:v>
                </c:pt>
                <c:pt idx="454">
                  <c:v>1.3667530000000001</c:v>
                </c:pt>
                <c:pt idx="455">
                  <c:v>1.3676219999999999</c:v>
                </c:pt>
                <c:pt idx="456">
                  <c:v>1.3682730000000001</c:v>
                </c:pt>
                <c:pt idx="457">
                  <c:v>1.3661019999999999</c:v>
                </c:pt>
                <c:pt idx="458">
                  <c:v>1.3661019999999999</c:v>
                </c:pt>
                <c:pt idx="459">
                  <c:v>1.3676219999999999</c:v>
                </c:pt>
                <c:pt idx="460">
                  <c:v>1.366536</c:v>
                </c:pt>
                <c:pt idx="461">
                  <c:v>1.3652340000000001</c:v>
                </c:pt>
                <c:pt idx="462">
                  <c:v>1.3656680000000001</c:v>
                </c:pt>
                <c:pt idx="463">
                  <c:v>1.3663190000000001</c:v>
                </c:pt>
                <c:pt idx="464">
                  <c:v>1.367405</c:v>
                </c:pt>
                <c:pt idx="465">
                  <c:v>1.365451</c:v>
                </c:pt>
                <c:pt idx="466">
                  <c:v>1.3656680000000001</c:v>
                </c:pt>
                <c:pt idx="467">
                  <c:v>1.3667530000000001</c:v>
                </c:pt>
                <c:pt idx="468">
                  <c:v>1.364366</c:v>
                </c:pt>
                <c:pt idx="469">
                  <c:v>1.365451</c:v>
                </c:pt>
                <c:pt idx="470">
                  <c:v>1.3661019999999999</c:v>
                </c:pt>
                <c:pt idx="471">
                  <c:v>1.3663190000000001</c:v>
                </c:pt>
                <c:pt idx="472">
                  <c:v>1.364366</c:v>
                </c:pt>
                <c:pt idx="473">
                  <c:v>1.3641490000000001</c:v>
                </c:pt>
                <c:pt idx="474">
                  <c:v>1.3652340000000001</c:v>
                </c:pt>
                <c:pt idx="475">
                  <c:v>1.3656680000000001</c:v>
                </c:pt>
                <c:pt idx="476">
                  <c:v>1.3656680000000001</c:v>
                </c:pt>
                <c:pt idx="477">
                  <c:v>1.3634980000000001</c:v>
                </c:pt>
                <c:pt idx="478">
                  <c:v>1.3645830000000001</c:v>
                </c:pt>
                <c:pt idx="479">
                  <c:v>1.364366</c:v>
                </c:pt>
                <c:pt idx="480">
                  <c:v>1.365451</c:v>
                </c:pt>
                <c:pt idx="481">
                  <c:v>1.3645830000000001</c:v>
                </c:pt>
                <c:pt idx="482">
                  <c:v>1.3639319999999999</c:v>
                </c:pt>
                <c:pt idx="483">
                  <c:v>1.3650169999999999</c:v>
                </c:pt>
                <c:pt idx="484">
                  <c:v>1.3652340000000001</c:v>
                </c:pt>
                <c:pt idx="485">
                  <c:v>1.3656680000000001</c:v>
                </c:pt>
                <c:pt idx="486">
                  <c:v>1.3641490000000001</c:v>
                </c:pt>
                <c:pt idx="487">
                  <c:v>1.3641490000000001</c:v>
                </c:pt>
                <c:pt idx="488">
                  <c:v>1.3650169999999999</c:v>
                </c:pt>
                <c:pt idx="489">
                  <c:v>1.363281</c:v>
                </c:pt>
                <c:pt idx="490">
                  <c:v>1.3624130000000001</c:v>
                </c:pt>
                <c:pt idx="491">
                  <c:v>1.3634980000000001</c:v>
                </c:pt>
                <c:pt idx="492">
                  <c:v>1.3639319999999999</c:v>
                </c:pt>
                <c:pt idx="493">
                  <c:v>1.360894</c:v>
                </c:pt>
                <c:pt idx="494">
                  <c:v>1.3613280000000001</c:v>
                </c:pt>
                <c:pt idx="495">
                  <c:v>1.3619790000000001</c:v>
                </c:pt>
                <c:pt idx="496">
                  <c:v>1.3624130000000001</c:v>
                </c:pt>
                <c:pt idx="497">
                  <c:v>1.3606769999999999</c:v>
                </c:pt>
                <c:pt idx="498">
                  <c:v>1.360894</c:v>
                </c:pt>
                <c:pt idx="499">
                  <c:v>1.361111</c:v>
                </c:pt>
                <c:pt idx="500">
                  <c:v>1.3613280000000001</c:v>
                </c:pt>
                <c:pt idx="501">
                  <c:v>1.3602430000000001</c:v>
                </c:pt>
                <c:pt idx="502">
                  <c:v>1.3613280000000001</c:v>
                </c:pt>
                <c:pt idx="503">
                  <c:v>1.362196</c:v>
                </c:pt>
                <c:pt idx="504">
                  <c:v>1.363281</c:v>
                </c:pt>
                <c:pt idx="505">
                  <c:v>1.360026</c:v>
                </c:pt>
                <c:pt idx="506">
                  <c:v>1.3613280000000001</c:v>
                </c:pt>
                <c:pt idx="507">
                  <c:v>1.3619790000000001</c:v>
                </c:pt>
                <c:pt idx="508">
                  <c:v>1.363281</c:v>
                </c:pt>
                <c:pt idx="509">
                  <c:v>1.3634980000000001</c:v>
                </c:pt>
                <c:pt idx="510">
                  <c:v>1.3602430000000001</c:v>
                </c:pt>
                <c:pt idx="511">
                  <c:v>1.3613280000000001</c:v>
                </c:pt>
                <c:pt idx="512">
                  <c:v>1.3613280000000001</c:v>
                </c:pt>
                <c:pt idx="513">
                  <c:v>1.3619790000000001</c:v>
                </c:pt>
                <c:pt idx="514">
                  <c:v>1.362196</c:v>
                </c:pt>
                <c:pt idx="515">
                  <c:v>1.3613280000000001</c:v>
                </c:pt>
                <c:pt idx="516">
                  <c:v>1.3613280000000001</c:v>
                </c:pt>
                <c:pt idx="517">
                  <c:v>1.3613280000000001</c:v>
                </c:pt>
                <c:pt idx="518">
                  <c:v>1.361111</c:v>
                </c:pt>
                <c:pt idx="519">
                  <c:v>1.3591580000000001</c:v>
                </c:pt>
                <c:pt idx="520">
                  <c:v>1.358941</c:v>
                </c:pt>
                <c:pt idx="521">
                  <c:v>1.358724</c:v>
                </c:pt>
                <c:pt idx="522">
                  <c:v>1.361111</c:v>
                </c:pt>
                <c:pt idx="523">
                  <c:v>1.3585069999999999</c:v>
                </c:pt>
                <c:pt idx="524">
                  <c:v>1.3585069999999999</c:v>
                </c:pt>
                <c:pt idx="525">
                  <c:v>1.358941</c:v>
                </c:pt>
                <c:pt idx="526">
                  <c:v>1.357639</c:v>
                </c:pt>
                <c:pt idx="527">
                  <c:v>1.3574219999999999</c:v>
                </c:pt>
                <c:pt idx="528">
                  <c:v>1.358941</c:v>
                </c:pt>
                <c:pt idx="529">
                  <c:v>1.3574219999999999</c:v>
                </c:pt>
                <c:pt idx="530">
                  <c:v>1.3563369999999999</c:v>
                </c:pt>
                <c:pt idx="531">
                  <c:v>1.3574219999999999</c:v>
                </c:pt>
                <c:pt idx="532">
                  <c:v>1.3585069999999999</c:v>
                </c:pt>
                <c:pt idx="533">
                  <c:v>1.3556859999999999</c:v>
                </c:pt>
                <c:pt idx="534">
                  <c:v>1.356554</c:v>
                </c:pt>
                <c:pt idx="535">
                  <c:v>1.357856</c:v>
                </c:pt>
                <c:pt idx="536">
                  <c:v>1.358941</c:v>
                </c:pt>
                <c:pt idx="537">
                  <c:v>1.3563369999999999</c:v>
                </c:pt>
                <c:pt idx="538">
                  <c:v>1.3559030000000001</c:v>
                </c:pt>
                <c:pt idx="539">
                  <c:v>1.3567709999999999</c:v>
                </c:pt>
                <c:pt idx="540">
                  <c:v>1.3569880000000001</c:v>
                </c:pt>
                <c:pt idx="541">
                  <c:v>1.3569880000000001</c:v>
                </c:pt>
                <c:pt idx="542">
                  <c:v>1.3556859999999999</c:v>
                </c:pt>
                <c:pt idx="543">
                  <c:v>1.356554</c:v>
                </c:pt>
                <c:pt idx="544">
                  <c:v>1.3559030000000001</c:v>
                </c:pt>
                <c:pt idx="545">
                  <c:v>1.356554</c:v>
                </c:pt>
                <c:pt idx="546">
                  <c:v>1.356554</c:v>
                </c:pt>
                <c:pt idx="547">
                  <c:v>1.3559030000000001</c:v>
                </c:pt>
                <c:pt idx="548">
                  <c:v>1.3548180000000001</c:v>
                </c:pt>
                <c:pt idx="549">
                  <c:v>1.3559030000000001</c:v>
                </c:pt>
                <c:pt idx="550">
                  <c:v>1.3569880000000001</c:v>
                </c:pt>
                <c:pt idx="551">
                  <c:v>1.3569880000000001</c:v>
                </c:pt>
                <c:pt idx="552">
                  <c:v>1.354384</c:v>
                </c:pt>
                <c:pt idx="553">
                  <c:v>1.3548180000000001</c:v>
                </c:pt>
                <c:pt idx="554">
                  <c:v>1.3556859999999999</c:v>
                </c:pt>
                <c:pt idx="555">
                  <c:v>1.3563369999999999</c:v>
                </c:pt>
                <c:pt idx="556">
                  <c:v>1.3552519999999999</c:v>
                </c:pt>
                <c:pt idx="557">
                  <c:v>1.3535159999999999</c:v>
                </c:pt>
                <c:pt idx="558">
                  <c:v>1.3541669999999999</c:v>
                </c:pt>
                <c:pt idx="559">
                  <c:v>1.3546009999999999</c:v>
                </c:pt>
                <c:pt idx="560">
                  <c:v>1.3524309999999999</c:v>
                </c:pt>
                <c:pt idx="561">
                  <c:v>1.3530819999999999</c:v>
                </c:pt>
                <c:pt idx="562">
                  <c:v>1.3515630000000001</c:v>
                </c:pt>
                <c:pt idx="563">
                  <c:v>1.350911</c:v>
                </c:pt>
                <c:pt idx="564">
                  <c:v>1.3511280000000001</c:v>
                </c:pt>
                <c:pt idx="565">
                  <c:v>1.3530819999999999</c:v>
                </c:pt>
                <c:pt idx="566">
                  <c:v>1.3526480000000001</c:v>
                </c:pt>
                <c:pt idx="567">
                  <c:v>1.350911</c:v>
                </c:pt>
                <c:pt idx="568">
                  <c:v>1.3519969999999999</c:v>
                </c:pt>
                <c:pt idx="569">
                  <c:v>1.3530819999999999</c:v>
                </c:pt>
                <c:pt idx="570">
                  <c:v>1.352214</c:v>
                </c:pt>
                <c:pt idx="571">
                  <c:v>1.3519969999999999</c:v>
                </c:pt>
                <c:pt idx="572">
                  <c:v>1.3526480000000001</c:v>
                </c:pt>
                <c:pt idx="573">
                  <c:v>1.3526480000000001</c:v>
                </c:pt>
                <c:pt idx="574">
                  <c:v>1.351345</c:v>
                </c:pt>
                <c:pt idx="575">
                  <c:v>1.3511280000000001</c:v>
                </c:pt>
                <c:pt idx="576">
                  <c:v>1.352214</c:v>
                </c:pt>
                <c:pt idx="577">
                  <c:v>1.3530819999999999</c:v>
                </c:pt>
                <c:pt idx="578">
                  <c:v>1.3526480000000001</c:v>
                </c:pt>
                <c:pt idx="579">
                  <c:v>1.3515630000000001</c:v>
                </c:pt>
                <c:pt idx="580">
                  <c:v>1.3511280000000001</c:v>
                </c:pt>
                <c:pt idx="581">
                  <c:v>1.351345</c:v>
                </c:pt>
                <c:pt idx="582">
                  <c:v>1.3524309999999999</c:v>
                </c:pt>
                <c:pt idx="583">
                  <c:v>1.3519969999999999</c:v>
                </c:pt>
                <c:pt idx="584">
                  <c:v>1.351345</c:v>
                </c:pt>
                <c:pt idx="585">
                  <c:v>1.3500430000000001</c:v>
                </c:pt>
                <c:pt idx="586">
                  <c:v>1.3500430000000001</c:v>
                </c:pt>
                <c:pt idx="587">
                  <c:v>1.3504769999999999</c:v>
                </c:pt>
                <c:pt idx="588">
                  <c:v>1.351345</c:v>
                </c:pt>
                <c:pt idx="589">
                  <c:v>1.3500430000000001</c:v>
                </c:pt>
                <c:pt idx="590">
                  <c:v>1.3504769999999999</c:v>
                </c:pt>
                <c:pt idx="591">
                  <c:v>1.352214</c:v>
                </c:pt>
                <c:pt idx="592">
                  <c:v>1.3511280000000001</c:v>
                </c:pt>
                <c:pt idx="593">
                  <c:v>1.3489580000000001</c:v>
                </c:pt>
                <c:pt idx="594">
                  <c:v>1.3493919999999999</c:v>
                </c:pt>
                <c:pt idx="595">
                  <c:v>1.3504769999999999</c:v>
                </c:pt>
                <c:pt idx="596">
                  <c:v>1.3489580000000001</c:v>
                </c:pt>
                <c:pt idx="597">
                  <c:v>1.3483069999999999</c:v>
                </c:pt>
                <c:pt idx="598">
                  <c:v>1.3483069999999999</c:v>
                </c:pt>
                <c:pt idx="599">
                  <c:v>1.346571</c:v>
                </c:pt>
                <c:pt idx="600">
                  <c:v>1.346571</c:v>
                </c:pt>
                <c:pt idx="601">
                  <c:v>1.3483069999999999</c:v>
                </c:pt>
                <c:pt idx="602">
                  <c:v>1.34809</c:v>
                </c:pt>
                <c:pt idx="603">
                  <c:v>1.346571</c:v>
                </c:pt>
                <c:pt idx="604">
                  <c:v>1.3478730000000001</c:v>
                </c:pt>
                <c:pt idx="605">
                  <c:v>1.3483069999999999</c:v>
                </c:pt>
                <c:pt idx="606">
                  <c:v>1.3472219999999999</c:v>
                </c:pt>
                <c:pt idx="607">
                  <c:v>1.347005</c:v>
                </c:pt>
                <c:pt idx="608">
                  <c:v>1.3483069999999999</c:v>
                </c:pt>
                <c:pt idx="609">
                  <c:v>1.3489580000000001</c:v>
                </c:pt>
                <c:pt idx="610">
                  <c:v>1.346571</c:v>
                </c:pt>
                <c:pt idx="611">
                  <c:v>1.346571</c:v>
                </c:pt>
                <c:pt idx="612">
                  <c:v>1.347656</c:v>
                </c:pt>
                <c:pt idx="613">
                  <c:v>1.3472219999999999</c:v>
                </c:pt>
                <c:pt idx="614">
                  <c:v>1.34592</c:v>
                </c:pt>
                <c:pt idx="615">
                  <c:v>1.3461369999999999</c:v>
                </c:pt>
                <c:pt idx="616">
                  <c:v>1.34592</c:v>
                </c:pt>
                <c:pt idx="617">
                  <c:v>1.347656</c:v>
                </c:pt>
                <c:pt idx="618">
                  <c:v>1.3483069999999999</c:v>
                </c:pt>
                <c:pt idx="619">
                  <c:v>1.346571</c:v>
                </c:pt>
                <c:pt idx="620">
                  <c:v>1.34592</c:v>
                </c:pt>
                <c:pt idx="621">
                  <c:v>1.346571</c:v>
                </c:pt>
                <c:pt idx="622">
                  <c:v>1.347656</c:v>
                </c:pt>
                <c:pt idx="623">
                  <c:v>1.347005</c:v>
                </c:pt>
                <c:pt idx="624">
                  <c:v>1.3461369999999999</c:v>
                </c:pt>
                <c:pt idx="625">
                  <c:v>1.3478730000000001</c:v>
                </c:pt>
                <c:pt idx="626">
                  <c:v>1.34809</c:v>
                </c:pt>
                <c:pt idx="627">
                  <c:v>1.3478730000000001</c:v>
                </c:pt>
                <c:pt idx="628">
                  <c:v>1.3457030000000001</c:v>
                </c:pt>
                <c:pt idx="629">
                  <c:v>1.344835</c:v>
                </c:pt>
                <c:pt idx="630">
                  <c:v>1.3461369999999999</c:v>
                </c:pt>
                <c:pt idx="631">
                  <c:v>1.3461369999999999</c:v>
                </c:pt>
                <c:pt idx="632">
                  <c:v>1.3450519999999999</c:v>
                </c:pt>
                <c:pt idx="633">
                  <c:v>1.34592</c:v>
                </c:pt>
                <c:pt idx="634">
                  <c:v>1.3461369999999999</c:v>
                </c:pt>
                <c:pt idx="635">
                  <c:v>1.34375</c:v>
                </c:pt>
                <c:pt idx="636">
                  <c:v>1.344835</c:v>
                </c:pt>
                <c:pt idx="637">
                  <c:v>1.3461369999999999</c:v>
                </c:pt>
                <c:pt idx="638">
                  <c:v>1.344401</c:v>
                </c:pt>
                <c:pt idx="639">
                  <c:v>1.344835</c:v>
                </c:pt>
                <c:pt idx="640">
                  <c:v>1.3457030000000001</c:v>
                </c:pt>
                <c:pt idx="641">
                  <c:v>1.3461369999999999</c:v>
                </c:pt>
                <c:pt idx="642">
                  <c:v>1.345486</c:v>
                </c:pt>
                <c:pt idx="643">
                  <c:v>1.344835</c:v>
                </c:pt>
                <c:pt idx="644">
                  <c:v>1.34592</c:v>
                </c:pt>
                <c:pt idx="645">
                  <c:v>1.346571</c:v>
                </c:pt>
                <c:pt idx="646">
                  <c:v>1.3478730000000001</c:v>
                </c:pt>
                <c:pt idx="647">
                  <c:v>1.3446180000000001</c:v>
                </c:pt>
                <c:pt idx="648">
                  <c:v>1.344835</c:v>
                </c:pt>
                <c:pt idx="649">
                  <c:v>1.3461369999999999</c:v>
                </c:pt>
                <c:pt idx="650">
                  <c:v>1.347005</c:v>
                </c:pt>
                <c:pt idx="651">
                  <c:v>1.3467880000000001</c:v>
                </c:pt>
                <c:pt idx="652">
                  <c:v>1.34592</c:v>
                </c:pt>
                <c:pt idx="653">
                  <c:v>1.3450519999999999</c:v>
                </c:pt>
                <c:pt idx="654">
                  <c:v>1.3461369999999999</c:v>
                </c:pt>
                <c:pt idx="655">
                  <c:v>1.34592</c:v>
                </c:pt>
                <c:pt idx="656">
                  <c:v>1.3446180000000001</c:v>
                </c:pt>
                <c:pt idx="657">
                  <c:v>1.3446180000000001</c:v>
                </c:pt>
                <c:pt idx="658">
                  <c:v>1.345486</c:v>
                </c:pt>
                <c:pt idx="659">
                  <c:v>1.34592</c:v>
                </c:pt>
                <c:pt idx="660">
                  <c:v>1.3450519999999999</c:v>
                </c:pt>
                <c:pt idx="661">
                  <c:v>1.34375</c:v>
                </c:pt>
                <c:pt idx="662">
                  <c:v>1.344401</c:v>
                </c:pt>
                <c:pt idx="663">
                  <c:v>1.344835</c:v>
                </c:pt>
                <c:pt idx="664">
                  <c:v>1.343316</c:v>
                </c:pt>
                <c:pt idx="665">
                  <c:v>1.34375</c:v>
                </c:pt>
                <c:pt idx="666">
                  <c:v>1.3435330000000001</c:v>
                </c:pt>
                <c:pt idx="667">
                  <c:v>1.344401</c:v>
                </c:pt>
                <c:pt idx="668">
                  <c:v>1.3428819999999999</c:v>
                </c:pt>
                <c:pt idx="669">
                  <c:v>1.34375</c:v>
                </c:pt>
                <c:pt idx="670">
                  <c:v>1.3450519999999999</c:v>
                </c:pt>
                <c:pt idx="671">
                  <c:v>1.3461369999999999</c:v>
                </c:pt>
                <c:pt idx="672">
                  <c:v>1.3435330000000001</c:v>
                </c:pt>
                <c:pt idx="673">
                  <c:v>1.344835</c:v>
                </c:pt>
                <c:pt idx="674">
                  <c:v>1.343316</c:v>
                </c:pt>
                <c:pt idx="675">
                  <c:v>1.34375</c:v>
                </c:pt>
                <c:pt idx="676">
                  <c:v>1.3439669999999999</c:v>
                </c:pt>
                <c:pt idx="677">
                  <c:v>1.3424480000000001</c:v>
                </c:pt>
                <c:pt idx="678">
                  <c:v>1.3424480000000001</c:v>
                </c:pt>
                <c:pt idx="679">
                  <c:v>1.3424480000000001</c:v>
                </c:pt>
                <c:pt idx="680">
                  <c:v>1.3428819999999999</c:v>
                </c:pt>
                <c:pt idx="681">
                  <c:v>1.343316</c:v>
                </c:pt>
                <c:pt idx="682">
                  <c:v>1.3428819999999999</c:v>
                </c:pt>
                <c:pt idx="683">
                  <c:v>1.342231</c:v>
                </c:pt>
                <c:pt idx="684">
                  <c:v>1.342665</c:v>
                </c:pt>
                <c:pt idx="685">
                  <c:v>1.343316</c:v>
                </c:pt>
                <c:pt idx="686">
                  <c:v>1.343316</c:v>
                </c:pt>
                <c:pt idx="687">
                  <c:v>1.3435330000000001</c:v>
                </c:pt>
                <c:pt idx="688">
                  <c:v>1.34158</c:v>
                </c:pt>
                <c:pt idx="689">
                  <c:v>1.342231</c:v>
                </c:pt>
                <c:pt idx="690">
                  <c:v>1.343316</c:v>
                </c:pt>
                <c:pt idx="691">
                  <c:v>1.3424480000000001</c:v>
                </c:pt>
                <c:pt idx="692">
                  <c:v>1.3407119999999999</c:v>
                </c:pt>
                <c:pt idx="693">
                  <c:v>1.3407119999999999</c:v>
                </c:pt>
                <c:pt idx="694">
                  <c:v>1.33941</c:v>
                </c:pt>
                <c:pt idx="695">
                  <c:v>1.3389759999999999</c:v>
                </c:pt>
                <c:pt idx="696">
                  <c:v>1.3407119999999999</c:v>
                </c:pt>
                <c:pt idx="697">
                  <c:v>1.3402780000000001</c:v>
                </c:pt>
                <c:pt idx="698">
                  <c:v>1.338325</c:v>
                </c:pt>
                <c:pt idx="699">
                  <c:v>1.3400609999999999</c:v>
                </c:pt>
                <c:pt idx="700">
                  <c:v>1.3413630000000001</c:v>
                </c:pt>
                <c:pt idx="701">
                  <c:v>1.3400609999999999</c:v>
                </c:pt>
                <c:pt idx="702">
                  <c:v>1.3391930000000001</c:v>
                </c:pt>
                <c:pt idx="703">
                  <c:v>1.3407119999999999</c:v>
                </c:pt>
                <c:pt idx="704">
                  <c:v>1.3407119999999999</c:v>
                </c:pt>
                <c:pt idx="705">
                  <c:v>1.3407119999999999</c:v>
                </c:pt>
                <c:pt idx="706">
                  <c:v>1.3396269999999999</c:v>
                </c:pt>
                <c:pt idx="707">
                  <c:v>1.3402780000000001</c:v>
                </c:pt>
                <c:pt idx="708">
                  <c:v>1.3407119999999999</c:v>
                </c:pt>
                <c:pt idx="709">
                  <c:v>1.3413630000000001</c:v>
                </c:pt>
                <c:pt idx="710">
                  <c:v>1.3402780000000001</c:v>
                </c:pt>
                <c:pt idx="711">
                  <c:v>1.3391930000000001</c:v>
                </c:pt>
                <c:pt idx="712">
                  <c:v>1.3391930000000001</c:v>
                </c:pt>
                <c:pt idx="713">
                  <c:v>1.3402780000000001</c:v>
                </c:pt>
                <c:pt idx="714">
                  <c:v>1.3413630000000001</c:v>
                </c:pt>
                <c:pt idx="715">
                  <c:v>1.3396269999999999</c:v>
                </c:pt>
                <c:pt idx="716">
                  <c:v>1.3389759999999999</c:v>
                </c:pt>
                <c:pt idx="717">
                  <c:v>1.3402780000000001</c:v>
                </c:pt>
                <c:pt idx="718">
                  <c:v>1.340495</c:v>
                </c:pt>
                <c:pt idx="719">
                  <c:v>1.3413630000000001</c:v>
                </c:pt>
                <c:pt idx="720">
                  <c:v>1.3391930000000001</c:v>
                </c:pt>
                <c:pt idx="721">
                  <c:v>1.3391930000000001</c:v>
                </c:pt>
                <c:pt idx="722">
                  <c:v>1.3396269999999999</c:v>
                </c:pt>
                <c:pt idx="723">
                  <c:v>1.3374569999999999</c:v>
                </c:pt>
                <c:pt idx="724">
                  <c:v>1.3391930000000001</c:v>
                </c:pt>
                <c:pt idx="725">
                  <c:v>1.3400609999999999</c:v>
                </c:pt>
                <c:pt idx="726">
                  <c:v>1.338325</c:v>
                </c:pt>
                <c:pt idx="727">
                  <c:v>1.33724</c:v>
                </c:pt>
                <c:pt idx="728">
                  <c:v>1.3389759999999999</c:v>
                </c:pt>
                <c:pt idx="729">
                  <c:v>1.3381080000000001</c:v>
                </c:pt>
                <c:pt idx="730">
                  <c:v>1.3359380000000001</c:v>
                </c:pt>
                <c:pt idx="731">
                  <c:v>1.3378909999999999</c:v>
                </c:pt>
                <c:pt idx="732">
                  <c:v>1.3378909999999999</c:v>
                </c:pt>
                <c:pt idx="733">
                  <c:v>1.3374569999999999</c:v>
                </c:pt>
                <c:pt idx="734">
                  <c:v>1.3378909999999999</c:v>
                </c:pt>
                <c:pt idx="735">
                  <c:v>1.3374569999999999</c:v>
                </c:pt>
                <c:pt idx="736">
                  <c:v>1.338325</c:v>
                </c:pt>
                <c:pt idx="737">
                  <c:v>1.3378909999999999</c:v>
                </c:pt>
                <c:pt idx="738">
                  <c:v>1.3363719999999999</c:v>
                </c:pt>
                <c:pt idx="739">
                  <c:v>1.3368059999999999</c:v>
                </c:pt>
                <c:pt idx="740">
                  <c:v>1.3374569999999999</c:v>
                </c:pt>
                <c:pt idx="741">
                  <c:v>1.3378909999999999</c:v>
                </c:pt>
                <c:pt idx="742">
                  <c:v>1.3363719999999999</c:v>
                </c:pt>
                <c:pt idx="743">
                  <c:v>1.3368059999999999</c:v>
                </c:pt>
                <c:pt idx="744">
                  <c:v>1.3378909999999999</c:v>
                </c:pt>
                <c:pt idx="745">
                  <c:v>1.33724</c:v>
                </c:pt>
                <c:pt idx="746">
                  <c:v>1.3374569999999999</c:v>
                </c:pt>
                <c:pt idx="747">
                  <c:v>1.3361540000000001</c:v>
                </c:pt>
                <c:pt idx="748">
                  <c:v>1.3374569999999999</c:v>
                </c:pt>
                <c:pt idx="749">
                  <c:v>1.3378909999999999</c:v>
                </c:pt>
                <c:pt idx="750">
                  <c:v>1.3370230000000001</c:v>
                </c:pt>
                <c:pt idx="751">
                  <c:v>1.3363719999999999</c:v>
                </c:pt>
                <c:pt idx="752">
                  <c:v>1.3374569999999999</c:v>
                </c:pt>
                <c:pt idx="753">
                  <c:v>1.3381080000000001</c:v>
                </c:pt>
                <c:pt idx="754">
                  <c:v>1.3374569999999999</c:v>
                </c:pt>
                <c:pt idx="755">
                  <c:v>1.3374569999999999</c:v>
                </c:pt>
                <c:pt idx="756">
                  <c:v>1.33724</c:v>
                </c:pt>
                <c:pt idx="757">
                  <c:v>1.335286</c:v>
                </c:pt>
                <c:pt idx="758">
                  <c:v>1.335286</c:v>
                </c:pt>
                <c:pt idx="759">
                  <c:v>1.3370230000000001</c:v>
                </c:pt>
                <c:pt idx="760">
                  <c:v>1.3374569999999999</c:v>
                </c:pt>
                <c:pt idx="761">
                  <c:v>1.335286</c:v>
                </c:pt>
                <c:pt idx="762">
                  <c:v>1.3368059999999999</c:v>
                </c:pt>
                <c:pt idx="763">
                  <c:v>1.3370230000000001</c:v>
                </c:pt>
                <c:pt idx="764">
                  <c:v>1.3374569999999999</c:v>
                </c:pt>
                <c:pt idx="765">
                  <c:v>1.3368059999999999</c:v>
                </c:pt>
                <c:pt idx="766">
                  <c:v>1.3357209999999999</c:v>
                </c:pt>
                <c:pt idx="767">
                  <c:v>1.3363719999999999</c:v>
                </c:pt>
                <c:pt idx="768">
                  <c:v>1.33724</c:v>
                </c:pt>
                <c:pt idx="769">
                  <c:v>1.3378909999999999</c:v>
                </c:pt>
                <c:pt idx="770">
                  <c:v>1.3359380000000001</c:v>
                </c:pt>
                <c:pt idx="771">
                  <c:v>1.3370230000000001</c:v>
                </c:pt>
                <c:pt idx="772">
                  <c:v>1.3370230000000001</c:v>
                </c:pt>
                <c:pt idx="773">
                  <c:v>1.3374569999999999</c:v>
                </c:pt>
                <c:pt idx="774">
                  <c:v>1.3370230000000001</c:v>
                </c:pt>
                <c:pt idx="775">
                  <c:v>1.3368059999999999</c:v>
                </c:pt>
                <c:pt idx="776">
                  <c:v>1.3370230000000001</c:v>
                </c:pt>
                <c:pt idx="777">
                  <c:v>1.33724</c:v>
                </c:pt>
                <c:pt idx="778">
                  <c:v>1.3350690000000001</c:v>
                </c:pt>
                <c:pt idx="779">
                  <c:v>1.3357209999999999</c:v>
                </c:pt>
                <c:pt idx="780">
                  <c:v>1.3374569999999999</c:v>
                </c:pt>
                <c:pt idx="781">
                  <c:v>1.33724</c:v>
                </c:pt>
                <c:pt idx="782">
                  <c:v>1.3357209999999999</c:v>
                </c:pt>
                <c:pt idx="783">
                  <c:v>1.3363719999999999</c:v>
                </c:pt>
                <c:pt idx="784">
                  <c:v>1.3363719999999999</c:v>
                </c:pt>
                <c:pt idx="785">
                  <c:v>1.3361540000000001</c:v>
                </c:pt>
                <c:pt idx="786">
                  <c:v>1.334201</c:v>
                </c:pt>
                <c:pt idx="787">
                  <c:v>1.3350690000000001</c:v>
                </c:pt>
                <c:pt idx="788">
                  <c:v>1.3350690000000001</c:v>
                </c:pt>
                <c:pt idx="789">
                  <c:v>1.335286</c:v>
                </c:pt>
                <c:pt idx="790">
                  <c:v>1.3348519999999999</c:v>
                </c:pt>
                <c:pt idx="791">
                  <c:v>1.335286</c:v>
                </c:pt>
                <c:pt idx="792">
                  <c:v>1.3368059999999999</c:v>
                </c:pt>
                <c:pt idx="793">
                  <c:v>1.3361540000000001</c:v>
                </c:pt>
                <c:pt idx="794">
                  <c:v>1.3363719999999999</c:v>
                </c:pt>
                <c:pt idx="795">
                  <c:v>1.33724</c:v>
                </c:pt>
                <c:pt idx="796">
                  <c:v>1.3359380000000001</c:v>
                </c:pt>
                <c:pt idx="797">
                  <c:v>1.3359380000000001</c:v>
                </c:pt>
                <c:pt idx="798">
                  <c:v>1.334635</c:v>
                </c:pt>
                <c:pt idx="799">
                  <c:v>1.335286</c:v>
                </c:pt>
                <c:pt idx="800">
                  <c:v>1.3370230000000001</c:v>
                </c:pt>
                <c:pt idx="801">
                  <c:v>1.33724</c:v>
                </c:pt>
                <c:pt idx="802">
                  <c:v>1.3370230000000001</c:v>
                </c:pt>
                <c:pt idx="803">
                  <c:v>1.3357209999999999</c:v>
                </c:pt>
                <c:pt idx="804">
                  <c:v>1.3363719999999999</c:v>
                </c:pt>
                <c:pt idx="805">
                  <c:v>1.3370230000000001</c:v>
                </c:pt>
                <c:pt idx="806">
                  <c:v>1.3378909999999999</c:v>
                </c:pt>
                <c:pt idx="807">
                  <c:v>1.3378909999999999</c:v>
                </c:pt>
                <c:pt idx="808">
                  <c:v>1.3368059999999999</c:v>
                </c:pt>
                <c:pt idx="809">
                  <c:v>1.3370230000000001</c:v>
                </c:pt>
                <c:pt idx="810">
                  <c:v>1.3368059999999999</c:v>
                </c:pt>
                <c:pt idx="811">
                  <c:v>1.3385419999999999</c:v>
                </c:pt>
                <c:pt idx="812">
                  <c:v>1.3357209999999999</c:v>
                </c:pt>
                <c:pt idx="813">
                  <c:v>1.3368059999999999</c:v>
                </c:pt>
                <c:pt idx="814">
                  <c:v>1.3363719999999999</c:v>
                </c:pt>
                <c:pt idx="815">
                  <c:v>1.3370230000000001</c:v>
                </c:pt>
                <c:pt idx="816">
                  <c:v>1.3357209999999999</c:v>
                </c:pt>
                <c:pt idx="817">
                  <c:v>1.3363719999999999</c:v>
                </c:pt>
                <c:pt idx="818">
                  <c:v>1.33724</c:v>
                </c:pt>
                <c:pt idx="819">
                  <c:v>1.33724</c:v>
                </c:pt>
                <c:pt idx="820">
                  <c:v>1.3357209999999999</c:v>
                </c:pt>
                <c:pt idx="821">
                  <c:v>1.3374569999999999</c:v>
                </c:pt>
                <c:pt idx="822">
                  <c:v>1.3374569999999999</c:v>
                </c:pt>
                <c:pt idx="823">
                  <c:v>1.3374569999999999</c:v>
                </c:pt>
                <c:pt idx="824">
                  <c:v>1.3363719999999999</c:v>
                </c:pt>
                <c:pt idx="825">
                  <c:v>1.335286</c:v>
                </c:pt>
                <c:pt idx="826">
                  <c:v>1.3361540000000001</c:v>
                </c:pt>
                <c:pt idx="827">
                  <c:v>1.3370230000000001</c:v>
                </c:pt>
                <c:pt idx="828">
                  <c:v>1.3381080000000001</c:v>
                </c:pt>
                <c:pt idx="829">
                  <c:v>1.3368059999999999</c:v>
                </c:pt>
                <c:pt idx="830">
                  <c:v>1.3363719999999999</c:v>
                </c:pt>
                <c:pt idx="831">
                  <c:v>1.3368059999999999</c:v>
                </c:pt>
                <c:pt idx="832">
                  <c:v>1.3374569999999999</c:v>
                </c:pt>
                <c:pt idx="833">
                  <c:v>1.338325</c:v>
                </c:pt>
                <c:pt idx="834">
                  <c:v>1.3378909999999999</c:v>
                </c:pt>
                <c:pt idx="835">
                  <c:v>1.3370230000000001</c:v>
                </c:pt>
                <c:pt idx="836">
                  <c:v>1.3359380000000001</c:v>
                </c:pt>
                <c:pt idx="837">
                  <c:v>1.3361540000000001</c:v>
                </c:pt>
                <c:pt idx="838">
                  <c:v>1.33724</c:v>
                </c:pt>
                <c:pt idx="839">
                  <c:v>1.3361540000000001</c:v>
                </c:pt>
                <c:pt idx="840">
                  <c:v>1.3350690000000001</c:v>
                </c:pt>
                <c:pt idx="841">
                  <c:v>1.3363719999999999</c:v>
                </c:pt>
                <c:pt idx="842">
                  <c:v>1.3361540000000001</c:v>
                </c:pt>
                <c:pt idx="843">
                  <c:v>1.3348519999999999</c:v>
                </c:pt>
                <c:pt idx="844">
                  <c:v>1.335286</c:v>
                </c:pt>
                <c:pt idx="845">
                  <c:v>1.3359380000000001</c:v>
                </c:pt>
                <c:pt idx="846">
                  <c:v>1.335286</c:v>
                </c:pt>
                <c:pt idx="847">
                  <c:v>1.335286</c:v>
                </c:pt>
                <c:pt idx="848">
                  <c:v>1.3350690000000001</c:v>
                </c:pt>
                <c:pt idx="849">
                  <c:v>1.3348519999999999</c:v>
                </c:pt>
                <c:pt idx="850">
                  <c:v>1.335286</c:v>
                </c:pt>
                <c:pt idx="851">
                  <c:v>1.3363719999999999</c:v>
                </c:pt>
                <c:pt idx="852">
                  <c:v>1.3368059999999999</c:v>
                </c:pt>
                <c:pt idx="853">
                  <c:v>1.3350690000000001</c:v>
                </c:pt>
                <c:pt idx="854">
                  <c:v>1.334201</c:v>
                </c:pt>
                <c:pt idx="855">
                  <c:v>1.334635</c:v>
                </c:pt>
                <c:pt idx="856">
                  <c:v>1.335286</c:v>
                </c:pt>
                <c:pt idx="857">
                  <c:v>1.335286</c:v>
                </c:pt>
                <c:pt idx="858">
                  <c:v>1.333116</c:v>
                </c:pt>
                <c:pt idx="859">
                  <c:v>1.334201</c:v>
                </c:pt>
                <c:pt idx="860">
                  <c:v>1.3350690000000001</c:v>
                </c:pt>
                <c:pt idx="861">
                  <c:v>1.335286</c:v>
                </c:pt>
                <c:pt idx="862">
                  <c:v>1.33355</c:v>
                </c:pt>
                <c:pt idx="863">
                  <c:v>1.3337669999999999</c:v>
                </c:pt>
                <c:pt idx="864">
                  <c:v>1.33355</c:v>
                </c:pt>
                <c:pt idx="865">
                  <c:v>1.3348519999999999</c:v>
                </c:pt>
                <c:pt idx="866">
                  <c:v>1.33355</c:v>
                </c:pt>
                <c:pt idx="867">
                  <c:v>1.3326819999999999</c:v>
                </c:pt>
                <c:pt idx="868">
                  <c:v>1.3337669999999999</c:v>
                </c:pt>
                <c:pt idx="869">
                  <c:v>1.3348519999999999</c:v>
                </c:pt>
                <c:pt idx="870">
                  <c:v>1.333116</c:v>
                </c:pt>
                <c:pt idx="871">
                  <c:v>1.3326819999999999</c:v>
                </c:pt>
                <c:pt idx="872">
                  <c:v>1.332465</c:v>
                </c:pt>
                <c:pt idx="873">
                  <c:v>1.33138</c:v>
                </c:pt>
                <c:pt idx="874">
                  <c:v>1.332465</c:v>
                </c:pt>
                <c:pt idx="875">
                  <c:v>1.333116</c:v>
                </c:pt>
                <c:pt idx="876">
                  <c:v>1.33138</c:v>
                </c:pt>
                <c:pt idx="877">
                  <c:v>1.3315969999999999</c:v>
                </c:pt>
                <c:pt idx="878">
                  <c:v>1.333116</c:v>
                </c:pt>
                <c:pt idx="879">
                  <c:v>1.333116</c:v>
                </c:pt>
                <c:pt idx="880">
                  <c:v>1.330946</c:v>
                </c:pt>
                <c:pt idx="881">
                  <c:v>1.332465</c:v>
                </c:pt>
                <c:pt idx="882">
                  <c:v>1.333116</c:v>
                </c:pt>
                <c:pt idx="883">
                  <c:v>1.332465</c:v>
                </c:pt>
                <c:pt idx="884">
                  <c:v>1.330946</c:v>
                </c:pt>
                <c:pt idx="885">
                  <c:v>1.3326819999999999</c:v>
                </c:pt>
                <c:pt idx="886">
                  <c:v>1.333116</c:v>
                </c:pt>
                <c:pt idx="887">
                  <c:v>1.3339840000000001</c:v>
                </c:pt>
                <c:pt idx="888">
                  <c:v>1.3318140000000001</c:v>
                </c:pt>
                <c:pt idx="889">
                  <c:v>1.3307290000000001</c:v>
                </c:pt>
                <c:pt idx="890">
                  <c:v>1.3326819999999999</c:v>
                </c:pt>
                <c:pt idx="891">
                  <c:v>1.3326819999999999</c:v>
                </c:pt>
                <c:pt idx="892">
                  <c:v>1.3315969999999999</c:v>
                </c:pt>
                <c:pt idx="893">
                  <c:v>1.3307290000000001</c:v>
                </c:pt>
                <c:pt idx="894">
                  <c:v>1.332031</c:v>
                </c:pt>
                <c:pt idx="895">
                  <c:v>1.333116</c:v>
                </c:pt>
                <c:pt idx="896">
                  <c:v>1.33355</c:v>
                </c:pt>
                <c:pt idx="897">
                  <c:v>1.332465</c:v>
                </c:pt>
                <c:pt idx="898">
                  <c:v>1.332031</c:v>
                </c:pt>
                <c:pt idx="899">
                  <c:v>1.3328990000000001</c:v>
                </c:pt>
                <c:pt idx="900">
                  <c:v>1.333116</c:v>
                </c:pt>
                <c:pt idx="901">
                  <c:v>1.33138</c:v>
                </c:pt>
                <c:pt idx="902">
                  <c:v>1.3318140000000001</c:v>
                </c:pt>
                <c:pt idx="903">
                  <c:v>1.3326819999999999</c:v>
                </c:pt>
                <c:pt idx="904">
                  <c:v>1.333116</c:v>
                </c:pt>
                <c:pt idx="905">
                  <c:v>1.3307290000000001</c:v>
                </c:pt>
                <c:pt idx="906">
                  <c:v>1.332031</c:v>
                </c:pt>
                <c:pt idx="907">
                  <c:v>1.3326819999999999</c:v>
                </c:pt>
                <c:pt idx="908">
                  <c:v>1.333116</c:v>
                </c:pt>
                <c:pt idx="909">
                  <c:v>1.33138</c:v>
                </c:pt>
                <c:pt idx="910">
                  <c:v>1.3315969999999999</c:v>
                </c:pt>
                <c:pt idx="911">
                  <c:v>1.33138</c:v>
                </c:pt>
                <c:pt idx="912">
                  <c:v>1.3326819999999999</c:v>
                </c:pt>
                <c:pt idx="913">
                  <c:v>1.3318140000000001</c:v>
                </c:pt>
                <c:pt idx="914">
                  <c:v>1.329861</c:v>
                </c:pt>
                <c:pt idx="915">
                  <c:v>1.33138</c:v>
                </c:pt>
                <c:pt idx="916">
                  <c:v>1.330946</c:v>
                </c:pt>
                <c:pt idx="917">
                  <c:v>1.3315969999999999</c:v>
                </c:pt>
                <c:pt idx="918">
                  <c:v>1.3318140000000001</c:v>
                </c:pt>
                <c:pt idx="919">
                  <c:v>1.3307290000000001</c:v>
                </c:pt>
                <c:pt idx="920">
                  <c:v>1.3305119999999999</c:v>
                </c:pt>
                <c:pt idx="921">
                  <c:v>1.332031</c:v>
                </c:pt>
                <c:pt idx="922">
                  <c:v>1.3326819999999999</c:v>
                </c:pt>
                <c:pt idx="923">
                  <c:v>1.3326819999999999</c:v>
                </c:pt>
                <c:pt idx="924">
                  <c:v>1.330946</c:v>
                </c:pt>
                <c:pt idx="925">
                  <c:v>1.3315969999999999</c:v>
                </c:pt>
                <c:pt idx="926">
                  <c:v>1.332031</c:v>
                </c:pt>
                <c:pt idx="927">
                  <c:v>1.3318140000000001</c:v>
                </c:pt>
                <c:pt idx="928">
                  <c:v>1.3305119999999999</c:v>
                </c:pt>
                <c:pt idx="929">
                  <c:v>1.329861</c:v>
                </c:pt>
                <c:pt idx="930">
                  <c:v>1.330946</c:v>
                </c:pt>
                <c:pt idx="931">
                  <c:v>1.3305119999999999</c:v>
                </c:pt>
                <c:pt idx="932">
                  <c:v>1.328776</c:v>
                </c:pt>
                <c:pt idx="933">
                  <c:v>1.3305119999999999</c:v>
                </c:pt>
                <c:pt idx="934">
                  <c:v>1.330946</c:v>
                </c:pt>
                <c:pt idx="935">
                  <c:v>1.330946</c:v>
                </c:pt>
                <c:pt idx="936">
                  <c:v>1.3294269999999999</c:v>
                </c:pt>
                <c:pt idx="937">
                  <c:v>1.3305119999999999</c:v>
                </c:pt>
                <c:pt idx="938">
                  <c:v>1.3307290000000001</c:v>
                </c:pt>
                <c:pt idx="939">
                  <c:v>1.329861</c:v>
                </c:pt>
                <c:pt idx="940">
                  <c:v>1.328776</c:v>
                </c:pt>
                <c:pt idx="941">
                  <c:v>1.328776</c:v>
                </c:pt>
                <c:pt idx="942">
                  <c:v>1.329644</c:v>
                </c:pt>
                <c:pt idx="943">
                  <c:v>1.330295</c:v>
                </c:pt>
                <c:pt idx="944">
                  <c:v>1.3294269999999999</c:v>
                </c:pt>
                <c:pt idx="945">
                  <c:v>1.3283419999999999</c:v>
                </c:pt>
                <c:pt idx="946">
                  <c:v>1.328776</c:v>
                </c:pt>
                <c:pt idx="947">
                  <c:v>1.328776</c:v>
                </c:pt>
                <c:pt idx="948">
                  <c:v>1.329644</c:v>
                </c:pt>
                <c:pt idx="949">
                  <c:v>1.328776</c:v>
                </c:pt>
                <c:pt idx="950">
                  <c:v>1.328776</c:v>
                </c:pt>
                <c:pt idx="951">
                  <c:v>1.328776</c:v>
                </c:pt>
                <c:pt idx="952">
                  <c:v>1.3305119999999999</c:v>
                </c:pt>
                <c:pt idx="953">
                  <c:v>1.329861</c:v>
                </c:pt>
                <c:pt idx="954">
                  <c:v>1.328125</c:v>
                </c:pt>
                <c:pt idx="955">
                  <c:v>1.328559</c:v>
                </c:pt>
                <c:pt idx="956">
                  <c:v>1.328776</c:v>
                </c:pt>
                <c:pt idx="957">
                  <c:v>1.328559</c:v>
                </c:pt>
                <c:pt idx="958">
                  <c:v>1.328559</c:v>
                </c:pt>
                <c:pt idx="959">
                  <c:v>1.32921</c:v>
                </c:pt>
                <c:pt idx="960">
                  <c:v>1.32921</c:v>
                </c:pt>
                <c:pt idx="961">
                  <c:v>1.327474</c:v>
                </c:pt>
                <c:pt idx="962">
                  <c:v>1.327691</c:v>
                </c:pt>
                <c:pt idx="963">
                  <c:v>1.328559</c:v>
                </c:pt>
                <c:pt idx="964">
                  <c:v>1.328559</c:v>
                </c:pt>
                <c:pt idx="965">
                  <c:v>1.327691</c:v>
                </c:pt>
                <c:pt idx="966">
                  <c:v>1.3272569999999999</c:v>
                </c:pt>
                <c:pt idx="967">
                  <c:v>1.3272569999999999</c:v>
                </c:pt>
                <c:pt idx="968">
                  <c:v>1.3272569999999999</c:v>
                </c:pt>
                <c:pt idx="969">
                  <c:v>1.328559</c:v>
                </c:pt>
                <c:pt idx="970">
                  <c:v>1.326606</c:v>
                </c:pt>
                <c:pt idx="971">
                  <c:v>1.325955</c:v>
                </c:pt>
                <c:pt idx="972">
                  <c:v>1.326606</c:v>
                </c:pt>
                <c:pt idx="973">
                  <c:v>1.3283419999999999</c:v>
                </c:pt>
                <c:pt idx="974">
                  <c:v>1.328776</c:v>
                </c:pt>
                <c:pt idx="975">
                  <c:v>1.32704</c:v>
                </c:pt>
                <c:pt idx="976">
                  <c:v>1.327474</c:v>
                </c:pt>
                <c:pt idx="977">
                  <c:v>1.328125</c:v>
                </c:pt>
                <c:pt idx="978">
                  <c:v>1.328776</c:v>
                </c:pt>
                <c:pt idx="979">
                  <c:v>1.328776</c:v>
                </c:pt>
                <c:pt idx="980">
                  <c:v>1.326606</c:v>
                </c:pt>
                <c:pt idx="981">
                  <c:v>1.327474</c:v>
                </c:pt>
                <c:pt idx="982">
                  <c:v>1.327474</c:v>
                </c:pt>
                <c:pt idx="983">
                  <c:v>1.328125</c:v>
                </c:pt>
                <c:pt idx="984">
                  <c:v>1.326389</c:v>
                </c:pt>
                <c:pt idx="985">
                  <c:v>1.3261719999999999</c:v>
                </c:pt>
                <c:pt idx="986">
                  <c:v>1.326606</c:v>
                </c:pt>
                <c:pt idx="987">
                  <c:v>1.324219</c:v>
                </c:pt>
                <c:pt idx="988">
                  <c:v>1.32487</c:v>
                </c:pt>
                <c:pt idx="989">
                  <c:v>1.326389</c:v>
                </c:pt>
                <c:pt idx="990">
                  <c:v>1.327474</c:v>
                </c:pt>
                <c:pt idx="991">
                  <c:v>1.3255209999999999</c:v>
                </c:pt>
                <c:pt idx="992">
                  <c:v>1.326389</c:v>
                </c:pt>
                <c:pt idx="993">
                  <c:v>1.3261719999999999</c:v>
                </c:pt>
                <c:pt idx="994">
                  <c:v>1.326606</c:v>
                </c:pt>
                <c:pt idx="995">
                  <c:v>1.325955</c:v>
                </c:pt>
                <c:pt idx="996">
                  <c:v>1.325304</c:v>
                </c:pt>
                <c:pt idx="997">
                  <c:v>1.3255209999999999</c:v>
                </c:pt>
                <c:pt idx="998">
                  <c:v>1.325955</c:v>
                </c:pt>
                <c:pt idx="999">
                  <c:v>1.3261719999999999</c:v>
                </c:pt>
                <c:pt idx="1000">
                  <c:v>1.326389</c:v>
                </c:pt>
                <c:pt idx="1001">
                  <c:v>1.324219</c:v>
                </c:pt>
                <c:pt idx="1002">
                  <c:v>1.3244359999999999</c:v>
                </c:pt>
                <c:pt idx="1003">
                  <c:v>1.326606</c:v>
                </c:pt>
                <c:pt idx="1004">
                  <c:v>1.3272569999999999</c:v>
                </c:pt>
                <c:pt idx="1005">
                  <c:v>1.3244359999999999</c:v>
                </c:pt>
                <c:pt idx="1006">
                  <c:v>1.3255209999999999</c:v>
                </c:pt>
                <c:pt idx="1007">
                  <c:v>1.326606</c:v>
                </c:pt>
                <c:pt idx="1008">
                  <c:v>1.32704</c:v>
                </c:pt>
                <c:pt idx="1009">
                  <c:v>1.32704</c:v>
                </c:pt>
                <c:pt idx="1010">
                  <c:v>1.3261719999999999</c:v>
                </c:pt>
                <c:pt idx="1011">
                  <c:v>1.326606</c:v>
                </c:pt>
                <c:pt idx="1012">
                  <c:v>1.326606</c:v>
                </c:pt>
                <c:pt idx="1013">
                  <c:v>1.32487</c:v>
                </c:pt>
                <c:pt idx="1014">
                  <c:v>1.3250869999999999</c:v>
                </c:pt>
                <c:pt idx="1015">
                  <c:v>1.325955</c:v>
                </c:pt>
                <c:pt idx="1016">
                  <c:v>1.3261719999999999</c:v>
                </c:pt>
                <c:pt idx="1017">
                  <c:v>1.324219</c:v>
                </c:pt>
                <c:pt idx="1018">
                  <c:v>1.3244359999999999</c:v>
                </c:pt>
                <c:pt idx="1019">
                  <c:v>1.3261719999999999</c:v>
                </c:pt>
                <c:pt idx="1020">
                  <c:v>1.324219</c:v>
                </c:pt>
                <c:pt idx="1021">
                  <c:v>1.3244359999999999</c:v>
                </c:pt>
                <c:pt idx="1022">
                  <c:v>1.3244359999999999</c:v>
                </c:pt>
                <c:pt idx="1023">
                  <c:v>1.325955</c:v>
                </c:pt>
                <c:pt idx="1024">
                  <c:v>1.3244359999999999</c:v>
                </c:pt>
                <c:pt idx="1025">
                  <c:v>1.3240019999999999</c:v>
                </c:pt>
                <c:pt idx="1026">
                  <c:v>1.3244359999999999</c:v>
                </c:pt>
                <c:pt idx="1027">
                  <c:v>1.325304</c:v>
                </c:pt>
                <c:pt idx="1028">
                  <c:v>1.325955</c:v>
                </c:pt>
                <c:pt idx="1029">
                  <c:v>1.3244359999999999</c:v>
                </c:pt>
                <c:pt idx="1030">
                  <c:v>1.32487</c:v>
                </c:pt>
                <c:pt idx="1031">
                  <c:v>1.3255209999999999</c:v>
                </c:pt>
                <c:pt idx="1032">
                  <c:v>1.3255209999999999</c:v>
                </c:pt>
                <c:pt idx="1033">
                  <c:v>1.3244359999999999</c:v>
                </c:pt>
                <c:pt idx="1034">
                  <c:v>1.3240019999999999</c:v>
                </c:pt>
                <c:pt idx="1035">
                  <c:v>1.3250869999999999</c:v>
                </c:pt>
                <c:pt idx="1036">
                  <c:v>1.3255209999999999</c:v>
                </c:pt>
                <c:pt idx="1037">
                  <c:v>1.326389</c:v>
                </c:pt>
                <c:pt idx="1038">
                  <c:v>1.3244359999999999</c:v>
                </c:pt>
                <c:pt idx="1039">
                  <c:v>1.32487</c:v>
                </c:pt>
                <c:pt idx="1040">
                  <c:v>1.326606</c:v>
                </c:pt>
                <c:pt idx="1041">
                  <c:v>1.3261719999999999</c:v>
                </c:pt>
                <c:pt idx="1042">
                  <c:v>1.3250869999999999</c:v>
                </c:pt>
                <c:pt idx="1043">
                  <c:v>1.3244359999999999</c:v>
                </c:pt>
                <c:pt idx="1044">
                  <c:v>1.3250869999999999</c:v>
                </c:pt>
                <c:pt idx="1045">
                  <c:v>1.3233509999999999</c:v>
                </c:pt>
                <c:pt idx="1046">
                  <c:v>1.324219</c:v>
                </c:pt>
                <c:pt idx="1047">
                  <c:v>1.32487</c:v>
                </c:pt>
                <c:pt idx="1048">
                  <c:v>1.3261719999999999</c:v>
                </c:pt>
                <c:pt idx="1049">
                  <c:v>1.3233509999999999</c:v>
                </c:pt>
                <c:pt idx="1050">
                  <c:v>1.3244359999999999</c:v>
                </c:pt>
                <c:pt idx="1051">
                  <c:v>1.325304</c:v>
                </c:pt>
                <c:pt idx="1052">
                  <c:v>1.3255209999999999</c:v>
                </c:pt>
                <c:pt idx="1053">
                  <c:v>1.324219</c:v>
                </c:pt>
                <c:pt idx="1054">
                  <c:v>1.323785</c:v>
                </c:pt>
                <c:pt idx="1055">
                  <c:v>1.3244359999999999</c:v>
                </c:pt>
                <c:pt idx="1056">
                  <c:v>1.32487</c:v>
                </c:pt>
                <c:pt idx="1057">
                  <c:v>1.3255209999999999</c:v>
                </c:pt>
                <c:pt idx="1058">
                  <c:v>1.32487</c:v>
                </c:pt>
                <c:pt idx="1059">
                  <c:v>1.3244359999999999</c:v>
                </c:pt>
                <c:pt idx="1060">
                  <c:v>1.3244359999999999</c:v>
                </c:pt>
                <c:pt idx="1061">
                  <c:v>1.3250869999999999</c:v>
                </c:pt>
                <c:pt idx="1062">
                  <c:v>1.326389</c:v>
                </c:pt>
                <c:pt idx="1063">
                  <c:v>1.3244359999999999</c:v>
                </c:pt>
                <c:pt idx="1064">
                  <c:v>1.32487</c:v>
                </c:pt>
                <c:pt idx="1065">
                  <c:v>1.3261719999999999</c:v>
                </c:pt>
                <c:pt idx="1066">
                  <c:v>1.326389</c:v>
                </c:pt>
                <c:pt idx="1067">
                  <c:v>1.326606</c:v>
                </c:pt>
                <c:pt idx="1068">
                  <c:v>1.32487</c:v>
                </c:pt>
                <c:pt idx="1069">
                  <c:v>1.32487</c:v>
                </c:pt>
                <c:pt idx="1070">
                  <c:v>1.325304</c:v>
                </c:pt>
                <c:pt idx="1071">
                  <c:v>1.3261719999999999</c:v>
                </c:pt>
                <c:pt idx="1072">
                  <c:v>1.32487</c:v>
                </c:pt>
                <c:pt idx="1073">
                  <c:v>1.3244359999999999</c:v>
                </c:pt>
                <c:pt idx="1074">
                  <c:v>1.3261719999999999</c:v>
                </c:pt>
                <c:pt idx="1075">
                  <c:v>1.325304</c:v>
                </c:pt>
                <c:pt idx="1076">
                  <c:v>1.3240019999999999</c:v>
                </c:pt>
                <c:pt idx="1077">
                  <c:v>1.3255209999999999</c:v>
                </c:pt>
                <c:pt idx="1078">
                  <c:v>1.326389</c:v>
                </c:pt>
                <c:pt idx="1079">
                  <c:v>1.3250869999999999</c:v>
                </c:pt>
                <c:pt idx="1080">
                  <c:v>1.3244359999999999</c:v>
                </c:pt>
                <c:pt idx="1081">
                  <c:v>1.3250869999999999</c:v>
                </c:pt>
                <c:pt idx="1082">
                  <c:v>1.3255209999999999</c:v>
                </c:pt>
                <c:pt idx="1083">
                  <c:v>1.3244359999999999</c:v>
                </c:pt>
                <c:pt idx="1084">
                  <c:v>1.3250869999999999</c:v>
                </c:pt>
                <c:pt idx="1085">
                  <c:v>1.326389</c:v>
                </c:pt>
                <c:pt idx="1086">
                  <c:v>1.326389</c:v>
                </c:pt>
                <c:pt idx="1087">
                  <c:v>1.32487</c:v>
                </c:pt>
                <c:pt idx="1088">
                  <c:v>1.324219</c:v>
                </c:pt>
                <c:pt idx="1089">
                  <c:v>1.32487</c:v>
                </c:pt>
                <c:pt idx="1090">
                  <c:v>1.325955</c:v>
                </c:pt>
                <c:pt idx="1091">
                  <c:v>1.3261719999999999</c:v>
                </c:pt>
                <c:pt idx="1092">
                  <c:v>1.326606</c:v>
                </c:pt>
                <c:pt idx="1093">
                  <c:v>1.3250869999999999</c:v>
                </c:pt>
                <c:pt idx="1094">
                  <c:v>1.325955</c:v>
                </c:pt>
                <c:pt idx="1095">
                  <c:v>1.326389</c:v>
                </c:pt>
                <c:pt idx="1096">
                  <c:v>1.327474</c:v>
                </c:pt>
                <c:pt idx="1097">
                  <c:v>1.3283419999999999</c:v>
                </c:pt>
                <c:pt idx="1098">
                  <c:v>1.326606</c:v>
                </c:pt>
                <c:pt idx="1099">
                  <c:v>1.3261719999999999</c:v>
                </c:pt>
                <c:pt idx="1100">
                  <c:v>1.3261719999999999</c:v>
                </c:pt>
                <c:pt idx="1101">
                  <c:v>1.326606</c:v>
                </c:pt>
                <c:pt idx="1102">
                  <c:v>1.327474</c:v>
                </c:pt>
                <c:pt idx="1103">
                  <c:v>1.325955</c:v>
                </c:pt>
                <c:pt idx="1104">
                  <c:v>1.326606</c:v>
                </c:pt>
                <c:pt idx="1105">
                  <c:v>1.3261719999999999</c:v>
                </c:pt>
                <c:pt idx="1106">
                  <c:v>1.326606</c:v>
                </c:pt>
                <c:pt idx="1107">
                  <c:v>1.325955</c:v>
                </c:pt>
                <c:pt idx="1108">
                  <c:v>1.3244359999999999</c:v>
                </c:pt>
                <c:pt idx="1109">
                  <c:v>1.3250869999999999</c:v>
                </c:pt>
                <c:pt idx="1110">
                  <c:v>1.3255209999999999</c:v>
                </c:pt>
                <c:pt idx="1111">
                  <c:v>1.324219</c:v>
                </c:pt>
                <c:pt idx="1112">
                  <c:v>1.3240019999999999</c:v>
                </c:pt>
                <c:pt idx="1113">
                  <c:v>1.3244359999999999</c:v>
                </c:pt>
                <c:pt idx="1114">
                  <c:v>1.32487</c:v>
                </c:pt>
                <c:pt idx="1115">
                  <c:v>1.3261719999999999</c:v>
                </c:pt>
                <c:pt idx="1116">
                  <c:v>1.3244359999999999</c:v>
                </c:pt>
                <c:pt idx="1117">
                  <c:v>1.3244359999999999</c:v>
                </c:pt>
                <c:pt idx="1118">
                  <c:v>1.3244359999999999</c:v>
                </c:pt>
                <c:pt idx="1119">
                  <c:v>1.324219</c:v>
                </c:pt>
                <c:pt idx="1120">
                  <c:v>1.325955</c:v>
                </c:pt>
                <c:pt idx="1121">
                  <c:v>1.3240019999999999</c:v>
                </c:pt>
                <c:pt idx="1122">
                  <c:v>1.3240019999999999</c:v>
                </c:pt>
                <c:pt idx="1123">
                  <c:v>1.3244359999999999</c:v>
                </c:pt>
                <c:pt idx="1124">
                  <c:v>1.3240019999999999</c:v>
                </c:pt>
                <c:pt idx="1125">
                  <c:v>1.3255209999999999</c:v>
                </c:pt>
                <c:pt idx="1126">
                  <c:v>1.324219</c:v>
                </c:pt>
                <c:pt idx="1127">
                  <c:v>1.32487</c:v>
                </c:pt>
                <c:pt idx="1128">
                  <c:v>1.3250869999999999</c:v>
                </c:pt>
                <c:pt idx="1129">
                  <c:v>1.326606</c:v>
                </c:pt>
                <c:pt idx="1130">
                  <c:v>1.3240019999999999</c:v>
                </c:pt>
                <c:pt idx="1131">
                  <c:v>1.325955</c:v>
                </c:pt>
                <c:pt idx="1132">
                  <c:v>1.325304</c:v>
                </c:pt>
                <c:pt idx="1133">
                  <c:v>1.3250869999999999</c:v>
                </c:pt>
                <c:pt idx="1134">
                  <c:v>1.3272569999999999</c:v>
                </c:pt>
                <c:pt idx="1135">
                  <c:v>1.3244359999999999</c:v>
                </c:pt>
                <c:pt idx="1136">
                  <c:v>1.326606</c:v>
                </c:pt>
                <c:pt idx="1137">
                  <c:v>1.32487</c:v>
                </c:pt>
                <c:pt idx="1138">
                  <c:v>1.3250869999999999</c:v>
                </c:pt>
                <c:pt idx="1139">
                  <c:v>1.3272569999999999</c:v>
                </c:pt>
                <c:pt idx="1140">
                  <c:v>1.3255209999999999</c:v>
                </c:pt>
                <c:pt idx="1141">
                  <c:v>1.326606</c:v>
                </c:pt>
                <c:pt idx="1142">
                  <c:v>1.3272569999999999</c:v>
                </c:pt>
                <c:pt idx="1143">
                  <c:v>1.327691</c:v>
                </c:pt>
                <c:pt idx="1144">
                  <c:v>1.32921</c:v>
                </c:pt>
                <c:pt idx="1145">
                  <c:v>1.3283419999999999</c:v>
                </c:pt>
                <c:pt idx="1146">
                  <c:v>1.328776</c:v>
                </c:pt>
                <c:pt idx="1147">
                  <c:v>1.329644</c:v>
                </c:pt>
                <c:pt idx="1148">
                  <c:v>1.328776</c:v>
                </c:pt>
                <c:pt idx="1149">
                  <c:v>1.32921</c:v>
                </c:pt>
                <c:pt idx="1150">
                  <c:v>1.3294269999999999</c:v>
                </c:pt>
                <c:pt idx="1151">
                  <c:v>1.3294269999999999</c:v>
                </c:pt>
                <c:pt idx="1152">
                  <c:v>1.3307290000000001</c:v>
                </c:pt>
                <c:pt idx="1153">
                  <c:v>1.33138</c:v>
                </c:pt>
                <c:pt idx="1154">
                  <c:v>1.3305119999999999</c:v>
                </c:pt>
                <c:pt idx="1155">
                  <c:v>1.330295</c:v>
                </c:pt>
                <c:pt idx="1156">
                  <c:v>1.330946</c:v>
                </c:pt>
                <c:pt idx="1157">
                  <c:v>1.330946</c:v>
                </c:pt>
                <c:pt idx="1158">
                  <c:v>1.3305119999999999</c:v>
                </c:pt>
                <c:pt idx="1159">
                  <c:v>1.330946</c:v>
                </c:pt>
                <c:pt idx="1160">
                  <c:v>1.328559</c:v>
                </c:pt>
                <c:pt idx="1161">
                  <c:v>1.329861</c:v>
                </c:pt>
                <c:pt idx="1162">
                  <c:v>1.3305119999999999</c:v>
                </c:pt>
                <c:pt idx="1163">
                  <c:v>1.328776</c:v>
                </c:pt>
                <c:pt idx="1164">
                  <c:v>1.3307290000000001</c:v>
                </c:pt>
                <c:pt idx="1165">
                  <c:v>1.3305119999999999</c:v>
                </c:pt>
                <c:pt idx="1166">
                  <c:v>1.328776</c:v>
                </c:pt>
                <c:pt idx="1167">
                  <c:v>1.330946</c:v>
                </c:pt>
                <c:pt idx="1168">
                  <c:v>1.332465</c:v>
                </c:pt>
                <c:pt idx="1169">
                  <c:v>1.329644</c:v>
                </c:pt>
                <c:pt idx="1170">
                  <c:v>1.3307290000000001</c:v>
                </c:pt>
                <c:pt idx="1171">
                  <c:v>1.33138</c:v>
                </c:pt>
                <c:pt idx="1172">
                  <c:v>1.3307290000000001</c:v>
                </c:pt>
                <c:pt idx="1173">
                  <c:v>1.330295</c:v>
                </c:pt>
                <c:pt idx="1174">
                  <c:v>1.33138</c:v>
                </c:pt>
                <c:pt idx="1175">
                  <c:v>1.332465</c:v>
                </c:pt>
                <c:pt idx="1176">
                  <c:v>1.3307290000000001</c:v>
                </c:pt>
                <c:pt idx="1177">
                  <c:v>1.330946</c:v>
                </c:pt>
                <c:pt idx="1178">
                  <c:v>1.332465</c:v>
                </c:pt>
                <c:pt idx="1179">
                  <c:v>1.3328990000000001</c:v>
                </c:pt>
                <c:pt idx="1180">
                  <c:v>1.3315969999999999</c:v>
                </c:pt>
                <c:pt idx="1181">
                  <c:v>1.332031</c:v>
                </c:pt>
                <c:pt idx="1182">
                  <c:v>1.333116</c:v>
                </c:pt>
                <c:pt idx="1183">
                  <c:v>1.33138</c:v>
                </c:pt>
                <c:pt idx="1184">
                  <c:v>1.330295</c:v>
                </c:pt>
                <c:pt idx="1185">
                  <c:v>1.32921</c:v>
                </c:pt>
                <c:pt idx="1186">
                  <c:v>1.32921</c:v>
                </c:pt>
                <c:pt idx="1187">
                  <c:v>1.3307290000000001</c:v>
                </c:pt>
                <c:pt idx="1188">
                  <c:v>1.329861</c:v>
                </c:pt>
                <c:pt idx="1189">
                  <c:v>1.330295</c:v>
                </c:pt>
                <c:pt idx="1190">
                  <c:v>1.330946</c:v>
                </c:pt>
                <c:pt idx="1191">
                  <c:v>1.3294269999999999</c:v>
                </c:pt>
                <c:pt idx="1192">
                  <c:v>1.3305119999999999</c:v>
                </c:pt>
                <c:pt idx="1193">
                  <c:v>1.3315969999999999</c:v>
                </c:pt>
                <c:pt idx="1194">
                  <c:v>1.3305119999999999</c:v>
                </c:pt>
                <c:pt idx="1195">
                  <c:v>1.330946</c:v>
                </c:pt>
                <c:pt idx="1196">
                  <c:v>1.332465</c:v>
                </c:pt>
                <c:pt idx="1197">
                  <c:v>1.330946</c:v>
                </c:pt>
                <c:pt idx="1198">
                  <c:v>1.3315969999999999</c:v>
                </c:pt>
                <c:pt idx="1199">
                  <c:v>1.3305119999999999</c:v>
                </c:pt>
                <c:pt idx="1200">
                  <c:v>1.332465</c:v>
                </c:pt>
                <c:pt idx="1201">
                  <c:v>1.332465</c:v>
                </c:pt>
                <c:pt idx="1202">
                  <c:v>1.33138</c:v>
                </c:pt>
                <c:pt idx="1203">
                  <c:v>1.3305119999999999</c:v>
                </c:pt>
                <c:pt idx="1204">
                  <c:v>1.33138</c:v>
                </c:pt>
                <c:pt idx="1205">
                  <c:v>1.330946</c:v>
                </c:pt>
                <c:pt idx="1206">
                  <c:v>1.329644</c:v>
                </c:pt>
                <c:pt idx="1207">
                  <c:v>1.3318140000000001</c:v>
                </c:pt>
                <c:pt idx="1208">
                  <c:v>1.3326819999999999</c:v>
                </c:pt>
                <c:pt idx="1209">
                  <c:v>1.33138</c:v>
                </c:pt>
                <c:pt idx="1210">
                  <c:v>1.332465</c:v>
                </c:pt>
                <c:pt idx="1211">
                  <c:v>1.332031</c:v>
                </c:pt>
                <c:pt idx="1212">
                  <c:v>1.33138</c:v>
                </c:pt>
                <c:pt idx="1213">
                  <c:v>1.3305119999999999</c:v>
                </c:pt>
                <c:pt idx="1214">
                  <c:v>1.3307290000000001</c:v>
                </c:pt>
                <c:pt idx="1215">
                  <c:v>1.328776</c:v>
                </c:pt>
                <c:pt idx="1216">
                  <c:v>1.3305119999999999</c:v>
                </c:pt>
                <c:pt idx="1217">
                  <c:v>1.3294269999999999</c:v>
                </c:pt>
                <c:pt idx="1218">
                  <c:v>1.3294269999999999</c:v>
                </c:pt>
                <c:pt idx="1219">
                  <c:v>1.3305119999999999</c:v>
                </c:pt>
                <c:pt idx="1220">
                  <c:v>1.32921</c:v>
                </c:pt>
                <c:pt idx="1221">
                  <c:v>1.329644</c:v>
                </c:pt>
                <c:pt idx="1222">
                  <c:v>1.330946</c:v>
                </c:pt>
                <c:pt idx="1223">
                  <c:v>1.329861</c:v>
                </c:pt>
                <c:pt idx="1224">
                  <c:v>1.328776</c:v>
                </c:pt>
                <c:pt idx="1225">
                  <c:v>1.330946</c:v>
                </c:pt>
                <c:pt idx="1226">
                  <c:v>1.3307290000000001</c:v>
                </c:pt>
                <c:pt idx="1227">
                  <c:v>1.329861</c:v>
                </c:pt>
                <c:pt idx="1228">
                  <c:v>1.33138</c:v>
                </c:pt>
                <c:pt idx="1229">
                  <c:v>1.330946</c:v>
                </c:pt>
                <c:pt idx="1230">
                  <c:v>1.3315969999999999</c:v>
                </c:pt>
                <c:pt idx="1231">
                  <c:v>1.3294269999999999</c:v>
                </c:pt>
                <c:pt idx="1232">
                  <c:v>1.3305119999999999</c:v>
                </c:pt>
                <c:pt idx="1233">
                  <c:v>1.330946</c:v>
                </c:pt>
                <c:pt idx="1234">
                  <c:v>1.3305119999999999</c:v>
                </c:pt>
                <c:pt idx="1235">
                  <c:v>1.3305119999999999</c:v>
                </c:pt>
                <c:pt idx="1236">
                  <c:v>1.3318140000000001</c:v>
                </c:pt>
                <c:pt idx="1237">
                  <c:v>1.332031</c:v>
                </c:pt>
                <c:pt idx="1238">
                  <c:v>1.3326819999999999</c:v>
                </c:pt>
                <c:pt idx="1239">
                  <c:v>1.330946</c:v>
                </c:pt>
                <c:pt idx="1240">
                  <c:v>1.33138</c:v>
                </c:pt>
                <c:pt idx="1241">
                  <c:v>1.330946</c:v>
                </c:pt>
                <c:pt idx="1242">
                  <c:v>1.3307290000000001</c:v>
                </c:pt>
                <c:pt idx="1243">
                  <c:v>1.3315969999999999</c:v>
                </c:pt>
                <c:pt idx="1244">
                  <c:v>1.330946</c:v>
                </c:pt>
                <c:pt idx="1245">
                  <c:v>1.329861</c:v>
                </c:pt>
                <c:pt idx="1246">
                  <c:v>1.33138</c:v>
                </c:pt>
                <c:pt idx="1247">
                  <c:v>1.32921</c:v>
                </c:pt>
                <c:pt idx="1248">
                  <c:v>1.330295</c:v>
                </c:pt>
                <c:pt idx="1249">
                  <c:v>1.330295</c:v>
                </c:pt>
                <c:pt idx="1250">
                  <c:v>1.32921</c:v>
                </c:pt>
                <c:pt idx="1251">
                  <c:v>1.3307290000000001</c:v>
                </c:pt>
                <c:pt idx="1252">
                  <c:v>1.3307290000000001</c:v>
                </c:pt>
                <c:pt idx="1253">
                  <c:v>1.329861</c:v>
                </c:pt>
                <c:pt idx="1254">
                  <c:v>1.3294269999999999</c:v>
                </c:pt>
                <c:pt idx="1255">
                  <c:v>1.330295</c:v>
                </c:pt>
                <c:pt idx="1256">
                  <c:v>1.329861</c:v>
                </c:pt>
                <c:pt idx="1257">
                  <c:v>1.3305119999999999</c:v>
                </c:pt>
                <c:pt idx="1258">
                  <c:v>1.3294269999999999</c:v>
                </c:pt>
                <c:pt idx="1259">
                  <c:v>1.32921</c:v>
                </c:pt>
                <c:pt idx="1260">
                  <c:v>1.3294269999999999</c:v>
                </c:pt>
                <c:pt idx="1261">
                  <c:v>1.3315969999999999</c:v>
                </c:pt>
                <c:pt idx="1262">
                  <c:v>1.329644</c:v>
                </c:pt>
                <c:pt idx="1263">
                  <c:v>1.33138</c:v>
                </c:pt>
                <c:pt idx="1264">
                  <c:v>1.332465</c:v>
                </c:pt>
                <c:pt idx="1265">
                  <c:v>1.3307290000000001</c:v>
                </c:pt>
                <c:pt idx="1266">
                  <c:v>1.3305119999999999</c:v>
                </c:pt>
                <c:pt idx="1267">
                  <c:v>1.3315969999999999</c:v>
                </c:pt>
                <c:pt idx="1268">
                  <c:v>1.330946</c:v>
                </c:pt>
                <c:pt idx="1269">
                  <c:v>1.32921</c:v>
                </c:pt>
                <c:pt idx="1270">
                  <c:v>1.3307290000000001</c:v>
                </c:pt>
                <c:pt idx="1271">
                  <c:v>1.330946</c:v>
                </c:pt>
                <c:pt idx="1272">
                  <c:v>1.329644</c:v>
                </c:pt>
                <c:pt idx="1273">
                  <c:v>1.328776</c:v>
                </c:pt>
                <c:pt idx="1274">
                  <c:v>1.329861</c:v>
                </c:pt>
                <c:pt idx="1275">
                  <c:v>1.3283419999999999</c:v>
                </c:pt>
                <c:pt idx="1276">
                  <c:v>1.3294269999999999</c:v>
                </c:pt>
                <c:pt idx="1277">
                  <c:v>1.329644</c:v>
                </c:pt>
                <c:pt idx="1278">
                  <c:v>1.328559</c:v>
                </c:pt>
                <c:pt idx="1279">
                  <c:v>1.3294269999999999</c:v>
                </c:pt>
                <c:pt idx="1280">
                  <c:v>1.330946</c:v>
                </c:pt>
                <c:pt idx="1281">
                  <c:v>1.328559</c:v>
                </c:pt>
                <c:pt idx="1282">
                  <c:v>1.3294269999999999</c:v>
                </c:pt>
                <c:pt idx="1283">
                  <c:v>1.330946</c:v>
                </c:pt>
                <c:pt idx="1284">
                  <c:v>1.329644</c:v>
                </c:pt>
                <c:pt idx="1285">
                  <c:v>1.329644</c:v>
                </c:pt>
                <c:pt idx="1286">
                  <c:v>1.330295</c:v>
                </c:pt>
                <c:pt idx="1287">
                  <c:v>1.3305119999999999</c:v>
                </c:pt>
                <c:pt idx="1288">
                  <c:v>1.3307290000000001</c:v>
                </c:pt>
                <c:pt idx="1289">
                  <c:v>1.329861</c:v>
                </c:pt>
                <c:pt idx="1290">
                  <c:v>1.330295</c:v>
                </c:pt>
                <c:pt idx="1291">
                  <c:v>1.329644</c:v>
                </c:pt>
                <c:pt idx="1292">
                  <c:v>1.330946</c:v>
                </c:pt>
                <c:pt idx="1293">
                  <c:v>1.330946</c:v>
                </c:pt>
                <c:pt idx="1294">
                  <c:v>1.330295</c:v>
                </c:pt>
                <c:pt idx="1295">
                  <c:v>1.330946</c:v>
                </c:pt>
                <c:pt idx="1296">
                  <c:v>1.3307290000000001</c:v>
                </c:pt>
                <c:pt idx="1297">
                  <c:v>1.3305119999999999</c:v>
                </c:pt>
                <c:pt idx="1298">
                  <c:v>1.3294269999999999</c:v>
                </c:pt>
                <c:pt idx="1299">
                  <c:v>1.3305119999999999</c:v>
                </c:pt>
                <c:pt idx="1300">
                  <c:v>1.3283419999999999</c:v>
                </c:pt>
                <c:pt idx="1301">
                  <c:v>1.32921</c:v>
                </c:pt>
                <c:pt idx="1302">
                  <c:v>1.328776</c:v>
                </c:pt>
                <c:pt idx="1303">
                  <c:v>1.3272569999999999</c:v>
                </c:pt>
                <c:pt idx="1304">
                  <c:v>1.328776</c:v>
                </c:pt>
                <c:pt idx="1305">
                  <c:v>1.328559</c:v>
                </c:pt>
                <c:pt idx="1306">
                  <c:v>1.326389</c:v>
                </c:pt>
                <c:pt idx="1307">
                  <c:v>1.328559</c:v>
                </c:pt>
                <c:pt idx="1308">
                  <c:v>1.328776</c:v>
                </c:pt>
                <c:pt idx="1309">
                  <c:v>1.327474</c:v>
                </c:pt>
                <c:pt idx="1310">
                  <c:v>1.3283419999999999</c:v>
                </c:pt>
                <c:pt idx="1311">
                  <c:v>1.329644</c:v>
                </c:pt>
                <c:pt idx="1312">
                  <c:v>1.3283419999999999</c:v>
                </c:pt>
                <c:pt idx="1313">
                  <c:v>1.32921</c:v>
                </c:pt>
                <c:pt idx="1314">
                  <c:v>1.32921</c:v>
                </c:pt>
                <c:pt idx="1315">
                  <c:v>1.330295</c:v>
                </c:pt>
                <c:pt idx="1316">
                  <c:v>1.3283419999999999</c:v>
                </c:pt>
                <c:pt idx="1317">
                  <c:v>1.328559</c:v>
                </c:pt>
                <c:pt idx="1318">
                  <c:v>1.3294269999999999</c:v>
                </c:pt>
                <c:pt idx="1319">
                  <c:v>1.3283419999999999</c:v>
                </c:pt>
                <c:pt idx="1320">
                  <c:v>1.328776</c:v>
                </c:pt>
                <c:pt idx="1321">
                  <c:v>1.329644</c:v>
                </c:pt>
                <c:pt idx="1322">
                  <c:v>1.328776</c:v>
                </c:pt>
                <c:pt idx="1323">
                  <c:v>1.328776</c:v>
                </c:pt>
                <c:pt idx="1324">
                  <c:v>1.329644</c:v>
                </c:pt>
                <c:pt idx="1325">
                  <c:v>1.32921</c:v>
                </c:pt>
                <c:pt idx="1326">
                  <c:v>1.328776</c:v>
                </c:pt>
                <c:pt idx="1327">
                  <c:v>1.3294269999999999</c:v>
                </c:pt>
                <c:pt idx="1328">
                  <c:v>1.3307290000000001</c:v>
                </c:pt>
                <c:pt idx="1329">
                  <c:v>1.328776</c:v>
                </c:pt>
                <c:pt idx="1330">
                  <c:v>1.3283419999999999</c:v>
                </c:pt>
                <c:pt idx="1331">
                  <c:v>1.329644</c:v>
                </c:pt>
                <c:pt idx="1332">
                  <c:v>1.3283419999999999</c:v>
                </c:pt>
                <c:pt idx="1333">
                  <c:v>1.328776</c:v>
                </c:pt>
                <c:pt idx="1334">
                  <c:v>1.3294269999999999</c:v>
                </c:pt>
                <c:pt idx="1335">
                  <c:v>1.327474</c:v>
                </c:pt>
                <c:pt idx="1336">
                  <c:v>1.3283419999999999</c:v>
                </c:pt>
                <c:pt idx="1337">
                  <c:v>1.32921</c:v>
                </c:pt>
                <c:pt idx="1338">
                  <c:v>1.32704</c:v>
                </c:pt>
                <c:pt idx="1339">
                  <c:v>1.3272569999999999</c:v>
                </c:pt>
                <c:pt idx="1340">
                  <c:v>1.3283419999999999</c:v>
                </c:pt>
                <c:pt idx="1341">
                  <c:v>1.328559</c:v>
                </c:pt>
                <c:pt idx="1342">
                  <c:v>1.328776</c:v>
                </c:pt>
                <c:pt idx="1343">
                  <c:v>1.328776</c:v>
                </c:pt>
                <c:pt idx="1344">
                  <c:v>1.328776</c:v>
                </c:pt>
                <c:pt idx="1345">
                  <c:v>1.328776</c:v>
                </c:pt>
                <c:pt idx="1346">
                  <c:v>1.3283419999999999</c:v>
                </c:pt>
                <c:pt idx="1347">
                  <c:v>1.328776</c:v>
                </c:pt>
                <c:pt idx="1348">
                  <c:v>1.32921</c:v>
                </c:pt>
                <c:pt idx="1349">
                  <c:v>1.329644</c:v>
                </c:pt>
                <c:pt idx="1350">
                  <c:v>1.328559</c:v>
                </c:pt>
                <c:pt idx="1351">
                  <c:v>1.32921</c:v>
                </c:pt>
                <c:pt idx="1352">
                  <c:v>1.330295</c:v>
                </c:pt>
                <c:pt idx="1353">
                  <c:v>1.329644</c:v>
                </c:pt>
                <c:pt idx="1354">
                  <c:v>1.328559</c:v>
                </c:pt>
                <c:pt idx="1355">
                  <c:v>1.328776</c:v>
                </c:pt>
                <c:pt idx="1356">
                  <c:v>1.329644</c:v>
                </c:pt>
                <c:pt idx="1357">
                  <c:v>1.329861</c:v>
                </c:pt>
                <c:pt idx="1358">
                  <c:v>1.3294269999999999</c:v>
                </c:pt>
                <c:pt idx="1359">
                  <c:v>1.3283419999999999</c:v>
                </c:pt>
                <c:pt idx="1360">
                  <c:v>1.3272569999999999</c:v>
                </c:pt>
                <c:pt idx="1361">
                  <c:v>1.3272569999999999</c:v>
                </c:pt>
                <c:pt idx="1362">
                  <c:v>1.326606</c:v>
                </c:pt>
                <c:pt idx="1363">
                  <c:v>1.3261719999999999</c:v>
                </c:pt>
                <c:pt idx="1364">
                  <c:v>1.3272569999999999</c:v>
                </c:pt>
                <c:pt idx="1365">
                  <c:v>1.325304</c:v>
                </c:pt>
                <c:pt idx="1366">
                  <c:v>1.3261719999999999</c:v>
                </c:pt>
                <c:pt idx="1367">
                  <c:v>1.32704</c:v>
                </c:pt>
                <c:pt idx="1368">
                  <c:v>1.325304</c:v>
                </c:pt>
                <c:pt idx="1369">
                  <c:v>1.325955</c:v>
                </c:pt>
                <c:pt idx="1370">
                  <c:v>1.3272569999999999</c:v>
                </c:pt>
                <c:pt idx="1371">
                  <c:v>1.325955</c:v>
                </c:pt>
                <c:pt idx="1372">
                  <c:v>1.325955</c:v>
                </c:pt>
                <c:pt idx="1373">
                  <c:v>1.3272569999999999</c:v>
                </c:pt>
                <c:pt idx="1374">
                  <c:v>1.327474</c:v>
                </c:pt>
                <c:pt idx="1375">
                  <c:v>1.326389</c:v>
                </c:pt>
                <c:pt idx="1376">
                  <c:v>1.3261719999999999</c:v>
                </c:pt>
                <c:pt idx="1377">
                  <c:v>1.3261719999999999</c:v>
                </c:pt>
                <c:pt idx="1378">
                  <c:v>1.32704</c:v>
                </c:pt>
                <c:pt idx="1379">
                  <c:v>1.32704</c:v>
                </c:pt>
                <c:pt idx="1380">
                  <c:v>1.3250869999999999</c:v>
                </c:pt>
                <c:pt idx="1381">
                  <c:v>1.3244359999999999</c:v>
                </c:pt>
                <c:pt idx="1382">
                  <c:v>1.325955</c:v>
                </c:pt>
                <c:pt idx="1383">
                  <c:v>1.326606</c:v>
                </c:pt>
                <c:pt idx="1384">
                  <c:v>1.3272569999999999</c:v>
                </c:pt>
                <c:pt idx="1385">
                  <c:v>1.3255209999999999</c:v>
                </c:pt>
                <c:pt idx="1386">
                  <c:v>1.325304</c:v>
                </c:pt>
                <c:pt idx="1387">
                  <c:v>1.326389</c:v>
                </c:pt>
                <c:pt idx="1388">
                  <c:v>1.326389</c:v>
                </c:pt>
                <c:pt idx="1389">
                  <c:v>1.326606</c:v>
                </c:pt>
                <c:pt idx="1390">
                  <c:v>1.3261719999999999</c:v>
                </c:pt>
                <c:pt idx="1391">
                  <c:v>1.326389</c:v>
                </c:pt>
                <c:pt idx="1392">
                  <c:v>1.323785</c:v>
                </c:pt>
                <c:pt idx="1393">
                  <c:v>1.325304</c:v>
                </c:pt>
                <c:pt idx="1394">
                  <c:v>1.32487</c:v>
                </c:pt>
                <c:pt idx="1395">
                  <c:v>1.3233509999999999</c:v>
                </c:pt>
                <c:pt idx="1396">
                  <c:v>1.3244359999999999</c:v>
                </c:pt>
                <c:pt idx="1397">
                  <c:v>1.323134</c:v>
                </c:pt>
                <c:pt idx="1398">
                  <c:v>1.323134</c:v>
                </c:pt>
                <c:pt idx="1399">
                  <c:v>1.324219</c:v>
                </c:pt>
                <c:pt idx="1400">
                  <c:v>1.3240019999999999</c:v>
                </c:pt>
                <c:pt idx="1401">
                  <c:v>1.3240019999999999</c:v>
                </c:pt>
                <c:pt idx="1402">
                  <c:v>1.32487</c:v>
                </c:pt>
                <c:pt idx="1403">
                  <c:v>1.32487</c:v>
                </c:pt>
                <c:pt idx="1404">
                  <c:v>1.3229169999999999</c:v>
                </c:pt>
                <c:pt idx="1405">
                  <c:v>1.324219</c:v>
                </c:pt>
                <c:pt idx="1406">
                  <c:v>1.324219</c:v>
                </c:pt>
                <c:pt idx="1407">
                  <c:v>1.3240019999999999</c:v>
                </c:pt>
                <c:pt idx="1408">
                  <c:v>1.3240019999999999</c:v>
                </c:pt>
                <c:pt idx="1409">
                  <c:v>1.3244359999999999</c:v>
                </c:pt>
                <c:pt idx="1410">
                  <c:v>1.3240019999999999</c:v>
                </c:pt>
                <c:pt idx="1411">
                  <c:v>1.324219</c:v>
                </c:pt>
                <c:pt idx="1412">
                  <c:v>1.323785</c:v>
                </c:pt>
                <c:pt idx="1413">
                  <c:v>1.323134</c:v>
                </c:pt>
                <c:pt idx="1414">
                  <c:v>1.3244359999999999</c:v>
                </c:pt>
                <c:pt idx="1415">
                  <c:v>1.3233509999999999</c:v>
                </c:pt>
                <c:pt idx="1416">
                  <c:v>1.3244359999999999</c:v>
                </c:pt>
                <c:pt idx="1417">
                  <c:v>1.325304</c:v>
                </c:pt>
                <c:pt idx="1418">
                  <c:v>1.3250869999999999</c:v>
                </c:pt>
                <c:pt idx="1419">
                  <c:v>1.3240019999999999</c:v>
                </c:pt>
                <c:pt idx="1420">
                  <c:v>1.3244359999999999</c:v>
                </c:pt>
                <c:pt idx="1421">
                  <c:v>1.3244359999999999</c:v>
                </c:pt>
                <c:pt idx="1422">
                  <c:v>1.3227</c:v>
                </c:pt>
                <c:pt idx="1423">
                  <c:v>1.3244359999999999</c:v>
                </c:pt>
                <c:pt idx="1424">
                  <c:v>1.3229169999999999</c:v>
                </c:pt>
                <c:pt idx="1425">
                  <c:v>1.3222659999999999</c:v>
                </c:pt>
                <c:pt idx="1426">
                  <c:v>1.3244359999999999</c:v>
                </c:pt>
                <c:pt idx="1427">
                  <c:v>1.3227</c:v>
                </c:pt>
                <c:pt idx="1428">
                  <c:v>1.3211809999999999</c:v>
                </c:pt>
                <c:pt idx="1429">
                  <c:v>1.322049</c:v>
                </c:pt>
                <c:pt idx="1430">
                  <c:v>1.323134</c:v>
                </c:pt>
                <c:pt idx="1431">
                  <c:v>1.3218319999999999</c:v>
                </c:pt>
                <c:pt idx="1432">
                  <c:v>1.322049</c:v>
                </c:pt>
                <c:pt idx="1433">
                  <c:v>1.323785</c:v>
                </c:pt>
                <c:pt idx="1434">
                  <c:v>1.324219</c:v>
                </c:pt>
                <c:pt idx="1435">
                  <c:v>1.3222659999999999</c:v>
                </c:pt>
                <c:pt idx="1436">
                  <c:v>1.3218319999999999</c:v>
                </c:pt>
                <c:pt idx="1437">
                  <c:v>1.3222659999999999</c:v>
                </c:pt>
                <c:pt idx="1438">
                  <c:v>1.3227</c:v>
                </c:pt>
                <c:pt idx="1439">
                  <c:v>1.3211809999999999</c:v>
                </c:pt>
                <c:pt idx="1440">
                  <c:v>1.3222659999999999</c:v>
                </c:pt>
                <c:pt idx="1441">
                  <c:v>1.323134</c:v>
                </c:pt>
                <c:pt idx="1442">
                  <c:v>1.3229169999999999</c:v>
                </c:pt>
                <c:pt idx="1443">
                  <c:v>1.3233509999999999</c:v>
                </c:pt>
                <c:pt idx="1444">
                  <c:v>1.3222659999999999</c:v>
                </c:pt>
                <c:pt idx="1445">
                  <c:v>1.3233509999999999</c:v>
                </c:pt>
                <c:pt idx="1446">
                  <c:v>1.323785</c:v>
                </c:pt>
                <c:pt idx="1447">
                  <c:v>1.323134</c:v>
                </c:pt>
                <c:pt idx="1448">
                  <c:v>1.3227</c:v>
                </c:pt>
                <c:pt idx="1449">
                  <c:v>1.323785</c:v>
                </c:pt>
                <c:pt idx="1450">
                  <c:v>1.322049</c:v>
                </c:pt>
                <c:pt idx="1451">
                  <c:v>1.3229169999999999</c:v>
                </c:pt>
                <c:pt idx="1452">
                  <c:v>1.3218319999999999</c:v>
                </c:pt>
                <c:pt idx="1453">
                  <c:v>1.320964</c:v>
                </c:pt>
                <c:pt idx="1454">
                  <c:v>1.3218319999999999</c:v>
                </c:pt>
                <c:pt idx="1455">
                  <c:v>1.322049</c:v>
                </c:pt>
                <c:pt idx="1456">
                  <c:v>1.32053</c:v>
                </c:pt>
                <c:pt idx="1457">
                  <c:v>1.3218319999999999</c:v>
                </c:pt>
                <c:pt idx="1458">
                  <c:v>1.323134</c:v>
                </c:pt>
                <c:pt idx="1459">
                  <c:v>1.3211809999999999</c:v>
                </c:pt>
                <c:pt idx="1460">
                  <c:v>1.320964</c:v>
                </c:pt>
                <c:pt idx="1461">
                  <c:v>1.320964</c:v>
                </c:pt>
                <c:pt idx="1462">
                  <c:v>1.321615</c:v>
                </c:pt>
                <c:pt idx="1463">
                  <c:v>1.3211809999999999</c:v>
                </c:pt>
                <c:pt idx="1464">
                  <c:v>1.3200959999999999</c:v>
                </c:pt>
                <c:pt idx="1465">
                  <c:v>1.3218319999999999</c:v>
                </c:pt>
                <c:pt idx="1466">
                  <c:v>1.322049</c:v>
                </c:pt>
                <c:pt idx="1467">
                  <c:v>1.3222659999999999</c:v>
                </c:pt>
                <c:pt idx="1468">
                  <c:v>1.320964</c:v>
                </c:pt>
                <c:pt idx="1469">
                  <c:v>1.3227</c:v>
                </c:pt>
                <c:pt idx="1470">
                  <c:v>1.3229169999999999</c:v>
                </c:pt>
                <c:pt idx="1471">
                  <c:v>1.3222659999999999</c:v>
                </c:pt>
                <c:pt idx="1472">
                  <c:v>1.3227</c:v>
                </c:pt>
                <c:pt idx="1473">
                  <c:v>1.3229169999999999</c:v>
                </c:pt>
                <c:pt idx="1474">
                  <c:v>1.3233509999999999</c:v>
                </c:pt>
                <c:pt idx="1475">
                  <c:v>1.320964</c:v>
                </c:pt>
                <c:pt idx="1476">
                  <c:v>1.321615</c:v>
                </c:pt>
                <c:pt idx="1477">
                  <c:v>1.323134</c:v>
                </c:pt>
                <c:pt idx="1478">
                  <c:v>1.3200959999999999</c:v>
                </c:pt>
                <c:pt idx="1479">
                  <c:v>1.322049</c:v>
                </c:pt>
                <c:pt idx="1480">
                  <c:v>1.3218319999999999</c:v>
                </c:pt>
                <c:pt idx="1481">
                  <c:v>1.3207469999999999</c:v>
                </c:pt>
                <c:pt idx="1482">
                  <c:v>1.321615</c:v>
                </c:pt>
                <c:pt idx="1483">
                  <c:v>1.322049</c:v>
                </c:pt>
                <c:pt idx="1484">
                  <c:v>1.320964</c:v>
                </c:pt>
                <c:pt idx="1485">
                  <c:v>1.321615</c:v>
                </c:pt>
                <c:pt idx="1486">
                  <c:v>1.321615</c:v>
                </c:pt>
                <c:pt idx="1487">
                  <c:v>1.321615</c:v>
                </c:pt>
                <c:pt idx="1488">
                  <c:v>1.3187930000000001</c:v>
                </c:pt>
                <c:pt idx="1489">
                  <c:v>1.3229169999999999</c:v>
                </c:pt>
                <c:pt idx="1490">
                  <c:v>1.3222659999999999</c:v>
                </c:pt>
                <c:pt idx="1491">
                  <c:v>1.3222659999999999</c:v>
                </c:pt>
                <c:pt idx="1492">
                  <c:v>1.3218319999999999</c:v>
                </c:pt>
                <c:pt idx="1493">
                  <c:v>1.322049</c:v>
                </c:pt>
                <c:pt idx="1494">
                  <c:v>1.3227</c:v>
                </c:pt>
                <c:pt idx="1495">
                  <c:v>1.3233509999999999</c:v>
                </c:pt>
                <c:pt idx="1496">
                  <c:v>1.322049</c:v>
                </c:pt>
                <c:pt idx="1497">
                  <c:v>1.3227</c:v>
                </c:pt>
                <c:pt idx="1498">
                  <c:v>1.3240019999999999</c:v>
                </c:pt>
                <c:pt idx="1499">
                  <c:v>1.323134</c:v>
                </c:pt>
                <c:pt idx="1500">
                  <c:v>1.3218319999999999</c:v>
                </c:pt>
                <c:pt idx="1501">
                  <c:v>1.3227</c:v>
                </c:pt>
                <c:pt idx="1502">
                  <c:v>1.3222659999999999</c:v>
                </c:pt>
                <c:pt idx="1503">
                  <c:v>1.3207469999999999</c:v>
                </c:pt>
                <c:pt idx="1504">
                  <c:v>1.3222659999999999</c:v>
                </c:pt>
                <c:pt idx="1505">
                  <c:v>1.3207469999999999</c:v>
                </c:pt>
                <c:pt idx="1506">
                  <c:v>1.321615</c:v>
                </c:pt>
                <c:pt idx="1507">
                  <c:v>1.3218319999999999</c:v>
                </c:pt>
                <c:pt idx="1508">
                  <c:v>1.3207469999999999</c:v>
                </c:pt>
                <c:pt idx="1509">
                  <c:v>1.320964</c:v>
                </c:pt>
                <c:pt idx="1510">
                  <c:v>1.320964</c:v>
                </c:pt>
                <c:pt idx="1511">
                  <c:v>1.3200959999999999</c:v>
                </c:pt>
                <c:pt idx="1512">
                  <c:v>1.3198780000000001</c:v>
                </c:pt>
                <c:pt idx="1513">
                  <c:v>1.3211809999999999</c:v>
                </c:pt>
                <c:pt idx="1514">
                  <c:v>1.321615</c:v>
                </c:pt>
                <c:pt idx="1515">
                  <c:v>1.3200959999999999</c:v>
                </c:pt>
                <c:pt idx="1516">
                  <c:v>1.3211809999999999</c:v>
                </c:pt>
                <c:pt idx="1517">
                  <c:v>1.322049</c:v>
                </c:pt>
                <c:pt idx="1518">
                  <c:v>1.322049</c:v>
                </c:pt>
                <c:pt idx="1519">
                  <c:v>1.3218319999999999</c:v>
                </c:pt>
                <c:pt idx="1520">
                  <c:v>1.32053</c:v>
                </c:pt>
                <c:pt idx="1521">
                  <c:v>1.320964</c:v>
                </c:pt>
                <c:pt idx="1522">
                  <c:v>1.320964</c:v>
                </c:pt>
                <c:pt idx="1523">
                  <c:v>1.321615</c:v>
                </c:pt>
                <c:pt idx="1524">
                  <c:v>1.3218319999999999</c:v>
                </c:pt>
                <c:pt idx="1525">
                  <c:v>1.3222659999999999</c:v>
                </c:pt>
                <c:pt idx="1526">
                  <c:v>1.322049</c:v>
                </c:pt>
                <c:pt idx="1527">
                  <c:v>1.3218319999999999</c:v>
                </c:pt>
                <c:pt idx="1528">
                  <c:v>1.3211809999999999</c:v>
                </c:pt>
                <c:pt idx="1529">
                  <c:v>1.322049</c:v>
                </c:pt>
                <c:pt idx="1530">
                  <c:v>1.3218319999999999</c:v>
                </c:pt>
                <c:pt idx="1531">
                  <c:v>1.320964</c:v>
                </c:pt>
                <c:pt idx="1532">
                  <c:v>1.320964</c:v>
                </c:pt>
                <c:pt idx="1533">
                  <c:v>1.322049</c:v>
                </c:pt>
                <c:pt idx="1534">
                  <c:v>1.3198780000000001</c:v>
                </c:pt>
                <c:pt idx="1535">
                  <c:v>1.3198780000000001</c:v>
                </c:pt>
                <c:pt idx="1536">
                  <c:v>1.3198780000000001</c:v>
                </c:pt>
                <c:pt idx="1537">
                  <c:v>1.3194440000000001</c:v>
                </c:pt>
                <c:pt idx="1538">
                  <c:v>1.3194440000000001</c:v>
                </c:pt>
                <c:pt idx="1539">
                  <c:v>1.32053</c:v>
                </c:pt>
                <c:pt idx="1540">
                  <c:v>1.3187930000000001</c:v>
                </c:pt>
                <c:pt idx="1541">
                  <c:v>1.3187930000000001</c:v>
                </c:pt>
                <c:pt idx="1542">
                  <c:v>1.3200959999999999</c:v>
                </c:pt>
                <c:pt idx="1543">
                  <c:v>1.3194440000000001</c:v>
                </c:pt>
                <c:pt idx="1544">
                  <c:v>1.319661</c:v>
                </c:pt>
                <c:pt idx="1545">
                  <c:v>1.32053</c:v>
                </c:pt>
                <c:pt idx="1546">
                  <c:v>1.3218319999999999</c:v>
                </c:pt>
                <c:pt idx="1547">
                  <c:v>1.3198780000000001</c:v>
                </c:pt>
                <c:pt idx="1548">
                  <c:v>1.319661</c:v>
                </c:pt>
                <c:pt idx="1549">
                  <c:v>1.3200959999999999</c:v>
                </c:pt>
                <c:pt idx="1550">
                  <c:v>1.320964</c:v>
                </c:pt>
                <c:pt idx="1551">
                  <c:v>1.3211809999999999</c:v>
                </c:pt>
                <c:pt idx="1552">
                  <c:v>1.3194440000000001</c:v>
                </c:pt>
                <c:pt idx="1553">
                  <c:v>1.3194440000000001</c:v>
                </c:pt>
                <c:pt idx="1554">
                  <c:v>1.319661</c:v>
                </c:pt>
                <c:pt idx="1555">
                  <c:v>1.3198780000000001</c:v>
                </c:pt>
                <c:pt idx="1556">
                  <c:v>1.32053</c:v>
                </c:pt>
                <c:pt idx="1557">
                  <c:v>1.3200959999999999</c:v>
                </c:pt>
                <c:pt idx="1558">
                  <c:v>1.319661</c:v>
                </c:pt>
                <c:pt idx="1559">
                  <c:v>1.320964</c:v>
                </c:pt>
                <c:pt idx="1560">
                  <c:v>1.3198780000000001</c:v>
                </c:pt>
                <c:pt idx="1561">
                  <c:v>1.3207469999999999</c:v>
                </c:pt>
                <c:pt idx="1562">
                  <c:v>1.3200959999999999</c:v>
                </c:pt>
                <c:pt idx="1563">
                  <c:v>1.3194440000000001</c:v>
                </c:pt>
                <c:pt idx="1564">
                  <c:v>1.319661</c:v>
                </c:pt>
                <c:pt idx="1565">
                  <c:v>1.31901</c:v>
                </c:pt>
                <c:pt idx="1566">
                  <c:v>1.318576</c:v>
                </c:pt>
                <c:pt idx="1567">
                  <c:v>1.319661</c:v>
                </c:pt>
                <c:pt idx="1568">
                  <c:v>1.3177080000000001</c:v>
                </c:pt>
                <c:pt idx="1569">
                  <c:v>1.3187930000000001</c:v>
                </c:pt>
                <c:pt idx="1570">
                  <c:v>1.31901</c:v>
                </c:pt>
                <c:pt idx="1571">
                  <c:v>1.3183590000000001</c:v>
                </c:pt>
                <c:pt idx="1572">
                  <c:v>1.318576</c:v>
                </c:pt>
                <c:pt idx="1573">
                  <c:v>1.318576</c:v>
                </c:pt>
                <c:pt idx="1574">
                  <c:v>1.317925</c:v>
                </c:pt>
                <c:pt idx="1575">
                  <c:v>1.318576</c:v>
                </c:pt>
                <c:pt idx="1576">
                  <c:v>1.31901</c:v>
                </c:pt>
                <c:pt idx="1577">
                  <c:v>1.3183590000000001</c:v>
                </c:pt>
                <c:pt idx="1578">
                  <c:v>1.318576</c:v>
                </c:pt>
                <c:pt idx="1579">
                  <c:v>1.31901</c:v>
                </c:pt>
                <c:pt idx="1580">
                  <c:v>1.3198780000000001</c:v>
                </c:pt>
                <c:pt idx="1581">
                  <c:v>1.318576</c:v>
                </c:pt>
                <c:pt idx="1582">
                  <c:v>1.317925</c:v>
                </c:pt>
                <c:pt idx="1583">
                  <c:v>1.3187930000000001</c:v>
                </c:pt>
                <c:pt idx="1584">
                  <c:v>1.319661</c:v>
                </c:pt>
                <c:pt idx="1585">
                  <c:v>1.31901</c:v>
                </c:pt>
                <c:pt idx="1586">
                  <c:v>1.319661</c:v>
                </c:pt>
                <c:pt idx="1587">
                  <c:v>1.32053</c:v>
                </c:pt>
                <c:pt idx="1588">
                  <c:v>1.3198780000000001</c:v>
                </c:pt>
                <c:pt idx="1589">
                  <c:v>1.320964</c:v>
                </c:pt>
                <c:pt idx="1590">
                  <c:v>1.3200959999999999</c:v>
                </c:pt>
                <c:pt idx="1591">
                  <c:v>1.3207469999999999</c:v>
                </c:pt>
                <c:pt idx="1592">
                  <c:v>1.3198780000000001</c:v>
                </c:pt>
                <c:pt idx="1593">
                  <c:v>1.3200959999999999</c:v>
                </c:pt>
                <c:pt idx="1594">
                  <c:v>1.320964</c:v>
                </c:pt>
                <c:pt idx="1595">
                  <c:v>1.3198780000000001</c:v>
                </c:pt>
                <c:pt idx="1596">
                  <c:v>1.3187930000000001</c:v>
                </c:pt>
                <c:pt idx="1597">
                  <c:v>1.3194440000000001</c:v>
                </c:pt>
                <c:pt idx="1598">
                  <c:v>1.3187930000000001</c:v>
                </c:pt>
                <c:pt idx="1599">
                  <c:v>1.3187930000000001</c:v>
                </c:pt>
                <c:pt idx="1600">
                  <c:v>1.3200959999999999</c:v>
                </c:pt>
                <c:pt idx="1601">
                  <c:v>1.318576</c:v>
                </c:pt>
                <c:pt idx="1602">
                  <c:v>1.3194440000000001</c:v>
                </c:pt>
                <c:pt idx="1603">
                  <c:v>1.31901</c:v>
                </c:pt>
                <c:pt idx="1604">
                  <c:v>1.319661</c:v>
                </c:pt>
                <c:pt idx="1605">
                  <c:v>1.3183590000000001</c:v>
                </c:pt>
                <c:pt idx="1606">
                  <c:v>1.3200959999999999</c:v>
                </c:pt>
                <c:pt idx="1607">
                  <c:v>1.3207469999999999</c:v>
                </c:pt>
                <c:pt idx="1608">
                  <c:v>1.3200959999999999</c:v>
                </c:pt>
                <c:pt idx="1609">
                  <c:v>1.3207469999999999</c:v>
                </c:pt>
                <c:pt idx="1610">
                  <c:v>1.320964</c:v>
                </c:pt>
                <c:pt idx="1611">
                  <c:v>1.322049</c:v>
                </c:pt>
                <c:pt idx="1612">
                  <c:v>1.31901</c:v>
                </c:pt>
                <c:pt idx="1613">
                  <c:v>1.319661</c:v>
                </c:pt>
                <c:pt idx="1614">
                  <c:v>1.3207469999999999</c:v>
                </c:pt>
                <c:pt idx="1615">
                  <c:v>1.3200959999999999</c:v>
                </c:pt>
                <c:pt idx="1616">
                  <c:v>1.318576</c:v>
                </c:pt>
                <c:pt idx="1617">
                  <c:v>1.3211809999999999</c:v>
                </c:pt>
                <c:pt idx="1618">
                  <c:v>1.320964</c:v>
                </c:pt>
                <c:pt idx="1619">
                  <c:v>1.320964</c:v>
                </c:pt>
                <c:pt idx="1620">
                  <c:v>1.3207469999999999</c:v>
                </c:pt>
                <c:pt idx="1621">
                  <c:v>1.3198780000000001</c:v>
                </c:pt>
                <c:pt idx="1622">
                  <c:v>1.3198780000000001</c:v>
                </c:pt>
                <c:pt idx="1623">
                  <c:v>1.3194440000000001</c:v>
                </c:pt>
                <c:pt idx="1624">
                  <c:v>1.31901</c:v>
                </c:pt>
                <c:pt idx="1625">
                  <c:v>1.3200959999999999</c:v>
                </c:pt>
                <c:pt idx="1626">
                  <c:v>1.3198780000000001</c:v>
                </c:pt>
                <c:pt idx="1627">
                  <c:v>1.318576</c:v>
                </c:pt>
                <c:pt idx="1628">
                  <c:v>1.3194440000000001</c:v>
                </c:pt>
                <c:pt idx="1629">
                  <c:v>1.3194440000000001</c:v>
                </c:pt>
                <c:pt idx="1630">
                  <c:v>1.3183590000000001</c:v>
                </c:pt>
                <c:pt idx="1631">
                  <c:v>1.3183590000000001</c:v>
                </c:pt>
                <c:pt idx="1632">
                  <c:v>1.318576</c:v>
                </c:pt>
                <c:pt idx="1633">
                  <c:v>1.318576</c:v>
                </c:pt>
                <c:pt idx="1634">
                  <c:v>1.317925</c:v>
                </c:pt>
                <c:pt idx="1635">
                  <c:v>1.317925</c:v>
                </c:pt>
                <c:pt idx="1636">
                  <c:v>1.31901</c:v>
                </c:pt>
                <c:pt idx="1637">
                  <c:v>1.3187930000000001</c:v>
                </c:pt>
                <c:pt idx="1638">
                  <c:v>1.3198780000000001</c:v>
                </c:pt>
                <c:pt idx="1639">
                  <c:v>1.3183590000000001</c:v>
                </c:pt>
                <c:pt idx="1640">
                  <c:v>1.3187930000000001</c:v>
                </c:pt>
                <c:pt idx="1641">
                  <c:v>1.3187930000000001</c:v>
                </c:pt>
                <c:pt idx="1642">
                  <c:v>1.3194440000000001</c:v>
                </c:pt>
                <c:pt idx="1643">
                  <c:v>1.3194440000000001</c:v>
                </c:pt>
                <c:pt idx="1644">
                  <c:v>1.318576</c:v>
                </c:pt>
                <c:pt idx="1645">
                  <c:v>1.318576</c:v>
                </c:pt>
                <c:pt idx="1646">
                  <c:v>1.319661</c:v>
                </c:pt>
                <c:pt idx="1647">
                  <c:v>1.317491</c:v>
                </c:pt>
                <c:pt idx="1648">
                  <c:v>1.3183590000000001</c:v>
                </c:pt>
                <c:pt idx="1649">
                  <c:v>1.3172740000000001</c:v>
                </c:pt>
                <c:pt idx="1650">
                  <c:v>1.316406</c:v>
                </c:pt>
                <c:pt idx="1651">
                  <c:v>1.3172740000000001</c:v>
                </c:pt>
                <c:pt idx="1652">
                  <c:v>1.3183590000000001</c:v>
                </c:pt>
                <c:pt idx="1653">
                  <c:v>1.315755</c:v>
                </c:pt>
                <c:pt idx="1654">
                  <c:v>1.31684</c:v>
                </c:pt>
                <c:pt idx="1655">
                  <c:v>1.317491</c:v>
                </c:pt>
                <c:pt idx="1656">
                  <c:v>1.315755</c:v>
                </c:pt>
                <c:pt idx="1657">
                  <c:v>1.316406</c:v>
                </c:pt>
                <c:pt idx="1658">
                  <c:v>1.317491</c:v>
                </c:pt>
                <c:pt idx="1659">
                  <c:v>1.3172740000000001</c:v>
                </c:pt>
                <c:pt idx="1660">
                  <c:v>1.3161890000000001</c:v>
                </c:pt>
                <c:pt idx="1661">
                  <c:v>1.3172740000000001</c:v>
                </c:pt>
                <c:pt idx="1662">
                  <c:v>1.317925</c:v>
                </c:pt>
                <c:pt idx="1663">
                  <c:v>1.317491</c:v>
                </c:pt>
                <c:pt idx="1664">
                  <c:v>1.3177080000000001</c:v>
                </c:pt>
                <c:pt idx="1665">
                  <c:v>1.3183590000000001</c:v>
                </c:pt>
                <c:pt idx="1666">
                  <c:v>1.3172740000000001</c:v>
                </c:pt>
                <c:pt idx="1667">
                  <c:v>1.3172740000000001</c:v>
                </c:pt>
                <c:pt idx="1668">
                  <c:v>1.317925</c:v>
                </c:pt>
                <c:pt idx="1669">
                  <c:v>1.3166230000000001</c:v>
                </c:pt>
                <c:pt idx="1670">
                  <c:v>1.316406</c:v>
                </c:pt>
                <c:pt idx="1671">
                  <c:v>1.317491</c:v>
                </c:pt>
                <c:pt idx="1672">
                  <c:v>1.31684</c:v>
                </c:pt>
                <c:pt idx="1673">
                  <c:v>1.315755</c:v>
                </c:pt>
                <c:pt idx="1674">
                  <c:v>1.3166230000000001</c:v>
                </c:pt>
                <c:pt idx="1675">
                  <c:v>1.314236</c:v>
                </c:pt>
                <c:pt idx="1676">
                  <c:v>1.3161890000000001</c:v>
                </c:pt>
                <c:pt idx="1677">
                  <c:v>1.31684</c:v>
                </c:pt>
                <c:pt idx="1678">
                  <c:v>1.3144530000000001</c:v>
                </c:pt>
                <c:pt idx="1679">
                  <c:v>1.31467</c:v>
                </c:pt>
                <c:pt idx="1680">
                  <c:v>1.3166230000000001</c:v>
                </c:pt>
                <c:pt idx="1681">
                  <c:v>1.3144530000000001</c:v>
                </c:pt>
                <c:pt idx="1682">
                  <c:v>1.315321</c:v>
                </c:pt>
                <c:pt idx="1683">
                  <c:v>1.3166230000000001</c:v>
                </c:pt>
                <c:pt idx="1684">
                  <c:v>1.3144530000000001</c:v>
                </c:pt>
                <c:pt idx="1685">
                  <c:v>1.3151040000000001</c:v>
                </c:pt>
                <c:pt idx="1686">
                  <c:v>1.3172740000000001</c:v>
                </c:pt>
                <c:pt idx="1687">
                  <c:v>1.315321</c:v>
                </c:pt>
                <c:pt idx="1688">
                  <c:v>1.315755</c:v>
                </c:pt>
                <c:pt idx="1689">
                  <c:v>1.316406</c:v>
                </c:pt>
                <c:pt idx="1690">
                  <c:v>1.3161890000000001</c:v>
                </c:pt>
                <c:pt idx="1691">
                  <c:v>1.3166230000000001</c:v>
                </c:pt>
                <c:pt idx="1692">
                  <c:v>1.317925</c:v>
                </c:pt>
                <c:pt idx="1693">
                  <c:v>1.317491</c:v>
                </c:pt>
                <c:pt idx="1694">
                  <c:v>1.3172740000000001</c:v>
                </c:pt>
                <c:pt idx="1695">
                  <c:v>1.315755</c:v>
                </c:pt>
                <c:pt idx="1696">
                  <c:v>1.316406</c:v>
                </c:pt>
                <c:pt idx="1697">
                  <c:v>1.3155380000000001</c:v>
                </c:pt>
                <c:pt idx="1698">
                  <c:v>1.3166230000000001</c:v>
                </c:pt>
                <c:pt idx="1699">
                  <c:v>1.316406</c:v>
                </c:pt>
                <c:pt idx="1700">
                  <c:v>1.31467</c:v>
                </c:pt>
                <c:pt idx="1701">
                  <c:v>1.315755</c:v>
                </c:pt>
                <c:pt idx="1702">
                  <c:v>1.3151040000000001</c:v>
                </c:pt>
                <c:pt idx="1703">
                  <c:v>1.314019</c:v>
                </c:pt>
                <c:pt idx="1704">
                  <c:v>1.3144530000000001</c:v>
                </c:pt>
                <c:pt idx="1705">
                  <c:v>1.3133680000000001</c:v>
                </c:pt>
                <c:pt idx="1706">
                  <c:v>1.314019</c:v>
                </c:pt>
                <c:pt idx="1707">
                  <c:v>1.31467</c:v>
                </c:pt>
                <c:pt idx="1708">
                  <c:v>1.313151</c:v>
                </c:pt>
                <c:pt idx="1709">
                  <c:v>1.313585</c:v>
                </c:pt>
                <c:pt idx="1710">
                  <c:v>1.313151</c:v>
                </c:pt>
                <c:pt idx="1711">
                  <c:v>1.312066</c:v>
                </c:pt>
                <c:pt idx="1712">
                  <c:v>1.314019</c:v>
                </c:pt>
                <c:pt idx="1713">
                  <c:v>1.313585</c:v>
                </c:pt>
                <c:pt idx="1714">
                  <c:v>1.3133680000000001</c:v>
                </c:pt>
                <c:pt idx="1715">
                  <c:v>1.3151040000000001</c:v>
                </c:pt>
                <c:pt idx="1716">
                  <c:v>1.314236</c:v>
                </c:pt>
                <c:pt idx="1717">
                  <c:v>1.314019</c:v>
                </c:pt>
                <c:pt idx="1718">
                  <c:v>1.31467</c:v>
                </c:pt>
                <c:pt idx="1719">
                  <c:v>1.316406</c:v>
                </c:pt>
                <c:pt idx="1720">
                  <c:v>1.3144530000000001</c:v>
                </c:pt>
                <c:pt idx="1721">
                  <c:v>1.315321</c:v>
                </c:pt>
                <c:pt idx="1722">
                  <c:v>1.313585</c:v>
                </c:pt>
                <c:pt idx="1723">
                  <c:v>1.31467</c:v>
                </c:pt>
                <c:pt idx="1724">
                  <c:v>1.315755</c:v>
                </c:pt>
                <c:pt idx="1725">
                  <c:v>1.315321</c:v>
                </c:pt>
                <c:pt idx="1726">
                  <c:v>1.315755</c:v>
                </c:pt>
                <c:pt idx="1727">
                  <c:v>1.315755</c:v>
                </c:pt>
                <c:pt idx="1728">
                  <c:v>1.3161890000000001</c:v>
                </c:pt>
                <c:pt idx="1729">
                  <c:v>1.3161890000000001</c:v>
                </c:pt>
                <c:pt idx="1730">
                  <c:v>1.317491</c:v>
                </c:pt>
                <c:pt idx="1731">
                  <c:v>1.314236</c:v>
                </c:pt>
                <c:pt idx="1732">
                  <c:v>1.314236</c:v>
                </c:pt>
                <c:pt idx="1733">
                  <c:v>1.315321</c:v>
                </c:pt>
                <c:pt idx="1734">
                  <c:v>1.3133680000000001</c:v>
                </c:pt>
                <c:pt idx="1735">
                  <c:v>1.3151040000000001</c:v>
                </c:pt>
                <c:pt idx="1736">
                  <c:v>1.314236</c:v>
                </c:pt>
                <c:pt idx="1737">
                  <c:v>1.314236</c:v>
                </c:pt>
                <c:pt idx="1738">
                  <c:v>1.3172740000000001</c:v>
                </c:pt>
                <c:pt idx="1739">
                  <c:v>1.3161890000000001</c:v>
                </c:pt>
                <c:pt idx="1740">
                  <c:v>1.3155380000000001</c:v>
                </c:pt>
                <c:pt idx="1741">
                  <c:v>1.3166230000000001</c:v>
                </c:pt>
                <c:pt idx="1742">
                  <c:v>1.3166230000000001</c:v>
                </c:pt>
                <c:pt idx="1743">
                  <c:v>1.3155380000000001</c:v>
                </c:pt>
                <c:pt idx="1744">
                  <c:v>1.3177080000000001</c:v>
                </c:pt>
                <c:pt idx="1745">
                  <c:v>1.3172740000000001</c:v>
                </c:pt>
                <c:pt idx="1746">
                  <c:v>1.3172740000000001</c:v>
                </c:pt>
                <c:pt idx="1747">
                  <c:v>1.317491</c:v>
                </c:pt>
                <c:pt idx="1748">
                  <c:v>1.317491</c:v>
                </c:pt>
                <c:pt idx="1749">
                  <c:v>1.317925</c:v>
                </c:pt>
                <c:pt idx="1750">
                  <c:v>1.317491</c:v>
                </c:pt>
                <c:pt idx="1751">
                  <c:v>1.3177080000000001</c:v>
                </c:pt>
                <c:pt idx="1752">
                  <c:v>1.317491</c:v>
                </c:pt>
                <c:pt idx="1753">
                  <c:v>1.316406</c:v>
                </c:pt>
                <c:pt idx="1754">
                  <c:v>1.317925</c:v>
                </c:pt>
                <c:pt idx="1755">
                  <c:v>1.317491</c:v>
                </c:pt>
                <c:pt idx="1756">
                  <c:v>1.315755</c:v>
                </c:pt>
                <c:pt idx="1757">
                  <c:v>1.31684</c:v>
                </c:pt>
                <c:pt idx="1758">
                  <c:v>1.3151040000000001</c:v>
                </c:pt>
                <c:pt idx="1759">
                  <c:v>1.314236</c:v>
                </c:pt>
                <c:pt idx="1760">
                  <c:v>1.313585</c:v>
                </c:pt>
                <c:pt idx="1761">
                  <c:v>1.313585</c:v>
                </c:pt>
                <c:pt idx="1762">
                  <c:v>1.3151040000000001</c:v>
                </c:pt>
                <c:pt idx="1763">
                  <c:v>1.313585</c:v>
                </c:pt>
                <c:pt idx="1764">
                  <c:v>1.312934</c:v>
                </c:pt>
                <c:pt idx="1765">
                  <c:v>1.3151040000000001</c:v>
                </c:pt>
                <c:pt idx="1766">
                  <c:v>1.314019</c:v>
                </c:pt>
                <c:pt idx="1767">
                  <c:v>1.314019</c:v>
                </c:pt>
                <c:pt idx="1768">
                  <c:v>1.3144530000000001</c:v>
                </c:pt>
                <c:pt idx="1769">
                  <c:v>1.314236</c:v>
                </c:pt>
                <c:pt idx="1770">
                  <c:v>1.31467</c:v>
                </c:pt>
                <c:pt idx="1771">
                  <c:v>1.315321</c:v>
                </c:pt>
                <c:pt idx="1772">
                  <c:v>1.3155380000000001</c:v>
                </c:pt>
                <c:pt idx="1773">
                  <c:v>1.314019</c:v>
                </c:pt>
                <c:pt idx="1774">
                  <c:v>1.313585</c:v>
                </c:pt>
                <c:pt idx="1775">
                  <c:v>1.3151040000000001</c:v>
                </c:pt>
                <c:pt idx="1776">
                  <c:v>1.3151040000000001</c:v>
                </c:pt>
                <c:pt idx="1777">
                  <c:v>1.3144530000000001</c:v>
                </c:pt>
                <c:pt idx="1778">
                  <c:v>1.3151040000000001</c:v>
                </c:pt>
                <c:pt idx="1779">
                  <c:v>1.3144530000000001</c:v>
                </c:pt>
                <c:pt idx="1780">
                  <c:v>1.3151040000000001</c:v>
                </c:pt>
                <c:pt idx="1781">
                  <c:v>1.3155380000000001</c:v>
                </c:pt>
                <c:pt idx="1782">
                  <c:v>1.315321</c:v>
                </c:pt>
                <c:pt idx="1783">
                  <c:v>1.315321</c:v>
                </c:pt>
                <c:pt idx="1784">
                  <c:v>1.3155380000000001</c:v>
                </c:pt>
                <c:pt idx="1785">
                  <c:v>1.3133680000000001</c:v>
                </c:pt>
                <c:pt idx="1786">
                  <c:v>1.314236</c:v>
                </c:pt>
                <c:pt idx="1787">
                  <c:v>1.314019</c:v>
                </c:pt>
                <c:pt idx="1788">
                  <c:v>1.3125</c:v>
                </c:pt>
                <c:pt idx="1789">
                  <c:v>1.3133680000000001</c:v>
                </c:pt>
                <c:pt idx="1790">
                  <c:v>1.312934</c:v>
                </c:pt>
                <c:pt idx="1791">
                  <c:v>1.312066</c:v>
                </c:pt>
                <c:pt idx="1792">
                  <c:v>1.3133680000000001</c:v>
                </c:pt>
                <c:pt idx="1793">
                  <c:v>1.311849</c:v>
                </c:pt>
                <c:pt idx="1794">
                  <c:v>1.311415</c:v>
                </c:pt>
                <c:pt idx="1795">
                  <c:v>1.313151</c:v>
                </c:pt>
                <c:pt idx="1796">
                  <c:v>1.311415</c:v>
                </c:pt>
                <c:pt idx="1797">
                  <c:v>1.3122830000000001</c:v>
                </c:pt>
                <c:pt idx="1798">
                  <c:v>1.313585</c:v>
                </c:pt>
                <c:pt idx="1799">
                  <c:v>1.310981</c:v>
                </c:pt>
                <c:pt idx="1800">
                  <c:v>1.312066</c:v>
                </c:pt>
                <c:pt idx="1801">
                  <c:v>1.3122830000000001</c:v>
                </c:pt>
                <c:pt idx="1802">
                  <c:v>1.312934</c:v>
                </c:pt>
                <c:pt idx="1803">
                  <c:v>1.3125</c:v>
                </c:pt>
                <c:pt idx="1804">
                  <c:v>1.313151</c:v>
                </c:pt>
                <c:pt idx="1805">
                  <c:v>1.3144530000000001</c:v>
                </c:pt>
                <c:pt idx="1806">
                  <c:v>1.313585</c:v>
                </c:pt>
                <c:pt idx="1807">
                  <c:v>1.314236</c:v>
                </c:pt>
                <c:pt idx="1808">
                  <c:v>1.315321</c:v>
                </c:pt>
                <c:pt idx="1809">
                  <c:v>1.313151</c:v>
                </c:pt>
                <c:pt idx="1810">
                  <c:v>1.313585</c:v>
                </c:pt>
                <c:pt idx="1811">
                  <c:v>1.314236</c:v>
                </c:pt>
                <c:pt idx="1812">
                  <c:v>1.311415</c:v>
                </c:pt>
                <c:pt idx="1813">
                  <c:v>1.313151</c:v>
                </c:pt>
                <c:pt idx="1814">
                  <c:v>1.314236</c:v>
                </c:pt>
                <c:pt idx="1815">
                  <c:v>1.310981</c:v>
                </c:pt>
                <c:pt idx="1816">
                  <c:v>1.3133680000000001</c:v>
                </c:pt>
                <c:pt idx="1817">
                  <c:v>1.313151</c:v>
                </c:pt>
                <c:pt idx="1818">
                  <c:v>1.3125</c:v>
                </c:pt>
                <c:pt idx="1819">
                  <c:v>1.313585</c:v>
                </c:pt>
                <c:pt idx="1820">
                  <c:v>1.311849</c:v>
                </c:pt>
                <c:pt idx="1821">
                  <c:v>1.312066</c:v>
                </c:pt>
                <c:pt idx="1822">
                  <c:v>1.3133680000000001</c:v>
                </c:pt>
                <c:pt idx="1823">
                  <c:v>1.312934</c:v>
                </c:pt>
                <c:pt idx="1824">
                  <c:v>1.312934</c:v>
                </c:pt>
                <c:pt idx="1825">
                  <c:v>1.313585</c:v>
                </c:pt>
                <c:pt idx="1826">
                  <c:v>1.310764</c:v>
                </c:pt>
                <c:pt idx="1827">
                  <c:v>1.3133680000000001</c:v>
                </c:pt>
                <c:pt idx="1828">
                  <c:v>1.3122830000000001</c:v>
                </c:pt>
                <c:pt idx="1829">
                  <c:v>1.311849</c:v>
                </c:pt>
                <c:pt idx="1830">
                  <c:v>1.313151</c:v>
                </c:pt>
                <c:pt idx="1831">
                  <c:v>1.311849</c:v>
                </c:pt>
                <c:pt idx="1832">
                  <c:v>1.313585</c:v>
                </c:pt>
                <c:pt idx="1833">
                  <c:v>1.313585</c:v>
                </c:pt>
                <c:pt idx="1834">
                  <c:v>1.311415</c:v>
                </c:pt>
                <c:pt idx="1835">
                  <c:v>1.314019</c:v>
                </c:pt>
                <c:pt idx="1836">
                  <c:v>1.3151040000000001</c:v>
                </c:pt>
                <c:pt idx="1837">
                  <c:v>1.3133680000000001</c:v>
                </c:pt>
                <c:pt idx="1838">
                  <c:v>1.313585</c:v>
                </c:pt>
                <c:pt idx="1839">
                  <c:v>1.314236</c:v>
                </c:pt>
                <c:pt idx="1840">
                  <c:v>1.312934</c:v>
                </c:pt>
                <c:pt idx="1841">
                  <c:v>1.314236</c:v>
                </c:pt>
                <c:pt idx="1842">
                  <c:v>1.31467</c:v>
                </c:pt>
                <c:pt idx="1843">
                  <c:v>1.312934</c:v>
                </c:pt>
                <c:pt idx="1844">
                  <c:v>1.312934</c:v>
                </c:pt>
                <c:pt idx="1845">
                  <c:v>1.313585</c:v>
                </c:pt>
                <c:pt idx="1846">
                  <c:v>1.313151</c:v>
                </c:pt>
                <c:pt idx="1847">
                  <c:v>1.3133680000000001</c:v>
                </c:pt>
                <c:pt idx="1848">
                  <c:v>1.3125</c:v>
                </c:pt>
                <c:pt idx="1849">
                  <c:v>1.311415</c:v>
                </c:pt>
                <c:pt idx="1850">
                  <c:v>1.312066</c:v>
                </c:pt>
                <c:pt idx="1851">
                  <c:v>1.3111980000000001</c:v>
                </c:pt>
                <c:pt idx="1852">
                  <c:v>1.311415</c:v>
                </c:pt>
                <c:pt idx="1853">
                  <c:v>1.310981</c:v>
                </c:pt>
                <c:pt idx="1854">
                  <c:v>1.31033</c:v>
                </c:pt>
                <c:pt idx="1855">
                  <c:v>1.3125</c:v>
                </c:pt>
                <c:pt idx="1856">
                  <c:v>1.3111980000000001</c:v>
                </c:pt>
                <c:pt idx="1857">
                  <c:v>1.3125</c:v>
                </c:pt>
                <c:pt idx="1858">
                  <c:v>1.312934</c:v>
                </c:pt>
                <c:pt idx="1859">
                  <c:v>1.3125</c:v>
                </c:pt>
                <c:pt idx="1860">
                  <c:v>1.313151</c:v>
                </c:pt>
                <c:pt idx="1861">
                  <c:v>1.313151</c:v>
                </c:pt>
                <c:pt idx="1862">
                  <c:v>1.313151</c:v>
                </c:pt>
                <c:pt idx="1863">
                  <c:v>1.313151</c:v>
                </c:pt>
                <c:pt idx="1864">
                  <c:v>1.3133680000000001</c:v>
                </c:pt>
                <c:pt idx="1865">
                  <c:v>1.313585</c:v>
                </c:pt>
                <c:pt idx="1866">
                  <c:v>1.314019</c:v>
                </c:pt>
                <c:pt idx="1867">
                  <c:v>1.314019</c:v>
                </c:pt>
                <c:pt idx="1868">
                  <c:v>1.312066</c:v>
                </c:pt>
                <c:pt idx="1869">
                  <c:v>1.313585</c:v>
                </c:pt>
                <c:pt idx="1870">
                  <c:v>1.314236</c:v>
                </c:pt>
                <c:pt idx="1871">
                  <c:v>1.313151</c:v>
                </c:pt>
                <c:pt idx="1872">
                  <c:v>1.312934</c:v>
                </c:pt>
                <c:pt idx="1873">
                  <c:v>1.3151040000000001</c:v>
                </c:pt>
                <c:pt idx="1874">
                  <c:v>1.3151040000000001</c:v>
                </c:pt>
                <c:pt idx="1875">
                  <c:v>1.313585</c:v>
                </c:pt>
                <c:pt idx="1876">
                  <c:v>1.3144530000000001</c:v>
                </c:pt>
                <c:pt idx="1877">
                  <c:v>1.313585</c:v>
                </c:pt>
                <c:pt idx="1878">
                  <c:v>1.3122830000000001</c:v>
                </c:pt>
                <c:pt idx="1879">
                  <c:v>1.314236</c:v>
                </c:pt>
                <c:pt idx="1880">
                  <c:v>1.312066</c:v>
                </c:pt>
                <c:pt idx="1881">
                  <c:v>1.3111980000000001</c:v>
                </c:pt>
                <c:pt idx="1882">
                  <c:v>1.312066</c:v>
                </c:pt>
                <c:pt idx="1883">
                  <c:v>1.310764</c:v>
                </c:pt>
                <c:pt idx="1884">
                  <c:v>1.310981</c:v>
                </c:pt>
                <c:pt idx="1885">
                  <c:v>1.311415</c:v>
                </c:pt>
                <c:pt idx="1886">
                  <c:v>1.3098959999999999</c:v>
                </c:pt>
                <c:pt idx="1887">
                  <c:v>1.311849</c:v>
                </c:pt>
                <c:pt idx="1888">
                  <c:v>1.31033</c:v>
                </c:pt>
                <c:pt idx="1889">
                  <c:v>1.31033</c:v>
                </c:pt>
                <c:pt idx="1890">
                  <c:v>1.3125</c:v>
                </c:pt>
                <c:pt idx="1891">
                  <c:v>1.310981</c:v>
                </c:pt>
                <c:pt idx="1892">
                  <c:v>1.311415</c:v>
                </c:pt>
                <c:pt idx="1893">
                  <c:v>1.3125</c:v>
                </c:pt>
                <c:pt idx="1894">
                  <c:v>1.311415</c:v>
                </c:pt>
                <c:pt idx="1895">
                  <c:v>1.311849</c:v>
                </c:pt>
                <c:pt idx="1896">
                  <c:v>1.313151</c:v>
                </c:pt>
                <c:pt idx="1897">
                  <c:v>1.31033</c:v>
                </c:pt>
                <c:pt idx="1898">
                  <c:v>1.311415</c:v>
                </c:pt>
                <c:pt idx="1899">
                  <c:v>1.313151</c:v>
                </c:pt>
                <c:pt idx="1900">
                  <c:v>1.311415</c:v>
                </c:pt>
                <c:pt idx="1901">
                  <c:v>1.3122830000000001</c:v>
                </c:pt>
                <c:pt idx="1902">
                  <c:v>1.313585</c:v>
                </c:pt>
                <c:pt idx="1903">
                  <c:v>1.311415</c:v>
                </c:pt>
                <c:pt idx="1904">
                  <c:v>1.313151</c:v>
                </c:pt>
                <c:pt idx="1905">
                  <c:v>1.313585</c:v>
                </c:pt>
                <c:pt idx="1906">
                  <c:v>1.313585</c:v>
                </c:pt>
                <c:pt idx="1907">
                  <c:v>1.3125</c:v>
                </c:pt>
                <c:pt idx="1908">
                  <c:v>1.312934</c:v>
                </c:pt>
                <c:pt idx="1909">
                  <c:v>1.312066</c:v>
                </c:pt>
                <c:pt idx="1910">
                  <c:v>1.312066</c:v>
                </c:pt>
                <c:pt idx="1911">
                  <c:v>1.313585</c:v>
                </c:pt>
                <c:pt idx="1912">
                  <c:v>1.312066</c:v>
                </c:pt>
                <c:pt idx="1913">
                  <c:v>1.313585</c:v>
                </c:pt>
                <c:pt idx="1914">
                  <c:v>1.311849</c:v>
                </c:pt>
                <c:pt idx="1915">
                  <c:v>1.312066</c:v>
                </c:pt>
                <c:pt idx="1916">
                  <c:v>1.313151</c:v>
                </c:pt>
                <c:pt idx="1917">
                  <c:v>1.311415</c:v>
                </c:pt>
                <c:pt idx="1918">
                  <c:v>1.312934</c:v>
                </c:pt>
                <c:pt idx="1919">
                  <c:v>1.313151</c:v>
                </c:pt>
                <c:pt idx="1920">
                  <c:v>1.312066</c:v>
                </c:pt>
                <c:pt idx="1921">
                  <c:v>1.311415</c:v>
                </c:pt>
                <c:pt idx="1922">
                  <c:v>1.311415</c:v>
                </c:pt>
                <c:pt idx="1923">
                  <c:v>1.311415</c:v>
                </c:pt>
                <c:pt idx="1924">
                  <c:v>1.3125</c:v>
                </c:pt>
                <c:pt idx="1925">
                  <c:v>1.311849</c:v>
                </c:pt>
                <c:pt idx="1926">
                  <c:v>1.3122830000000001</c:v>
                </c:pt>
                <c:pt idx="1927">
                  <c:v>1.3133680000000001</c:v>
                </c:pt>
                <c:pt idx="1928">
                  <c:v>1.3122830000000001</c:v>
                </c:pt>
                <c:pt idx="1929">
                  <c:v>1.3133680000000001</c:v>
                </c:pt>
                <c:pt idx="1930">
                  <c:v>1.3144530000000001</c:v>
                </c:pt>
                <c:pt idx="1931">
                  <c:v>1.312066</c:v>
                </c:pt>
                <c:pt idx="1932">
                  <c:v>1.311849</c:v>
                </c:pt>
                <c:pt idx="1933">
                  <c:v>1.3133680000000001</c:v>
                </c:pt>
                <c:pt idx="1934">
                  <c:v>1.313151</c:v>
                </c:pt>
                <c:pt idx="1935">
                  <c:v>1.311849</c:v>
                </c:pt>
                <c:pt idx="1936">
                  <c:v>1.310981</c:v>
                </c:pt>
                <c:pt idx="1937">
                  <c:v>1.310764</c:v>
                </c:pt>
                <c:pt idx="1938">
                  <c:v>1.3111980000000001</c:v>
                </c:pt>
                <c:pt idx="1939">
                  <c:v>1.3125</c:v>
                </c:pt>
                <c:pt idx="1940">
                  <c:v>1.310981</c:v>
                </c:pt>
                <c:pt idx="1941">
                  <c:v>1.312066</c:v>
                </c:pt>
                <c:pt idx="1942">
                  <c:v>1.3133680000000001</c:v>
                </c:pt>
                <c:pt idx="1943">
                  <c:v>1.310981</c:v>
                </c:pt>
                <c:pt idx="1944">
                  <c:v>1.311415</c:v>
                </c:pt>
                <c:pt idx="1945">
                  <c:v>1.3101130000000001</c:v>
                </c:pt>
                <c:pt idx="1946">
                  <c:v>1.3101130000000001</c:v>
                </c:pt>
                <c:pt idx="1947">
                  <c:v>1.311849</c:v>
                </c:pt>
                <c:pt idx="1948">
                  <c:v>1.3098959999999999</c:v>
                </c:pt>
                <c:pt idx="1949">
                  <c:v>1.31033</c:v>
                </c:pt>
                <c:pt idx="1950">
                  <c:v>1.311415</c:v>
                </c:pt>
                <c:pt idx="1951">
                  <c:v>1.3101130000000001</c:v>
                </c:pt>
                <c:pt idx="1952">
                  <c:v>1.311849</c:v>
                </c:pt>
                <c:pt idx="1953">
                  <c:v>1.3111980000000001</c:v>
                </c:pt>
                <c:pt idx="1954">
                  <c:v>1.310981</c:v>
                </c:pt>
                <c:pt idx="1955">
                  <c:v>1.312066</c:v>
                </c:pt>
                <c:pt idx="1956">
                  <c:v>1.312066</c:v>
                </c:pt>
                <c:pt idx="1957">
                  <c:v>1.311849</c:v>
                </c:pt>
                <c:pt idx="1958">
                  <c:v>1.313151</c:v>
                </c:pt>
                <c:pt idx="1959">
                  <c:v>1.313151</c:v>
                </c:pt>
                <c:pt idx="1960">
                  <c:v>1.310981</c:v>
                </c:pt>
                <c:pt idx="1961">
                  <c:v>1.312066</c:v>
                </c:pt>
                <c:pt idx="1962">
                  <c:v>1.3133680000000001</c:v>
                </c:pt>
                <c:pt idx="1963">
                  <c:v>1.313151</c:v>
                </c:pt>
                <c:pt idx="1964">
                  <c:v>1.3125</c:v>
                </c:pt>
                <c:pt idx="1965">
                  <c:v>1.313151</c:v>
                </c:pt>
                <c:pt idx="1966">
                  <c:v>1.314019</c:v>
                </c:pt>
                <c:pt idx="1967">
                  <c:v>1.312934</c:v>
                </c:pt>
                <c:pt idx="1968">
                  <c:v>1.313585</c:v>
                </c:pt>
                <c:pt idx="1969">
                  <c:v>1.31467</c:v>
                </c:pt>
                <c:pt idx="1970">
                  <c:v>1.313151</c:v>
                </c:pt>
                <c:pt idx="1971">
                  <c:v>1.3133680000000001</c:v>
                </c:pt>
                <c:pt idx="1972">
                  <c:v>1.314236</c:v>
                </c:pt>
                <c:pt idx="1973">
                  <c:v>1.311415</c:v>
                </c:pt>
                <c:pt idx="1974">
                  <c:v>1.312066</c:v>
                </c:pt>
                <c:pt idx="1975">
                  <c:v>1.311849</c:v>
                </c:pt>
                <c:pt idx="1976">
                  <c:v>1.310764</c:v>
                </c:pt>
                <c:pt idx="1977">
                  <c:v>1.312066</c:v>
                </c:pt>
                <c:pt idx="1978">
                  <c:v>1.311849</c:v>
                </c:pt>
                <c:pt idx="1979">
                  <c:v>1.31033</c:v>
                </c:pt>
                <c:pt idx="1980">
                  <c:v>1.311849</c:v>
                </c:pt>
                <c:pt idx="1981">
                  <c:v>1.31033</c:v>
                </c:pt>
                <c:pt idx="1982">
                  <c:v>1.3101130000000001</c:v>
                </c:pt>
                <c:pt idx="1983">
                  <c:v>1.311415</c:v>
                </c:pt>
                <c:pt idx="1984">
                  <c:v>1.309245</c:v>
                </c:pt>
                <c:pt idx="1985">
                  <c:v>1.31033</c:v>
                </c:pt>
                <c:pt idx="1986">
                  <c:v>1.311415</c:v>
                </c:pt>
                <c:pt idx="1987">
                  <c:v>1.3101130000000001</c:v>
                </c:pt>
                <c:pt idx="1988">
                  <c:v>1.311415</c:v>
                </c:pt>
                <c:pt idx="1989">
                  <c:v>1.312066</c:v>
                </c:pt>
                <c:pt idx="1990">
                  <c:v>1.309679</c:v>
                </c:pt>
                <c:pt idx="1991">
                  <c:v>1.310764</c:v>
                </c:pt>
                <c:pt idx="1992">
                  <c:v>1.3101130000000001</c:v>
                </c:pt>
                <c:pt idx="1993">
                  <c:v>1.3090280000000001</c:v>
                </c:pt>
                <c:pt idx="1994">
                  <c:v>1.3111980000000001</c:v>
                </c:pt>
                <c:pt idx="1995">
                  <c:v>1.309679</c:v>
                </c:pt>
                <c:pt idx="1996">
                  <c:v>1.310981</c:v>
                </c:pt>
                <c:pt idx="1997">
                  <c:v>1.310981</c:v>
                </c:pt>
                <c:pt idx="1998">
                  <c:v>1.310764</c:v>
                </c:pt>
                <c:pt idx="1999">
                  <c:v>1.312066</c:v>
                </c:pt>
                <c:pt idx="2000">
                  <c:v>1.310981</c:v>
                </c:pt>
                <c:pt idx="2001">
                  <c:v>1.311849</c:v>
                </c:pt>
                <c:pt idx="2002">
                  <c:v>1.312934</c:v>
                </c:pt>
                <c:pt idx="2003">
                  <c:v>1.3101130000000001</c:v>
                </c:pt>
                <c:pt idx="2004">
                  <c:v>1.3111980000000001</c:v>
                </c:pt>
                <c:pt idx="2005">
                  <c:v>1.3101130000000001</c:v>
                </c:pt>
                <c:pt idx="2006">
                  <c:v>1.309679</c:v>
                </c:pt>
                <c:pt idx="2007">
                  <c:v>1.311415</c:v>
                </c:pt>
                <c:pt idx="2008">
                  <c:v>1.3101130000000001</c:v>
                </c:pt>
                <c:pt idx="2009">
                  <c:v>1.3098959999999999</c:v>
                </c:pt>
                <c:pt idx="2010">
                  <c:v>1.310981</c:v>
                </c:pt>
                <c:pt idx="2011">
                  <c:v>1.309245</c:v>
                </c:pt>
                <c:pt idx="2012">
                  <c:v>1.31033</c:v>
                </c:pt>
                <c:pt idx="2013">
                  <c:v>1.3122830000000001</c:v>
                </c:pt>
                <c:pt idx="2014">
                  <c:v>1.3101130000000001</c:v>
                </c:pt>
                <c:pt idx="2015">
                  <c:v>1.311415</c:v>
                </c:pt>
                <c:pt idx="2016">
                  <c:v>1.312066</c:v>
                </c:pt>
                <c:pt idx="2017">
                  <c:v>1.3111980000000001</c:v>
                </c:pt>
                <c:pt idx="2018">
                  <c:v>1.311849</c:v>
                </c:pt>
                <c:pt idx="2019">
                  <c:v>1.313151</c:v>
                </c:pt>
                <c:pt idx="2020">
                  <c:v>1.312934</c:v>
                </c:pt>
                <c:pt idx="2021">
                  <c:v>1.310981</c:v>
                </c:pt>
                <c:pt idx="2022">
                  <c:v>1.312066</c:v>
                </c:pt>
                <c:pt idx="2023">
                  <c:v>1.3133680000000001</c:v>
                </c:pt>
                <c:pt idx="2024">
                  <c:v>1.3122830000000001</c:v>
                </c:pt>
                <c:pt idx="2025">
                  <c:v>1.313151</c:v>
                </c:pt>
                <c:pt idx="2026">
                  <c:v>1.3144530000000001</c:v>
                </c:pt>
                <c:pt idx="2027">
                  <c:v>1.314236</c:v>
                </c:pt>
                <c:pt idx="2028">
                  <c:v>1.313151</c:v>
                </c:pt>
                <c:pt idx="2029">
                  <c:v>1.313585</c:v>
                </c:pt>
                <c:pt idx="2030">
                  <c:v>1.311415</c:v>
                </c:pt>
                <c:pt idx="2031">
                  <c:v>1.311415</c:v>
                </c:pt>
                <c:pt idx="2032">
                  <c:v>1.3125</c:v>
                </c:pt>
                <c:pt idx="2033">
                  <c:v>1.310764</c:v>
                </c:pt>
                <c:pt idx="2034">
                  <c:v>1.310981</c:v>
                </c:pt>
                <c:pt idx="2035">
                  <c:v>1.3125</c:v>
                </c:pt>
                <c:pt idx="2036">
                  <c:v>1.31033</c:v>
                </c:pt>
                <c:pt idx="2037">
                  <c:v>1.311415</c:v>
                </c:pt>
                <c:pt idx="2038">
                  <c:v>1.311415</c:v>
                </c:pt>
                <c:pt idx="2039">
                  <c:v>1.3098959999999999</c:v>
                </c:pt>
                <c:pt idx="2040">
                  <c:v>1.3111980000000001</c:v>
                </c:pt>
                <c:pt idx="2041">
                  <c:v>1.311849</c:v>
                </c:pt>
                <c:pt idx="2042">
                  <c:v>1.31033</c:v>
                </c:pt>
                <c:pt idx="2043">
                  <c:v>1.311415</c:v>
                </c:pt>
                <c:pt idx="2044">
                  <c:v>1.3122830000000001</c:v>
                </c:pt>
                <c:pt idx="2045">
                  <c:v>1.310981</c:v>
                </c:pt>
                <c:pt idx="2046">
                  <c:v>1.3111980000000001</c:v>
                </c:pt>
                <c:pt idx="2047">
                  <c:v>1.312066</c:v>
                </c:pt>
                <c:pt idx="2048">
                  <c:v>1.311415</c:v>
                </c:pt>
                <c:pt idx="2049">
                  <c:v>1.311415</c:v>
                </c:pt>
                <c:pt idx="2050">
                  <c:v>1.311415</c:v>
                </c:pt>
                <c:pt idx="2051">
                  <c:v>1.312066</c:v>
                </c:pt>
                <c:pt idx="2052">
                  <c:v>1.3122830000000001</c:v>
                </c:pt>
                <c:pt idx="2053">
                  <c:v>1.312066</c:v>
                </c:pt>
                <c:pt idx="2054">
                  <c:v>1.312934</c:v>
                </c:pt>
                <c:pt idx="2055">
                  <c:v>1.310981</c:v>
                </c:pt>
                <c:pt idx="2056">
                  <c:v>1.310981</c:v>
                </c:pt>
                <c:pt idx="2057">
                  <c:v>1.311415</c:v>
                </c:pt>
                <c:pt idx="2058">
                  <c:v>1.31033</c:v>
                </c:pt>
                <c:pt idx="2059">
                  <c:v>1.31033</c:v>
                </c:pt>
                <c:pt idx="2060">
                  <c:v>1.311415</c:v>
                </c:pt>
                <c:pt idx="2061">
                  <c:v>1.309679</c:v>
                </c:pt>
                <c:pt idx="2062">
                  <c:v>1.3101130000000001</c:v>
                </c:pt>
                <c:pt idx="2063">
                  <c:v>1.309679</c:v>
                </c:pt>
                <c:pt idx="2064">
                  <c:v>1.308594</c:v>
                </c:pt>
                <c:pt idx="2065">
                  <c:v>1.31033</c:v>
                </c:pt>
                <c:pt idx="2066">
                  <c:v>1.3098959999999999</c:v>
                </c:pt>
                <c:pt idx="2067">
                  <c:v>1.3088109999999999</c:v>
                </c:pt>
                <c:pt idx="2068">
                  <c:v>1.3098959999999999</c:v>
                </c:pt>
                <c:pt idx="2069">
                  <c:v>1.309679</c:v>
                </c:pt>
                <c:pt idx="2070">
                  <c:v>1.3079430000000001</c:v>
                </c:pt>
                <c:pt idx="2071">
                  <c:v>1.3101130000000001</c:v>
                </c:pt>
                <c:pt idx="2072">
                  <c:v>1.3090280000000001</c:v>
                </c:pt>
                <c:pt idx="2073">
                  <c:v>1.30816</c:v>
                </c:pt>
                <c:pt idx="2074">
                  <c:v>1.309245</c:v>
                </c:pt>
                <c:pt idx="2075">
                  <c:v>1.3079430000000001</c:v>
                </c:pt>
                <c:pt idx="2076">
                  <c:v>1.309245</c:v>
                </c:pt>
                <c:pt idx="2077">
                  <c:v>1.31033</c:v>
                </c:pt>
                <c:pt idx="2078">
                  <c:v>1.3090280000000001</c:v>
                </c:pt>
                <c:pt idx="2079">
                  <c:v>1.309679</c:v>
                </c:pt>
                <c:pt idx="2080">
                  <c:v>1.310981</c:v>
                </c:pt>
                <c:pt idx="2081">
                  <c:v>1.3101130000000001</c:v>
                </c:pt>
                <c:pt idx="2082">
                  <c:v>1.3098959999999999</c:v>
                </c:pt>
                <c:pt idx="2083">
                  <c:v>1.3101130000000001</c:v>
                </c:pt>
                <c:pt idx="2084">
                  <c:v>1.309245</c:v>
                </c:pt>
                <c:pt idx="2085">
                  <c:v>1.309245</c:v>
                </c:pt>
                <c:pt idx="2086">
                  <c:v>1.30816</c:v>
                </c:pt>
                <c:pt idx="2087">
                  <c:v>1.308594</c:v>
                </c:pt>
                <c:pt idx="2088">
                  <c:v>1.31033</c:v>
                </c:pt>
                <c:pt idx="2089">
                  <c:v>1.30816</c:v>
                </c:pt>
                <c:pt idx="2090">
                  <c:v>1.3090280000000001</c:v>
                </c:pt>
                <c:pt idx="2091">
                  <c:v>1.310764</c:v>
                </c:pt>
                <c:pt idx="2092">
                  <c:v>1.3090280000000001</c:v>
                </c:pt>
                <c:pt idx="2093">
                  <c:v>1.3098959999999999</c:v>
                </c:pt>
                <c:pt idx="2094">
                  <c:v>1.311415</c:v>
                </c:pt>
                <c:pt idx="2095">
                  <c:v>1.309245</c:v>
                </c:pt>
                <c:pt idx="2096">
                  <c:v>1.3098959999999999</c:v>
                </c:pt>
                <c:pt idx="2097">
                  <c:v>1.311415</c:v>
                </c:pt>
                <c:pt idx="2098">
                  <c:v>1.310981</c:v>
                </c:pt>
                <c:pt idx="2099">
                  <c:v>1.31033</c:v>
                </c:pt>
                <c:pt idx="2100">
                  <c:v>1.3111980000000001</c:v>
                </c:pt>
                <c:pt idx="2101">
                  <c:v>1.310981</c:v>
                </c:pt>
                <c:pt idx="2102">
                  <c:v>1.3098959999999999</c:v>
                </c:pt>
                <c:pt idx="2103">
                  <c:v>1.310981</c:v>
                </c:pt>
                <c:pt idx="2104">
                  <c:v>1.311849</c:v>
                </c:pt>
                <c:pt idx="2105">
                  <c:v>1.3111980000000001</c:v>
                </c:pt>
                <c:pt idx="2106">
                  <c:v>1.311415</c:v>
                </c:pt>
                <c:pt idx="2107">
                  <c:v>1.312066</c:v>
                </c:pt>
                <c:pt idx="2108">
                  <c:v>1.311415</c:v>
                </c:pt>
                <c:pt idx="2109">
                  <c:v>1.31033</c:v>
                </c:pt>
                <c:pt idx="2110">
                  <c:v>1.310981</c:v>
                </c:pt>
                <c:pt idx="2111">
                  <c:v>1.309245</c:v>
                </c:pt>
                <c:pt idx="2112">
                  <c:v>1.3098959999999999</c:v>
                </c:pt>
                <c:pt idx="2113">
                  <c:v>1.310764</c:v>
                </c:pt>
                <c:pt idx="2114">
                  <c:v>1.309679</c:v>
                </c:pt>
                <c:pt idx="2115">
                  <c:v>1.309679</c:v>
                </c:pt>
                <c:pt idx="2116">
                  <c:v>1.309679</c:v>
                </c:pt>
                <c:pt idx="2117">
                  <c:v>1.3088109999999999</c:v>
                </c:pt>
                <c:pt idx="2118">
                  <c:v>1.309679</c:v>
                </c:pt>
                <c:pt idx="2119">
                  <c:v>1.309245</c:v>
                </c:pt>
                <c:pt idx="2120">
                  <c:v>1.308594</c:v>
                </c:pt>
                <c:pt idx="2121">
                  <c:v>1.310764</c:v>
                </c:pt>
                <c:pt idx="2122">
                  <c:v>1.309679</c:v>
                </c:pt>
                <c:pt idx="2123">
                  <c:v>1.3098959999999999</c:v>
                </c:pt>
                <c:pt idx="2124">
                  <c:v>1.309679</c:v>
                </c:pt>
                <c:pt idx="2125">
                  <c:v>1.3101130000000001</c:v>
                </c:pt>
                <c:pt idx="2126">
                  <c:v>1.309245</c:v>
                </c:pt>
                <c:pt idx="2127">
                  <c:v>1.3101130000000001</c:v>
                </c:pt>
                <c:pt idx="2128">
                  <c:v>1.31033</c:v>
                </c:pt>
                <c:pt idx="2129">
                  <c:v>1.309245</c:v>
                </c:pt>
                <c:pt idx="2130">
                  <c:v>1.3098959999999999</c:v>
                </c:pt>
                <c:pt idx="2131">
                  <c:v>1.310981</c:v>
                </c:pt>
                <c:pt idx="2132">
                  <c:v>1.310764</c:v>
                </c:pt>
                <c:pt idx="2133">
                  <c:v>1.3098959999999999</c:v>
                </c:pt>
                <c:pt idx="2134">
                  <c:v>1.3101130000000001</c:v>
                </c:pt>
                <c:pt idx="2135">
                  <c:v>1.3101130000000001</c:v>
                </c:pt>
                <c:pt idx="2136">
                  <c:v>1.3088109999999999</c:v>
                </c:pt>
                <c:pt idx="2137">
                  <c:v>1.3098959999999999</c:v>
                </c:pt>
                <c:pt idx="2138">
                  <c:v>1.3090280000000001</c:v>
                </c:pt>
                <c:pt idx="2139">
                  <c:v>1.3077259999999999</c:v>
                </c:pt>
                <c:pt idx="2140">
                  <c:v>1.309679</c:v>
                </c:pt>
                <c:pt idx="2141">
                  <c:v>1.309245</c:v>
                </c:pt>
                <c:pt idx="2142">
                  <c:v>1.307509</c:v>
                </c:pt>
                <c:pt idx="2143">
                  <c:v>1.309679</c:v>
                </c:pt>
                <c:pt idx="2144">
                  <c:v>1.30816</c:v>
                </c:pt>
                <c:pt idx="2145">
                  <c:v>1.307075</c:v>
                </c:pt>
                <c:pt idx="2146">
                  <c:v>1.3090280000000001</c:v>
                </c:pt>
                <c:pt idx="2147">
                  <c:v>1.3068580000000001</c:v>
                </c:pt>
                <c:pt idx="2148">
                  <c:v>1.307075</c:v>
                </c:pt>
                <c:pt idx="2149">
                  <c:v>1.3090280000000001</c:v>
                </c:pt>
                <c:pt idx="2150">
                  <c:v>1.3077259999999999</c:v>
                </c:pt>
                <c:pt idx="2151">
                  <c:v>1.3077259999999999</c:v>
                </c:pt>
                <c:pt idx="2152">
                  <c:v>1.3077259999999999</c:v>
                </c:pt>
                <c:pt idx="2153">
                  <c:v>1.3055559999999999</c:v>
                </c:pt>
                <c:pt idx="2154">
                  <c:v>1.307075</c:v>
                </c:pt>
                <c:pt idx="2155">
                  <c:v>1.3068580000000001</c:v>
                </c:pt>
                <c:pt idx="2156">
                  <c:v>1.3066409999999999</c:v>
                </c:pt>
                <c:pt idx="2157">
                  <c:v>1.307075</c:v>
                </c:pt>
                <c:pt idx="2158">
                  <c:v>1.307075</c:v>
                </c:pt>
                <c:pt idx="2159">
                  <c:v>1.306424</c:v>
                </c:pt>
                <c:pt idx="2160">
                  <c:v>1.307075</c:v>
                </c:pt>
                <c:pt idx="2161">
                  <c:v>1.307075</c:v>
                </c:pt>
                <c:pt idx="2162">
                  <c:v>1.3077259999999999</c:v>
                </c:pt>
                <c:pt idx="2163">
                  <c:v>1.30816</c:v>
                </c:pt>
                <c:pt idx="2164">
                  <c:v>1.3077259999999999</c:v>
                </c:pt>
                <c:pt idx="2165">
                  <c:v>1.309245</c:v>
                </c:pt>
                <c:pt idx="2166">
                  <c:v>1.3077259999999999</c:v>
                </c:pt>
                <c:pt idx="2167">
                  <c:v>1.3077259999999999</c:v>
                </c:pt>
                <c:pt idx="2168">
                  <c:v>1.307509</c:v>
                </c:pt>
                <c:pt idx="2169">
                  <c:v>1.30599</c:v>
                </c:pt>
                <c:pt idx="2170">
                  <c:v>1.307509</c:v>
                </c:pt>
                <c:pt idx="2171">
                  <c:v>1.305339</c:v>
                </c:pt>
                <c:pt idx="2172">
                  <c:v>1.3049040000000001</c:v>
                </c:pt>
                <c:pt idx="2173">
                  <c:v>1.307509</c:v>
                </c:pt>
                <c:pt idx="2174">
                  <c:v>1.3055559999999999</c:v>
                </c:pt>
                <c:pt idx="2175">
                  <c:v>1.3066409999999999</c:v>
                </c:pt>
                <c:pt idx="2176">
                  <c:v>1.3077259999999999</c:v>
                </c:pt>
                <c:pt idx="2177">
                  <c:v>1.306424</c:v>
                </c:pt>
                <c:pt idx="2178">
                  <c:v>1.306424</c:v>
                </c:pt>
                <c:pt idx="2179">
                  <c:v>1.3068580000000001</c:v>
                </c:pt>
                <c:pt idx="2180">
                  <c:v>1.3079430000000001</c:v>
                </c:pt>
                <c:pt idx="2181">
                  <c:v>1.306424</c:v>
                </c:pt>
                <c:pt idx="2182">
                  <c:v>1.3077259999999999</c:v>
                </c:pt>
                <c:pt idx="2183">
                  <c:v>1.3090280000000001</c:v>
                </c:pt>
                <c:pt idx="2184">
                  <c:v>1.30599</c:v>
                </c:pt>
                <c:pt idx="2185">
                  <c:v>1.3079430000000001</c:v>
                </c:pt>
                <c:pt idx="2186">
                  <c:v>1.309245</c:v>
                </c:pt>
                <c:pt idx="2187">
                  <c:v>1.307075</c:v>
                </c:pt>
                <c:pt idx="2188">
                  <c:v>1.3079430000000001</c:v>
                </c:pt>
                <c:pt idx="2189">
                  <c:v>1.30816</c:v>
                </c:pt>
                <c:pt idx="2190">
                  <c:v>1.307509</c:v>
                </c:pt>
                <c:pt idx="2191">
                  <c:v>1.30816</c:v>
                </c:pt>
                <c:pt idx="2192">
                  <c:v>1.309245</c:v>
                </c:pt>
                <c:pt idx="2193">
                  <c:v>1.308594</c:v>
                </c:pt>
                <c:pt idx="2194">
                  <c:v>1.3077259999999999</c:v>
                </c:pt>
                <c:pt idx="2195">
                  <c:v>1.3098959999999999</c:v>
                </c:pt>
                <c:pt idx="2196">
                  <c:v>1.3101130000000001</c:v>
                </c:pt>
                <c:pt idx="2197">
                  <c:v>1.308594</c:v>
                </c:pt>
                <c:pt idx="2198">
                  <c:v>1.309245</c:v>
                </c:pt>
                <c:pt idx="2199">
                  <c:v>1.30816</c:v>
                </c:pt>
                <c:pt idx="2200">
                  <c:v>1.3079430000000001</c:v>
                </c:pt>
                <c:pt idx="2201">
                  <c:v>1.3077259999999999</c:v>
                </c:pt>
                <c:pt idx="2202">
                  <c:v>1.306424</c:v>
                </c:pt>
                <c:pt idx="2203">
                  <c:v>1.3077259999999999</c:v>
                </c:pt>
                <c:pt idx="2204">
                  <c:v>1.3066409999999999</c:v>
                </c:pt>
                <c:pt idx="2205">
                  <c:v>1.3068580000000001</c:v>
                </c:pt>
                <c:pt idx="2206">
                  <c:v>1.30816</c:v>
                </c:pt>
                <c:pt idx="2207">
                  <c:v>1.3066409999999999</c:v>
                </c:pt>
                <c:pt idx="2208">
                  <c:v>1.307509</c:v>
                </c:pt>
                <c:pt idx="2209">
                  <c:v>1.3079430000000001</c:v>
                </c:pt>
                <c:pt idx="2210">
                  <c:v>1.30599</c:v>
                </c:pt>
                <c:pt idx="2211">
                  <c:v>1.307075</c:v>
                </c:pt>
                <c:pt idx="2212">
                  <c:v>1.307075</c:v>
                </c:pt>
                <c:pt idx="2213">
                  <c:v>1.30599</c:v>
                </c:pt>
                <c:pt idx="2214">
                  <c:v>1.307509</c:v>
                </c:pt>
                <c:pt idx="2215">
                  <c:v>1.3068580000000001</c:v>
                </c:pt>
                <c:pt idx="2216">
                  <c:v>1.3066409999999999</c:v>
                </c:pt>
                <c:pt idx="2217">
                  <c:v>1.3079430000000001</c:v>
                </c:pt>
                <c:pt idx="2218">
                  <c:v>1.3066409999999999</c:v>
                </c:pt>
                <c:pt idx="2219">
                  <c:v>1.3077259999999999</c:v>
                </c:pt>
                <c:pt idx="2220">
                  <c:v>1.3090280000000001</c:v>
                </c:pt>
                <c:pt idx="2221">
                  <c:v>1.307509</c:v>
                </c:pt>
                <c:pt idx="2222">
                  <c:v>1.3077259999999999</c:v>
                </c:pt>
                <c:pt idx="2223">
                  <c:v>1.3090280000000001</c:v>
                </c:pt>
                <c:pt idx="2224">
                  <c:v>1.306424</c:v>
                </c:pt>
                <c:pt idx="2225">
                  <c:v>1.307509</c:v>
                </c:pt>
                <c:pt idx="2226">
                  <c:v>1.3088109999999999</c:v>
                </c:pt>
                <c:pt idx="2227">
                  <c:v>1.307075</c:v>
                </c:pt>
                <c:pt idx="2228">
                  <c:v>1.30816</c:v>
                </c:pt>
                <c:pt idx="2229">
                  <c:v>1.3068580000000001</c:v>
                </c:pt>
                <c:pt idx="2230">
                  <c:v>1.306424</c:v>
                </c:pt>
                <c:pt idx="2231">
                  <c:v>1.3079430000000001</c:v>
                </c:pt>
                <c:pt idx="2232">
                  <c:v>1.307075</c:v>
                </c:pt>
                <c:pt idx="2233">
                  <c:v>1.3077259999999999</c:v>
                </c:pt>
                <c:pt idx="2234">
                  <c:v>1.3077259999999999</c:v>
                </c:pt>
                <c:pt idx="2235">
                  <c:v>1.306424</c:v>
                </c:pt>
                <c:pt idx="2236">
                  <c:v>1.307075</c:v>
                </c:pt>
                <c:pt idx="2237">
                  <c:v>1.308594</c:v>
                </c:pt>
                <c:pt idx="2238">
                  <c:v>1.3068580000000001</c:v>
                </c:pt>
                <c:pt idx="2239">
                  <c:v>1.307509</c:v>
                </c:pt>
                <c:pt idx="2240">
                  <c:v>1.307509</c:v>
                </c:pt>
                <c:pt idx="2241">
                  <c:v>1.3077259999999999</c:v>
                </c:pt>
                <c:pt idx="2242">
                  <c:v>1.3057730000000001</c:v>
                </c:pt>
                <c:pt idx="2243">
                  <c:v>1.3079430000000001</c:v>
                </c:pt>
                <c:pt idx="2244">
                  <c:v>1.307075</c:v>
                </c:pt>
                <c:pt idx="2245">
                  <c:v>1.3066409999999999</c:v>
                </c:pt>
                <c:pt idx="2246">
                  <c:v>1.307509</c:v>
                </c:pt>
                <c:pt idx="2247">
                  <c:v>1.3077259999999999</c:v>
                </c:pt>
                <c:pt idx="2248">
                  <c:v>1.307509</c:v>
                </c:pt>
                <c:pt idx="2249">
                  <c:v>1.307509</c:v>
                </c:pt>
                <c:pt idx="2250">
                  <c:v>1.3079430000000001</c:v>
                </c:pt>
                <c:pt idx="2251">
                  <c:v>1.30816</c:v>
                </c:pt>
                <c:pt idx="2252">
                  <c:v>1.3066409999999999</c:v>
                </c:pt>
                <c:pt idx="2253">
                  <c:v>1.3077259999999999</c:v>
                </c:pt>
                <c:pt idx="2254">
                  <c:v>1.3066409999999999</c:v>
                </c:pt>
                <c:pt idx="2255">
                  <c:v>1.3057730000000001</c:v>
                </c:pt>
                <c:pt idx="2256">
                  <c:v>1.3068580000000001</c:v>
                </c:pt>
                <c:pt idx="2257">
                  <c:v>1.306424</c:v>
                </c:pt>
                <c:pt idx="2258">
                  <c:v>1.307075</c:v>
                </c:pt>
                <c:pt idx="2259">
                  <c:v>1.307509</c:v>
                </c:pt>
                <c:pt idx="2260">
                  <c:v>1.3066409999999999</c:v>
                </c:pt>
                <c:pt idx="2261">
                  <c:v>1.307509</c:v>
                </c:pt>
                <c:pt idx="2262">
                  <c:v>1.306424</c:v>
                </c:pt>
                <c:pt idx="2263">
                  <c:v>1.3066409999999999</c:v>
                </c:pt>
                <c:pt idx="2264">
                  <c:v>1.306424</c:v>
                </c:pt>
                <c:pt idx="2265">
                  <c:v>1.3077259999999999</c:v>
                </c:pt>
                <c:pt idx="2266">
                  <c:v>1.3077259999999999</c:v>
                </c:pt>
                <c:pt idx="2267">
                  <c:v>1.30599</c:v>
                </c:pt>
                <c:pt idx="2268">
                  <c:v>1.307075</c:v>
                </c:pt>
                <c:pt idx="2269">
                  <c:v>1.3057730000000001</c:v>
                </c:pt>
                <c:pt idx="2270">
                  <c:v>1.3068580000000001</c:v>
                </c:pt>
                <c:pt idx="2271">
                  <c:v>1.307509</c:v>
                </c:pt>
                <c:pt idx="2272">
                  <c:v>1.307509</c:v>
                </c:pt>
                <c:pt idx="2273">
                  <c:v>1.307075</c:v>
                </c:pt>
                <c:pt idx="2274">
                  <c:v>1.30816</c:v>
                </c:pt>
                <c:pt idx="2275">
                  <c:v>1.30816</c:v>
                </c:pt>
                <c:pt idx="2276">
                  <c:v>1.307509</c:v>
                </c:pt>
                <c:pt idx="2277">
                  <c:v>1.30816</c:v>
                </c:pt>
                <c:pt idx="2278">
                  <c:v>1.3079430000000001</c:v>
                </c:pt>
                <c:pt idx="2279">
                  <c:v>1.3079430000000001</c:v>
                </c:pt>
                <c:pt idx="2280">
                  <c:v>1.3066409999999999</c:v>
                </c:pt>
                <c:pt idx="2281">
                  <c:v>1.3077259999999999</c:v>
                </c:pt>
                <c:pt idx="2282">
                  <c:v>1.3068580000000001</c:v>
                </c:pt>
                <c:pt idx="2283">
                  <c:v>1.307509</c:v>
                </c:pt>
                <c:pt idx="2284">
                  <c:v>1.3068580000000001</c:v>
                </c:pt>
                <c:pt idx="2285">
                  <c:v>1.307075</c:v>
                </c:pt>
                <c:pt idx="2286">
                  <c:v>1.306424</c:v>
                </c:pt>
                <c:pt idx="2287">
                  <c:v>1.3055559999999999</c:v>
                </c:pt>
                <c:pt idx="2288">
                  <c:v>1.30599</c:v>
                </c:pt>
                <c:pt idx="2289">
                  <c:v>1.3031680000000001</c:v>
                </c:pt>
                <c:pt idx="2290">
                  <c:v>1.3046880000000001</c:v>
                </c:pt>
                <c:pt idx="2291">
                  <c:v>1.3042530000000001</c:v>
                </c:pt>
                <c:pt idx="2292">
                  <c:v>1.3042530000000001</c:v>
                </c:pt>
                <c:pt idx="2293">
                  <c:v>1.3049040000000001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BA5-4643-A846-877A14120FC3}"/>
            </c:ext>
          </c:extLst>
        </c:ser>
        <c:ser>
          <c:idx val="2"/>
          <c:order val="2"/>
          <c:tx>
            <c:v>Valve [0..1]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'06_10_02'!$C$2:$C$2295</c:f>
              <c:numCache>
                <c:formatCode>[$-F400]h:mm:ss\ AM/PM</c:formatCode>
                <c:ptCount val="2294"/>
                <c:pt idx="0">
                  <c:v>0.41350694444444447</c:v>
                </c:pt>
                <c:pt idx="1">
                  <c:v>0.41351851851851851</c:v>
                </c:pt>
                <c:pt idx="2">
                  <c:v>0.4135300925925926</c:v>
                </c:pt>
                <c:pt idx="3">
                  <c:v>0.41354166666666664</c:v>
                </c:pt>
                <c:pt idx="4">
                  <c:v>0.41355324074074074</c:v>
                </c:pt>
                <c:pt idx="5">
                  <c:v>0.41356481481481483</c:v>
                </c:pt>
                <c:pt idx="6">
                  <c:v>0.41357638888888887</c:v>
                </c:pt>
                <c:pt idx="7">
                  <c:v>0.41358796296296296</c:v>
                </c:pt>
                <c:pt idx="8">
                  <c:v>0.41359953703703706</c:v>
                </c:pt>
                <c:pt idx="9">
                  <c:v>0.4136111111111111</c:v>
                </c:pt>
                <c:pt idx="10">
                  <c:v>0.41362268518518519</c:v>
                </c:pt>
                <c:pt idx="11">
                  <c:v>0.41363425925925928</c:v>
                </c:pt>
                <c:pt idx="12">
                  <c:v>0.41364583333333332</c:v>
                </c:pt>
                <c:pt idx="13">
                  <c:v>0.41365740740740742</c:v>
                </c:pt>
                <c:pt idx="14">
                  <c:v>0.41366898148148146</c:v>
                </c:pt>
                <c:pt idx="15">
                  <c:v>0.41368055555555555</c:v>
                </c:pt>
                <c:pt idx="16">
                  <c:v>0.41369212962962965</c:v>
                </c:pt>
                <c:pt idx="17">
                  <c:v>0.41370370370370368</c:v>
                </c:pt>
                <c:pt idx="18">
                  <c:v>0.41371527777777778</c:v>
                </c:pt>
                <c:pt idx="19">
                  <c:v>0.41372685185185187</c:v>
                </c:pt>
                <c:pt idx="20">
                  <c:v>0.41373842592592591</c:v>
                </c:pt>
                <c:pt idx="21">
                  <c:v>0.41375000000000001</c:v>
                </c:pt>
                <c:pt idx="22">
                  <c:v>0.4137615740740741</c:v>
                </c:pt>
                <c:pt idx="23">
                  <c:v>0.41377314814814814</c:v>
                </c:pt>
                <c:pt idx="24">
                  <c:v>0.41378472222222223</c:v>
                </c:pt>
                <c:pt idx="25">
                  <c:v>0.41379629629629627</c:v>
                </c:pt>
                <c:pt idx="26">
                  <c:v>0.41380787037037037</c:v>
                </c:pt>
                <c:pt idx="27">
                  <c:v>0.41381944444444446</c:v>
                </c:pt>
                <c:pt idx="28">
                  <c:v>0.4138310185185185</c:v>
                </c:pt>
                <c:pt idx="29">
                  <c:v>0.4138425925925926</c:v>
                </c:pt>
                <c:pt idx="30">
                  <c:v>0.41385416666666669</c:v>
                </c:pt>
                <c:pt idx="31">
                  <c:v>0.41386574074074073</c:v>
                </c:pt>
                <c:pt idx="32">
                  <c:v>0.41387731481481482</c:v>
                </c:pt>
                <c:pt idx="33">
                  <c:v>0.41388888888888886</c:v>
                </c:pt>
                <c:pt idx="34">
                  <c:v>0.41390046296296296</c:v>
                </c:pt>
                <c:pt idx="35">
                  <c:v>0.41391203703703705</c:v>
                </c:pt>
                <c:pt idx="36">
                  <c:v>0.41392361111111109</c:v>
                </c:pt>
                <c:pt idx="37">
                  <c:v>0.41393518518518518</c:v>
                </c:pt>
                <c:pt idx="38">
                  <c:v>0.41394675925925928</c:v>
                </c:pt>
                <c:pt idx="39">
                  <c:v>0.41395833333333332</c:v>
                </c:pt>
                <c:pt idx="40">
                  <c:v>0.41396990740740741</c:v>
                </c:pt>
                <c:pt idx="41">
                  <c:v>0.41398148148148151</c:v>
                </c:pt>
                <c:pt idx="42">
                  <c:v>0.41399305555555554</c:v>
                </c:pt>
                <c:pt idx="43">
                  <c:v>0.41400462962962964</c:v>
                </c:pt>
                <c:pt idx="44">
                  <c:v>0.41401620370370368</c:v>
                </c:pt>
                <c:pt idx="45">
                  <c:v>0.41402777777777777</c:v>
                </c:pt>
                <c:pt idx="46">
                  <c:v>0.41403935185185187</c:v>
                </c:pt>
                <c:pt idx="47">
                  <c:v>0.41405092592592591</c:v>
                </c:pt>
                <c:pt idx="48">
                  <c:v>0.4140625</c:v>
                </c:pt>
                <c:pt idx="49">
                  <c:v>0.41407407407407409</c:v>
                </c:pt>
                <c:pt idx="50">
                  <c:v>0.41408564814814813</c:v>
                </c:pt>
                <c:pt idx="51">
                  <c:v>0.41409722222222223</c:v>
                </c:pt>
                <c:pt idx="52">
                  <c:v>0.41410879629629632</c:v>
                </c:pt>
                <c:pt idx="53">
                  <c:v>0.41412037037037036</c:v>
                </c:pt>
                <c:pt idx="54">
                  <c:v>0.41413194444444446</c:v>
                </c:pt>
                <c:pt idx="55">
                  <c:v>0.41414351851851849</c:v>
                </c:pt>
                <c:pt idx="56">
                  <c:v>0.41415509259259259</c:v>
                </c:pt>
                <c:pt idx="57">
                  <c:v>0.41416666666666668</c:v>
                </c:pt>
                <c:pt idx="58">
                  <c:v>0.41417824074074072</c:v>
                </c:pt>
                <c:pt idx="59">
                  <c:v>0.41418981481481482</c:v>
                </c:pt>
                <c:pt idx="60">
                  <c:v>0.41420138888888891</c:v>
                </c:pt>
                <c:pt idx="61">
                  <c:v>0.41421296296296295</c:v>
                </c:pt>
                <c:pt idx="62">
                  <c:v>0.41422453703703704</c:v>
                </c:pt>
                <c:pt idx="63">
                  <c:v>0.41423611111111114</c:v>
                </c:pt>
                <c:pt idx="64">
                  <c:v>0.41424768518518518</c:v>
                </c:pt>
                <c:pt idx="65">
                  <c:v>0.41425925925925927</c:v>
                </c:pt>
                <c:pt idx="66">
                  <c:v>0.41427083333333331</c:v>
                </c:pt>
                <c:pt idx="67">
                  <c:v>0.4142824074074074</c:v>
                </c:pt>
                <c:pt idx="68">
                  <c:v>0.4142939814814815</c:v>
                </c:pt>
                <c:pt idx="69">
                  <c:v>0.41430555555555554</c:v>
                </c:pt>
                <c:pt idx="70">
                  <c:v>0.41431712962962963</c:v>
                </c:pt>
                <c:pt idx="71">
                  <c:v>0.41432870370370373</c:v>
                </c:pt>
                <c:pt idx="72">
                  <c:v>0.41434027777777777</c:v>
                </c:pt>
                <c:pt idx="73">
                  <c:v>0.41435185185185186</c:v>
                </c:pt>
                <c:pt idx="74">
                  <c:v>0.4143634259259259</c:v>
                </c:pt>
                <c:pt idx="75">
                  <c:v>0.41437499999999999</c:v>
                </c:pt>
                <c:pt idx="76">
                  <c:v>0.41438657407407409</c:v>
                </c:pt>
                <c:pt idx="77">
                  <c:v>0.41439814814814813</c:v>
                </c:pt>
                <c:pt idx="78">
                  <c:v>0.41440972222222222</c:v>
                </c:pt>
                <c:pt idx="79">
                  <c:v>0.41442129629629632</c:v>
                </c:pt>
                <c:pt idx="80">
                  <c:v>0.41443287037037035</c:v>
                </c:pt>
                <c:pt idx="81">
                  <c:v>0.41444444444444445</c:v>
                </c:pt>
                <c:pt idx="82">
                  <c:v>0.41445601851851854</c:v>
                </c:pt>
                <c:pt idx="83">
                  <c:v>0.41446759259259258</c:v>
                </c:pt>
                <c:pt idx="84">
                  <c:v>0.41447916666666668</c:v>
                </c:pt>
                <c:pt idx="85">
                  <c:v>0.41449074074074072</c:v>
                </c:pt>
                <c:pt idx="86">
                  <c:v>0.41450231481481481</c:v>
                </c:pt>
                <c:pt idx="87">
                  <c:v>0.4145138888888889</c:v>
                </c:pt>
                <c:pt idx="88">
                  <c:v>0.41452546296296294</c:v>
                </c:pt>
                <c:pt idx="89">
                  <c:v>0.41453703703703704</c:v>
                </c:pt>
                <c:pt idx="90">
                  <c:v>0.41454861111111113</c:v>
                </c:pt>
                <c:pt idx="91">
                  <c:v>0.41456018518518517</c:v>
                </c:pt>
                <c:pt idx="92">
                  <c:v>0.41457175925925926</c:v>
                </c:pt>
                <c:pt idx="93">
                  <c:v>0.41458333333333336</c:v>
                </c:pt>
                <c:pt idx="94">
                  <c:v>0.4145949074074074</c:v>
                </c:pt>
                <c:pt idx="95">
                  <c:v>0.41460648148148149</c:v>
                </c:pt>
                <c:pt idx="96">
                  <c:v>0.41461805555555553</c:v>
                </c:pt>
                <c:pt idx="97">
                  <c:v>0.41462962962962963</c:v>
                </c:pt>
                <c:pt idx="98">
                  <c:v>0.41464120370370372</c:v>
                </c:pt>
                <c:pt idx="99">
                  <c:v>0.41465277777777776</c:v>
                </c:pt>
                <c:pt idx="100">
                  <c:v>0.41466435185185185</c:v>
                </c:pt>
                <c:pt idx="101">
                  <c:v>0.41467592592592595</c:v>
                </c:pt>
                <c:pt idx="102">
                  <c:v>0.41468749999999999</c:v>
                </c:pt>
                <c:pt idx="103">
                  <c:v>0.41469907407407408</c:v>
                </c:pt>
                <c:pt idx="104">
                  <c:v>0.41471064814814818</c:v>
                </c:pt>
                <c:pt idx="105">
                  <c:v>0.41472222222222221</c:v>
                </c:pt>
                <c:pt idx="106">
                  <c:v>0.41473379629629631</c:v>
                </c:pt>
                <c:pt idx="107">
                  <c:v>0.41474537037037035</c:v>
                </c:pt>
                <c:pt idx="108">
                  <c:v>0.41475694444444444</c:v>
                </c:pt>
                <c:pt idx="109">
                  <c:v>0.41476851851851854</c:v>
                </c:pt>
                <c:pt idx="110">
                  <c:v>0.41478009259259258</c:v>
                </c:pt>
                <c:pt idx="111">
                  <c:v>0.41479166666666667</c:v>
                </c:pt>
                <c:pt idx="112">
                  <c:v>0.41480324074074076</c:v>
                </c:pt>
                <c:pt idx="113">
                  <c:v>0.4148148148148148</c:v>
                </c:pt>
                <c:pt idx="114">
                  <c:v>0.4148263888888889</c:v>
                </c:pt>
                <c:pt idx="115">
                  <c:v>0.41483796296296294</c:v>
                </c:pt>
                <c:pt idx="116">
                  <c:v>0.41484953703703703</c:v>
                </c:pt>
                <c:pt idx="117">
                  <c:v>0.41486111111111112</c:v>
                </c:pt>
                <c:pt idx="118">
                  <c:v>0.41487268518518516</c:v>
                </c:pt>
                <c:pt idx="119">
                  <c:v>0.41488425925925926</c:v>
                </c:pt>
                <c:pt idx="120">
                  <c:v>0.41489583333333335</c:v>
                </c:pt>
                <c:pt idx="121">
                  <c:v>0.41490740740740739</c:v>
                </c:pt>
                <c:pt idx="122">
                  <c:v>0.41491898148148149</c:v>
                </c:pt>
                <c:pt idx="123">
                  <c:v>0.41493055555555558</c:v>
                </c:pt>
                <c:pt idx="124">
                  <c:v>0.41494212962962962</c:v>
                </c:pt>
                <c:pt idx="125">
                  <c:v>0.41495370370370371</c:v>
                </c:pt>
                <c:pt idx="126">
                  <c:v>0.41496527777777775</c:v>
                </c:pt>
                <c:pt idx="127">
                  <c:v>0.41497685185185185</c:v>
                </c:pt>
                <c:pt idx="128">
                  <c:v>0.41498842592592594</c:v>
                </c:pt>
                <c:pt idx="129">
                  <c:v>0.41499999999999998</c:v>
                </c:pt>
                <c:pt idx="130">
                  <c:v>0.41501157407407407</c:v>
                </c:pt>
                <c:pt idx="131">
                  <c:v>0.41502314814814817</c:v>
                </c:pt>
                <c:pt idx="132">
                  <c:v>0.41503472222222221</c:v>
                </c:pt>
                <c:pt idx="133">
                  <c:v>0.4150462962962963</c:v>
                </c:pt>
                <c:pt idx="134">
                  <c:v>0.4150578703703704</c:v>
                </c:pt>
                <c:pt idx="135">
                  <c:v>0.41506944444444444</c:v>
                </c:pt>
                <c:pt idx="136">
                  <c:v>0.41508101851851853</c:v>
                </c:pt>
                <c:pt idx="137">
                  <c:v>0.41509259259259257</c:v>
                </c:pt>
                <c:pt idx="138">
                  <c:v>0.41510416666666666</c:v>
                </c:pt>
                <c:pt idx="139">
                  <c:v>0.41511574074074076</c:v>
                </c:pt>
                <c:pt idx="140">
                  <c:v>0.4151273148148148</c:v>
                </c:pt>
                <c:pt idx="141">
                  <c:v>0.41513888888888889</c:v>
                </c:pt>
                <c:pt idx="142">
                  <c:v>0.41515046296296299</c:v>
                </c:pt>
                <c:pt idx="143">
                  <c:v>0.41516203703703702</c:v>
                </c:pt>
                <c:pt idx="144">
                  <c:v>0.41517361111111112</c:v>
                </c:pt>
                <c:pt idx="145">
                  <c:v>0.41518518518518521</c:v>
                </c:pt>
                <c:pt idx="146">
                  <c:v>0.41519675925925925</c:v>
                </c:pt>
                <c:pt idx="147">
                  <c:v>0.41520833333333335</c:v>
                </c:pt>
                <c:pt idx="148">
                  <c:v>0.41521990740740738</c:v>
                </c:pt>
                <c:pt idx="149">
                  <c:v>0.41523148148148148</c:v>
                </c:pt>
                <c:pt idx="150">
                  <c:v>0.41524305555555557</c:v>
                </c:pt>
                <c:pt idx="151">
                  <c:v>0.41525462962962961</c:v>
                </c:pt>
                <c:pt idx="152">
                  <c:v>0.41526620370370371</c:v>
                </c:pt>
                <c:pt idx="153">
                  <c:v>0.4152777777777778</c:v>
                </c:pt>
                <c:pt idx="154">
                  <c:v>0.41528935185185184</c:v>
                </c:pt>
                <c:pt idx="155">
                  <c:v>0.41530092592592593</c:v>
                </c:pt>
                <c:pt idx="156">
                  <c:v>0.41531249999999997</c:v>
                </c:pt>
                <c:pt idx="157">
                  <c:v>0.41532407407407407</c:v>
                </c:pt>
                <c:pt idx="158">
                  <c:v>0.41533564814814816</c:v>
                </c:pt>
                <c:pt idx="159">
                  <c:v>0.4153472222222222</c:v>
                </c:pt>
                <c:pt idx="160">
                  <c:v>0.4153587962962963</c:v>
                </c:pt>
                <c:pt idx="161">
                  <c:v>0.41537037037037039</c:v>
                </c:pt>
                <c:pt idx="162">
                  <c:v>0.41538194444444443</c:v>
                </c:pt>
                <c:pt idx="163">
                  <c:v>0.41539351851851852</c:v>
                </c:pt>
                <c:pt idx="164">
                  <c:v>0.41540509259259262</c:v>
                </c:pt>
                <c:pt idx="165">
                  <c:v>0.41541666666666666</c:v>
                </c:pt>
                <c:pt idx="166">
                  <c:v>0.41542824074074075</c:v>
                </c:pt>
                <c:pt idx="167">
                  <c:v>0.41543981481481479</c:v>
                </c:pt>
                <c:pt idx="168">
                  <c:v>0.41545138888888888</c:v>
                </c:pt>
                <c:pt idx="169">
                  <c:v>0.41546296296296298</c:v>
                </c:pt>
                <c:pt idx="170">
                  <c:v>0.41547453703703702</c:v>
                </c:pt>
                <c:pt idx="171">
                  <c:v>0.41548611111111111</c:v>
                </c:pt>
                <c:pt idx="172">
                  <c:v>0.41549768518518521</c:v>
                </c:pt>
                <c:pt idx="173">
                  <c:v>0.41550925925925924</c:v>
                </c:pt>
                <c:pt idx="174">
                  <c:v>0.41552083333333334</c:v>
                </c:pt>
                <c:pt idx="175">
                  <c:v>0.41553240740740743</c:v>
                </c:pt>
                <c:pt idx="176">
                  <c:v>0.41554398148148147</c:v>
                </c:pt>
                <c:pt idx="177">
                  <c:v>0.41555555555555557</c:v>
                </c:pt>
                <c:pt idx="178">
                  <c:v>0.41556712962962961</c:v>
                </c:pt>
                <c:pt idx="179">
                  <c:v>0.4155787037037037</c:v>
                </c:pt>
                <c:pt idx="180">
                  <c:v>0.41559027777777779</c:v>
                </c:pt>
                <c:pt idx="181">
                  <c:v>0.41560185185185183</c:v>
                </c:pt>
                <c:pt idx="182">
                  <c:v>0.41561342592592593</c:v>
                </c:pt>
                <c:pt idx="183">
                  <c:v>0.41562500000000002</c:v>
                </c:pt>
                <c:pt idx="184">
                  <c:v>0.41563657407407406</c:v>
                </c:pt>
                <c:pt idx="185">
                  <c:v>0.41564814814814816</c:v>
                </c:pt>
                <c:pt idx="186">
                  <c:v>0.41565972222222225</c:v>
                </c:pt>
                <c:pt idx="187">
                  <c:v>0.41567129629629629</c:v>
                </c:pt>
                <c:pt idx="188">
                  <c:v>0.41568287037037038</c:v>
                </c:pt>
                <c:pt idx="189">
                  <c:v>0.41569444444444442</c:v>
                </c:pt>
                <c:pt idx="190">
                  <c:v>0.41570601851851852</c:v>
                </c:pt>
                <c:pt idx="191">
                  <c:v>0.41571759259259261</c:v>
                </c:pt>
                <c:pt idx="192">
                  <c:v>0.41572916666666665</c:v>
                </c:pt>
                <c:pt idx="193">
                  <c:v>0.41574074074074074</c:v>
                </c:pt>
                <c:pt idx="194">
                  <c:v>0.41575231481481484</c:v>
                </c:pt>
                <c:pt idx="195">
                  <c:v>0.41576388888888888</c:v>
                </c:pt>
                <c:pt idx="196">
                  <c:v>0.41577546296296297</c:v>
                </c:pt>
                <c:pt idx="197">
                  <c:v>0.41578703703703701</c:v>
                </c:pt>
                <c:pt idx="198">
                  <c:v>0.4157986111111111</c:v>
                </c:pt>
                <c:pt idx="199">
                  <c:v>0.4158101851851852</c:v>
                </c:pt>
                <c:pt idx="200">
                  <c:v>0.41582175925925924</c:v>
                </c:pt>
                <c:pt idx="201">
                  <c:v>0.41583333333333333</c:v>
                </c:pt>
                <c:pt idx="202">
                  <c:v>0.41584490740740743</c:v>
                </c:pt>
                <c:pt idx="203">
                  <c:v>0.41585648148148147</c:v>
                </c:pt>
                <c:pt idx="204">
                  <c:v>0.41586805555555556</c:v>
                </c:pt>
                <c:pt idx="205">
                  <c:v>0.41587962962962965</c:v>
                </c:pt>
                <c:pt idx="206">
                  <c:v>0.41589120370370369</c:v>
                </c:pt>
                <c:pt idx="207">
                  <c:v>0.41590277777777779</c:v>
                </c:pt>
                <c:pt idx="208">
                  <c:v>0.41591435185185183</c:v>
                </c:pt>
                <c:pt idx="209">
                  <c:v>0.41592592592592592</c:v>
                </c:pt>
                <c:pt idx="210">
                  <c:v>0.41593750000000002</c:v>
                </c:pt>
                <c:pt idx="211">
                  <c:v>0.41594907407407405</c:v>
                </c:pt>
                <c:pt idx="212">
                  <c:v>0.41596064814814815</c:v>
                </c:pt>
                <c:pt idx="213">
                  <c:v>0.41597222222222224</c:v>
                </c:pt>
                <c:pt idx="214">
                  <c:v>0.41598379629629628</c:v>
                </c:pt>
                <c:pt idx="215">
                  <c:v>0.41599537037037038</c:v>
                </c:pt>
                <c:pt idx="216">
                  <c:v>0.41600694444444447</c:v>
                </c:pt>
                <c:pt idx="217">
                  <c:v>0.41601851851851851</c:v>
                </c:pt>
                <c:pt idx="218">
                  <c:v>0.4160300925925926</c:v>
                </c:pt>
                <c:pt idx="219">
                  <c:v>0.41604166666666664</c:v>
                </c:pt>
                <c:pt idx="220">
                  <c:v>0.41605324074074074</c:v>
                </c:pt>
                <c:pt idx="221">
                  <c:v>0.41606481481481483</c:v>
                </c:pt>
                <c:pt idx="222">
                  <c:v>0.41607638888888887</c:v>
                </c:pt>
                <c:pt idx="223">
                  <c:v>0.41608796296296297</c:v>
                </c:pt>
                <c:pt idx="224">
                  <c:v>0.41609953703703706</c:v>
                </c:pt>
                <c:pt idx="225">
                  <c:v>0.4161111111111111</c:v>
                </c:pt>
                <c:pt idx="226">
                  <c:v>0.41612268518518519</c:v>
                </c:pt>
                <c:pt idx="227">
                  <c:v>0.41613425925925923</c:v>
                </c:pt>
                <c:pt idx="228">
                  <c:v>0.41614583333333333</c:v>
                </c:pt>
                <c:pt idx="229">
                  <c:v>0.41615740740740742</c:v>
                </c:pt>
                <c:pt idx="230">
                  <c:v>0.41616898148148146</c:v>
                </c:pt>
                <c:pt idx="231">
                  <c:v>0.41618055555555555</c:v>
                </c:pt>
                <c:pt idx="232">
                  <c:v>0.41619212962962965</c:v>
                </c:pt>
                <c:pt idx="233">
                  <c:v>0.41620370370370369</c:v>
                </c:pt>
                <c:pt idx="234">
                  <c:v>0.41621527777777778</c:v>
                </c:pt>
                <c:pt idx="235">
                  <c:v>0.41622685185185188</c:v>
                </c:pt>
                <c:pt idx="236">
                  <c:v>0.41623842592592591</c:v>
                </c:pt>
                <c:pt idx="237">
                  <c:v>0.41625000000000001</c:v>
                </c:pt>
                <c:pt idx="238">
                  <c:v>0.41626157407407405</c:v>
                </c:pt>
                <c:pt idx="239">
                  <c:v>0.41627314814814814</c:v>
                </c:pt>
                <c:pt idx="240">
                  <c:v>0.41628472222222224</c:v>
                </c:pt>
                <c:pt idx="241">
                  <c:v>0.41629629629629628</c:v>
                </c:pt>
                <c:pt idx="242">
                  <c:v>0.41630787037037037</c:v>
                </c:pt>
                <c:pt idx="243">
                  <c:v>0.41631944444444446</c:v>
                </c:pt>
                <c:pt idx="244">
                  <c:v>0.4163310185185185</c:v>
                </c:pt>
                <c:pt idx="245">
                  <c:v>0.4163425925925926</c:v>
                </c:pt>
                <c:pt idx="246">
                  <c:v>0.41635416666666669</c:v>
                </c:pt>
                <c:pt idx="247">
                  <c:v>0.41636574074074073</c:v>
                </c:pt>
                <c:pt idx="248">
                  <c:v>0.41637731481481483</c:v>
                </c:pt>
                <c:pt idx="249">
                  <c:v>0.41638888888888886</c:v>
                </c:pt>
                <c:pt idx="250">
                  <c:v>0.41640046296296296</c:v>
                </c:pt>
                <c:pt idx="251">
                  <c:v>0.41641203703703705</c:v>
                </c:pt>
                <c:pt idx="252">
                  <c:v>0.41642361111111109</c:v>
                </c:pt>
                <c:pt idx="253">
                  <c:v>0.41643518518518519</c:v>
                </c:pt>
                <c:pt idx="254">
                  <c:v>0.41644675925925928</c:v>
                </c:pt>
                <c:pt idx="255">
                  <c:v>0.41645833333333332</c:v>
                </c:pt>
                <c:pt idx="256">
                  <c:v>0.41646990740740741</c:v>
                </c:pt>
                <c:pt idx="257">
                  <c:v>0.41648148148148151</c:v>
                </c:pt>
                <c:pt idx="258">
                  <c:v>0.41649305555555555</c:v>
                </c:pt>
                <c:pt idx="259">
                  <c:v>0.41650462962962964</c:v>
                </c:pt>
                <c:pt idx="260">
                  <c:v>0.41651620370370368</c:v>
                </c:pt>
                <c:pt idx="261">
                  <c:v>0.41652777777777777</c:v>
                </c:pt>
                <c:pt idx="262">
                  <c:v>0.41653935185185187</c:v>
                </c:pt>
                <c:pt idx="263">
                  <c:v>0.41655092592592591</c:v>
                </c:pt>
                <c:pt idx="264">
                  <c:v>0.4165625</c:v>
                </c:pt>
                <c:pt idx="265">
                  <c:v>0.4165740740740741</c:v>
                </c:pt>
                <c:pt idx="266">
                  <c:v>0.41658564814814814</c:v>
                </c:pt>
                <c:pt idx="267">
                  <c:v>0.41659722222222223</c:v>
                </c:pt>
                <c:pt idx="268">
                  <c:v>0.41660879629629627</c:v>
                </c:pt>
                <c:pt idx="269">
                  <c:v>0.41662037037037036</c:v>
                </c:pt>
                <c:pt idx="270">
                  <c:v>0.41663194444444446</c:v>
                </c:pt>
                <c:pt idx="271">
                  <c:v>0.4166435185185185</c:v>
                </c:pt>
                <c:pt idx="272">
                  <c:v>0.41665509259259259</c:v>
                </c:pt>
                <c:pt idx="273">
                  <c:v>0.41666666666666669</c:v>
                </c:pt>
                <c:pt idx="274">
                  <c:v>0.41667824074074072</c:v>
                </c:pt>
                <c:pt idx="275">
                  <c:v>0.41668981481481482</c:v>
                </c:pt>
                <c:pt idx="276">
                  <c:v>0.41670138888888891</c:v>
                </c:pt>
                <c:pt idx="277">
                  <c:v>0.41671296296296295</c:v>
                </c:pt>
                <c:pt idx="278">
                  <c:v>0.41672453703703705</c:v>
                </c:pt>
                <c:pt idx="279">
                  <c:v>0.41673611111111108</c:v>
                </c:pt>
                <c:pt idx="280">
                  <c:v>0.41674768518518518</c:v>
                </c:pt>
                <c:pt idx="281">
                  <c:v>0.41675925925925927</c:v>
                </c:pt>
                <c:pt idx="282">
                  <c:v>0.41677083333333331</c:v>
                </c:pt>
                <c:pt idx="283">
                  <c:v>0.41678240740740741</c:v>
                </c:pt>
                <c:pt idx="284">
                  <c:v>0.4167939814814815</c:v>
                </c:pt>
                <c:pt idx="285">
                  <c:v>0.41680555555555554</c:v>
                </c:pt>
                <c:pt idx="286">
                  <c:v>0.41681712962962963</c:v>
                </c:pt>
                <c:pt idx="287">
                  <c:v>0.41682870370370373</c:v>
                </c:pt>
                <c:pt idx="288">
                  <c:v>0.41684027777777777</c:v>
                </c:pt>
                <c:pt idx="289">
                  <c:v>0.41685185185185186</c:v>
                </c:pt>
                <c:pt idx="290">
                  <c:v>0.4168634259259259</c:v>
                </c:pt>
                <c:pt idx="291">
                  <c:v>0.416875</c:v>
                </c:pt>
                <c:pt idx="292">
                  <c:v>0.41688657407407409</c:v>
                </c:pt>
                <c:pt idx="293">
                  <c:v>0.41689814814814813</c:v>
                </c:pt>
                <c:pt idx="294">
                  <c:v>0.41690972222222222</c:v>
                </c:pt>
                <c:pt idx="295">
                  <c:v>0.41692129629629632</c:v>
                </c:pt>
                <c:pt idx="296">
                  <c:v>0.41693287037037036</c:v>
                </c:pt>
                <c:pt idx="297">
                  <c:v>0.41694444444444445</c:v>
                </c:pt>
                <c:pt idx="298">
                  <c:v>0.41695601851851855</c:v>
                </c:pt>
                <c:pt idx="299">
                  <c:v>0.41696759259259258</c:v>
                </c:pt>
                <c:pt idx="300">
                  <c:v>0.41697916666666668</c:v>
                </c:pt>
                <c:pt idx="301">
                  <c:v>0.41699074074074072</c:v>
                </c:pt>
                <c:pt idx="302">
                  <c:v>0.41700231481481481</c:v>
                </c:pt>
                <c:pt idx="303">
                  <c:v>0.41701388888888891</c:v>
                </c:pt>
                <c:pt idx="304">
                  <c:v>0.41702546296296295</c:v>
                </c:pt>
                <c:pt idx="305">
                  <c:v>0.41703703703703704</c:v>
                </c:pt>
                <c:pt idx="306">
                  <c:v>0.41704861111111113</c:v>
                </c:pt>
                <c:pt idx="307">
                  <c:v>0.41706018518518517</c:v>
                </c:pt>
                <c:pt idx="308">
                  <c:v>0.41707175925925927</c:v>
                </c:pt>
                <c:pt idx="309">
                  <c:v>0.41708333333333331</c:v>
                </c:pt>
                <c:pt idx="310">
                  <c:v>0.4170949074074074</c:v>
                </c:pt>
                <c:pt idx="311">
                  <c:v>0.41710648148148149</c:v>
                </c:pt>
                <c:pt idx="312">
                  <c:v>0.41711805555555553</c:v>
                </c:pt>
                <c:pt idx="313">
                  <c:v>0.41712962962962963</c:v>
                </c:pt>
                <c:pt idx="314">
                  <c:v>0.41714120370370372</c:v>
                </c:pt>
                <c:pt idx="315">
                  <c:v>0.41715277777777776</c:v>
                </c:pt>
                <c:pt idx="316">
                  <c:v>0.41716435185185186</c:v>
                </c:pt>
                <c:pt idx="317">
                  <c:v>0.41717592592592595</c:v>
                </c:pt>
                <c:pt idx="318">
                  <c:v>0.41718749999999999</c:v>
                </c:pt>
                <c:pt idx="319">
                  <c:v>0.41719907407407408</c:v>
                </c:pt>
                <c:pt idx="320">
                  <c:v>0.41721064814814812</c:v>
                </c:pt>
                <c:pt idx="321">
                  <c:v>0.41722222222222222</c:v>
                </c:pt>
                <c:pt idx="322">
                  <c:v>0.41723379629629631</c:v>
                </c:pt>
                <c:pt idx="323">
                  <c:v>0.41724537037037035</c:v>
                </c:pt>
                <c:pt idx="324">
                  <c:v>0.41725694444444444</c:v>
                </c:pt>
                <c:pt idx="325">
                  <c:v>0.41726851851851854</c:v>
                </c:pt>
                <c:pt idx="326">
                  <c:v>0.41728009259259258</c:v>
                </c:pt>
                <c:pt idx="327">
                  <c:v>0.41729166666666667</c:v>
                </c:pt>
                <c:pt idx="328">
                  <c:v>0.41730324074074077</c:v>
                </c:pt>
                <c:pt idx="329">
                  <c:v>0.41731481481481481</c:v>
                </c:pt>
                <c:pt idx="330">
                  <c:v>0.4173263888888889</c:v>
                </c:pt>
                <c:pt idx="331">
                  <c:v>0.41733796296296294</c:v>
                </c:pt>
                <c:pt idx="332">
                  <c:v>0.41734953703703703</c:v>
                </c:pt>
                <c:pt idx="333">
                  <c:v>0.41736111111111113</c:v>
                </c:pt>
                <c:pt idx="334">
                  <c:v>0.41737268518518517</c:v>
                </c:pt>
                <c:pt idx="335">
                  <c:v>0.41738425925925926</c:v>
                </c:pt>
                <c:pt idx="336">
                  <c:v>0.41739583333333335</c:v>
                </c:pt>
                <c:pt idx="337">
                  <c:v>0.41740740740740739</c:v>
                </c:pt>
                <c:pt idx="338">
                  <c:v>0.41741898148148149</c:v>
                </c:pt>
                <c:pt idx="339">
                  <c:v>0.41743055555555558</c:v>
                </c:pt>
                <c:pt idx="340">
                  <c:v>0.41744212962962962</c:v>
                </c:pt>
                <c:pt idx="341">
                  <c:v>0.41745370370370372</c:v>
                </c:pt>
                <c:pt idx="342">
                  <c:v>0.41746527777777775</c:v>
                </c:pt>
                <c:pt idx="343">
                  <c:v>0.41747685185185185</c:v>
                </c:pt>
                <c:pt idx="344">
                  <c:v>0.41748842592592594</c:v>
                </c:pt>
                <c:pt idx="345">
                  <c:v>0.41749999999999998</c:v>
                </c:pt>
                <c:pt idx="346">
                  <c:v>0.41751157407407408</c:v>
                </c:pt>
                <c:pt idx="347">
                  <c:v>0.41752314814814817</c:v>
                </c:pt>
                <c:pt idx="348">
                  <c:v>0.41753472222222221</c:v>
                </c:pt>
                <c:pt idx="349">
                  <c:v>0.4175462962962963</c:v>
                </c:pt>
                <c:pt idx="350">
                  <c:v>0.41755787037037034</c:v>
                </c:pt>
                <c:pt idx="351">
                  <c:v>0.41756944444444444</c:v>
                </c:pt>
                <c:pt idx="352">
                  <c:v>0.41758101851851853</c:v>
                </c:pt>
                <c:pt idx="353">
                  <c:v>0.41759259259259257</c:v>
                </c:pt>
                <c:pt idx="354">
                  <c:v>0.41760416666666667</c:v>
                </c:pt>
                <c:pt idx="355">
                  <c:v>0.41761574074074076</c:v>
                </c:pt>
                <c:pt idx="356">
                  <c:v>0.4176273148148148</c:v>
                </c:pt>
                <c:pt idx="357">
                  <c:v>0.41763888888888889</c:v>
                </c:pt>
                <c:pt idx="358">
                  <c:v>0.41765046296296299</c:v>
                </c:pt>
                <c:pt idx="359">
                  <c:v>0.41766203703703703</c:v>
                </c:pt>
                <c:pt idx="360">
                  <c:v>0.41767361111111112</c:v>
                </c:pt>
                <c:pt idx="361">
                  <c:v>0.41768518518518516</c:v>
                </c:pt>
                <c:pt idx="362">
                  <c:v>0.41769675925925925</c:v>
                </c:pt>
                <c:pt idx="363">
                  <c:v>0.41770833333333335</c:v>
                </c:pt>
                <c:pt idx="364">
                  <c:v>0.41771990740740739</c:v>
                </c:pt>
                <c:pt idx="365">
                  <c:v>0.41773148148148148</c:v>
                </c:pt>
                <c:pt idx="366">
                  <c:v>0.41774305555555558</c:v>
                </c:pt>
                <c:pt idx="367">
                  <c:v>0.41775462962962961</c:v>
                </c:pt>
                <c:pt idx="368">
                  <c:v>0.41776620370370371</c:v>
                </c:pt>
                <c:pt idx="369">
                  <c:v>0.4177777777777778</c:v>
                </c:pt>
                <c:pt idx="370">
                  <c:v>0.41778935185185184</c:v>
                </c:pt>
                <c:pt idx="371">
                  <c:v>0.41780092592592594</c:v>
                </c:pt>
                <c:pt idx="372">
                  <c:v>0.41781249999999998</c:v>
                </c:pt>
                <c:pt idx="373">
                  <c:v>0.41782407407407407</c:v>
                </c:pt>
                <c:pt idx="374">
                  <c:v>0.41783564814814816</c:v>
                </c:pt>
                <c:pt idx="375">
                  <c:v>0.4178472222222222</c:v>
                </c:pt>
                <c:pt idx="376">
                  <c:v>0.4178587962962963</c:v>
                </c:pt>
                <c:pt idx="377">
                  <c:v>0.41787037037037039</c:v>
                </c:pt>
                <c:pt idx="378">
                  <c:v>0.41788194444444443</c:v>
                </c:pt>
                <c:pt idx="379">
                  <c:v>0.41789351851851853</c:v>
                </c:pt>
                <c:pt idx="380">
                  <c:v>0.41790509259259262</c:v>
                </c:pt>
                <c:pt idx="381">
                  <c:v>0.41791666666666666</c:v>
                </c:pt>
                <c:pt idx="382">
                  <c:v>0.41792824074074075</c:v>
                </c:pt>
                <c:pt idx="383">
                  <c:v>0.41793981481481479</c:v>
                </c:pt>
                <c:pt idx="384">
                  <c:v>0.41795138888888889</c:v>
                </c:pt>
                <c:pt idx="385">
                  <c:v>0.41796296296296298</c:v>
                </c:pt>
                <c:pt idx="386">
                  <c:v>0.41797453703703702</c:v>
                </c:pt>
                <c:pt idx="387">
                  <c:v>0.41798611111111111</c:v>
                </c:pt>
                <c:pt idx="388">
                  <c:v>0.41799768518518521</c:v>
                </c:pt>
                <c:pt idx="389">
                  <c:v>0.41800925925925925</c:v>
                </c:pt>
                <c:pt idx="390">
                  <c:v>0.41802083333333334</c:v>
                </c:pt>
                <c:pt idx="391">
                  <c:v>0.41803240740740738</c:v>
                </c:pt>
                <c:pt idx="392">
                  <c:v>0.41804398148148147</c:v>
                </c:pt>
                <c:pt idx="393">
                  <c:v>0.41805555555555557</c:v>
                </c:pt>
                <c:pt idx="394">
                  <c:v>0.41806712962962961</c:v>
                </c:pt>
                <c:pt idx="395">
                  <c:v>0.4180787037037037</c:v>
                </c:pt>
                <c:pt idx="396">
                  <c:v>0.4180902777777778</c:v>
                </c:pt>
                <c:pt idx="397">
                  <c:v>0.41810185185185184</c:v>
                </c:pt>
                <c:pt idx="398">
                  <c:v>0.41811342592592593</c:v>
                </c:pt>
                <c:pt idx="399">
                  <c:v>0.41812500000000002</c:v>
                </c:pt>
                <c:pt idx="400">
                  <c:v>0.41813657407407406</c:v>
                </c:pt>
                <c:pt idx="401">
                  <c:v>0.41814814814814816</c:v>
                </c:pt>
                <c:pt idx="402">
                  <c:v>0.4181597222222222</c:v>
                </c:pt>
                <c:pt idx="403">
                  <c:v>0.41817129629629629</c:v>
                </c:pt>
                <c:pt idx="404">
                  <c:v>0.41818287037037039</c:v>
                </c:pt>
                <c:pt idx="405">
                  <c:v>0.41819444444444442</c:v>
                </c:pt>
                <c:pt idx="406">
                  <c:v>0.41820601851851852</c:v>
                </c:pt>
                <c:pt idx="407">
                  <c:v>0.41821759259259261</c:v>
                </c:pt>
                <c:pt idx="408">
                  <c:v>0.41822916666666665</c:v>
                </c:pt>
                <c:pt idx="409">
                  <c:v>0.41824074074074075</c:v>
                </c:pt>
                <c:pt idx="410">
                  <c:v>0.41825231481481484</c:v>
                </c:pt>
                <c:pt idx="411">
                  <c:v>0.41826388888888888</c:v>
                </c:pt>
                <c:pt idx="412">
                  <c:v>0.41827546296296297</c:v>
                </c:pt>
                <c:pt idx="413">
                  <c:v>0.41828703703703701</c:v>
                </c:pt>
                <c:pt idx="414">
                  <c:v>0.41829861111111111</c:v>
                </c:pt>
                <c:pt idx="415">
                  <c:v>0.4183101851851852</c:v>
                </c:pt>
                <c:pt idx="416">
                  <c:v>0.41832175925925924</c:v>
                </c:pt>
                <c:pt idx="417">
                  <c:v>0.41833333333333333</c:v>
                </c:pt>
                <c:pt idx="418">
                  <c:v>0.41834490740740743</c:v>
                </c:pt>
                <c:pt idx="419">
                  <c:v>0.41835648148148147</c:v>
                </c:pt>
                <c:pt idx="420">
                  <c:v>0.41836805555555556</c:v>
                </c:pt>
                <c:pt idx="421">
                  <c:v>0.41837962962962966</c:v>
                </c:pt>
                <c:pt idx="422">
                  <c:v>0.4183912037037037</c:v>
                </c:pt>
                <c:pt idx="423">
                  <c:v>0.41840277777777779</c:v>
                </c:pt>
                <c:pt idx="424">
                  <c:v>0.41841435185185183</c:v>
                </c:pt>
                <c:pt idx="425">
                  <c:v>0.41842592592592592</c:v>
                </c:pt>
                <c:pt idx="426">
                  <c:v>0.41843750000000002</c:v>
                </c:pt>
                <c:pt idx="427">
                  <c:v>0.41844907407407406</c:v>
                </c:pt>
                <c:pt idx="428">
                  <c:v>0.41846064814814815</c:v>
                </c:pt>
                <c:pt idx="429">
                  <c:v>0.41847222222222225</c:v>
                </c:pt>
                <c:pt idx="430">
                  <c:v>0.41848379629629628</c:v>
                </c:pt>
                <c:pt idx="431">
                  <c:v>0.41849537037037038</c:v>
                </c:pt>
                <c:pt idx="432">
                  <c:v>0.41850694444444442</c:v>
                </c:pt>
                <c:pt idx="433">
                  <c:v>0.41851851851851851</c:v>
                </c:pt>
                <c:pt idx="434">
                  <c:v>0.41853009259259261</c:v>
                </c:pt>
                <c:pt idx="435">
                  <c:v>0.41854166666666665</c:v>
                </c:pt>
                <c:pt idx="436">
                  <c:v>0.41855324074074074</c:v>
                </c:pt>
                <c:pt idx="437">
                  <c:v>0.41856481481481483</c:v>
                </c:pt>
                <c:pt idx="438">
                  <c:v>0.41857638888888887</c:v>
                </c:pt>
                <c:pt idx="439">
                  <c:v>0.41858796296296297</c:v>
                </c:pt>
                <c:pt idx="440">
                  <c:v>0.41859953703703706</c:v>
                </c:pt>
                <c:pt idx="441">
                  <c:v>0.4186111111111111</c:v>
                </c:pt>
                <c:pt idx="442">
                  <c:v>0.41862268518518519</c:v>
                </c:pt>
                <c:pt idx="443">
                  <c:v>0.41863425925925923</c:v>
                </c:pt>
                <c:pt idx="444">
                  <c:v>0.41864583333333333</c:v>
                </c:pt>
                <c:pt idx="445">
                  <c:v>0.41865740740740742</c:v>
                </c:pt>
                <c:pt idx="446">
                  <c:v>0.41866898148148146</c:v>
                </c:pt>
                <c:pt idx="447">
                  <c:v>0.41868055555555556</c:v>
                </c:pt>
                <c:pt idx="448">
                  <c:v>0.41869212962962965</c:v>
                </c:pt>
                <c:pt idx="449">
                  <c:v>0.41870370370370369</c:v>
                </c:pt>
                <c:pt idx="450">
                  <c:v>0.41871527777777778</c:v>
                </c:pt>
                <c:pt idx="451">
                  <c:v>0.41872685185185188</c:v>
                </c:pt>
                <c:pt idx="452">
                  <c:v>0.41873842592592592</c:v>
                </c:pt>
                <c:pt idx="453">
                  <c:v>0.41875000000000001</c:v>
                </c:pt>
                <c:pt idx="454">
                  <c:v>0.41876157407407405</c:v>
                </c:pt>
                <c:pt idx="455">
                  <c:v>0.41877314814814814</c:v>
                </c:pt>
                <c:pt idx="456">
                  <c:v>0.41878472222222224</c:v>
                </c:pt>
                <c:pt idx="457">
                  <c:v>0.41879629629629628</c:v>
                </c:pt>
                <c:pt idx="458">
                  <c:v>0.41880787037037037</c:v>
                </c:pt>
                <c:pt idx="459">
                  <c:v>0.41881944444444447</c:v>
                </c:pt>
                <c:pt idx="460">
                  <c:v>0.41883101851851851</c:v>
                </c:pt>
                <c:pt idx="461">
                  <c:v>0.4188425925925926</c:v>
                </c:pt>
                <c:pt idx="462">
                  <c:v>0.41885416666666669</c:v>
                </c:pt>
                <c:pt idx="463">
                  <c:v>0.41886574074074073</c:v>
                </c:pt>
                <c:pt idx="464">
                  <c:v>0.41887731481481483</c:v>
                </c:pt>
                <c:pt idx="465">
                  <c:v>0.41888888888888887</c:v>
                </c:pt>
                <c:pt idx="466">
                  <c:v>0.41890046296296296</c:v>
                </c:pt>
                <c:pt idx="467">
                  <c:v>0.41891203703703705</c:v>
                </c:pt>
                <c:pt idx="468">
                  <c:v>0.41892361111111109</c:v>
                </c:pt>
                <c:pt idx="469">
                  <c:v>0.41893518518518519</c:v>
                </c:pt>
                <c:pt idx="470">
                  <c:v>0.41894675925925928</c:v>
                </c:pt>
                <c:pt idx="471">
                  <c:v>0.41895833333333332</c:v>
                </c:pt>
                <c:pt idx="472">
                  <c:v>0.41896990740740742</c:v>
                </c:pt>
                <c:pt idx="473">
                  <c:v>0.41898148148148145</c:v>
                </c:pt>
                <c:pt idx="474">
                  <c:v>0.41899305555555555</c:v>
                </c:pt>
                <c:pt idx="475">
                  <c:v>0.41900462962962964</c:v>
                </c:pt>
                <c:pt idx="476">
                  <c:v>0.41901620370370368</c:v>
                </c:pt>
                <c:pt idx="477">
                  <c:v>0.41902777777777778</c:v>
                </c:pt>
                <c:pt idx="478">
                  <c:v>0.41903935185185187</c:v>
                </c:pt>
                <c:pt idx="479">
                  <c:v>0.41905092592592591</c:v>
                </c:pt>
                <c:pt idx="480">
                  <c:v>0.4190625</c:v>
                </c:pt>
                <c:pt idx="481">
                  <c:v>0.4190740740740741</c:v>
                </c:pt>
                <c:pt idx="482">
                  <c:v>0.41908564814814814</c:v>
                </c:pt>
                <c:pt idx="483">
                  <c:v>0.41909722222222223</c:v>
                </c:pt>
                <c:pt idx="484">
                  <c:v>0.41910879629629627</c:v>
                </c:pt>
                <c:pt idx="485">
                  <c:v>0.41912037037037037</c:v>
                </c:pt>
                <c:pt idx="486">
                  <c:v>0.41913194444444446</c:v>
                </c:pt>
                <c:pt idx="487">
                  <c:v>0.4191435185185185</c:v>
                </c:pt>
                <c:pt idx="488">
                  <c:v>0.41915509259259259</c:v>
                </c:pt>
                <c:pt idx="489">
                  <c:v>0.41916666666666669</c:v>
                </c:pt>
                <c:pt idx="490">
                  <c:v>0.41917824074074073</c:v>
                </c:pt>
                <c:pt idx="491">
                  <c:v>0.41918981481481482</c:v>
                </c:pt>
                <c:pt idx="492">
                  <c:v>0.41920138888888892</c:v>
                </c:pt>
                <c:pt idx="493">
                  <c:v>0.41921296296296295</c:v>
                </c:pt>
                <c:pt idx="494">
                  <c:v>0.41922453703703705</c:v>
                </c:pt>
                <c:pt idx="495">
                  <c:v>0.41923611111111109</c:v>
                </c:pt>
                <c:pt idx="496">
                  <c:v>0.41924768518518518</c:v>
                </c:pt>
                <c:pt idx="497">
                  <c:v>0.41925925925925928</c:v>
                </c:pt>
                <c:pt idx="498">
                  <c:v>0.41927083333333331</c:v>
                </c:pt>
                <c:pt idx="499">
                  <c:v>0.41928240740740741</c:v>
                </c:pt>
                <c:pt idx="500">
                  <c:v>0.4192939814814815</c:v>
                </c:pt>
                <c:pt idx="501">
                  <c:v>0.41930555555555554</c:v>
                </c:pt>
                <c:pt idx="502">
                  <c:v>0.41931712962962964</c:v>
                </c:pt>
                <c:pt idx="503">
                  <c:v>0.41932870370370373</c:v>
                </c:pt>
                <c:pt idx="504">
                  <c:v>0.41934027777777777</c:v>
                </c:pt>
                <c:pt idx="505">
                  <c:v>0.41935185185185186</c:v>
                </c:pt>
                <c:pt idx="506">
                  <c:v>0.4193634259259259</c:v>
                </c:pt>
                <c:pt idx="507">
                  <c:v>0.419375</c:v>
                </c:pt>
                <c:pt idx="508">
                  <c:v>0.41938657407407409</c:v>
                </c:pt>
                <c:pt idx="509">
                  <c:v>0.41939814814814813</c:v>
                </c:pt>
                <c:pt idx="510">
                  <c:v>0.41940972222222223</c:v>
                </c:pt>
                <c:pt idx="511">
                  <c:v>0.41942129629629632</c:v>
                </c:pt>
                <c:pt idx="512">
                  <c:v>0.41943287037037036</c:v>
                </c:pt>
                <c:pt idx="513">
                  <c:v>0.41944444444444445</c:v>
                </c:pt>
                <c:pt idx="514">
                  <c:v>0.41945601851851849</c:v>
                </c:pt>
                <c:pt idx="515">
                  <c:v>0.41946759259259259</c:v>
                </c:pt>
                <c:pt idx="516">
                  <c:v>0.41947916666666668</c:v>
                </c:pt>
                <c:pt idx="517">
                  <c:v>0.41949074074074072</c:v>
                </c:pt>
                <c:pt idx="518">
                  <c:v>0.41950231481481481</c:v>
                </c:pt>
                <c:pt idx="519">
                  <c:v>0.41951388888888891</c:v>
                </c:pt>
                <c:pt idx="520">
                  <c:v>0.41952546296296295</c:v>
                </c:pt>
                <c:pt idx="521">
                  <c:v>0.41953703703703704</c:v>
                </c:pt>
                <c:pt idx="522">
                  <c:v>0.41954861111111114</c:v>
                </c:pt>
                <c:pt idx="523">
                  <c:v>0.41956018518518517</c:v>
                </c:pt>
                <c:pt idx="524">
                  <c:v>0.41957175925925927</c:v>
                </c:pt>
                <c:pt idx="525">
                  <c:v>0.41958333333333331</c:v>
                </c:pt>
                <c:pt idx="526">
                  <c:v>0.4195949074074074</c:v>
                </c:pt>
                <c:pt idx="527">
                  <c:v>0.4196064814814815</c:v>
                </c:pt>
                <c:pt idx="528">
                  <c:v>0.41961805555555554</c:v>
                </c:pt>
                <c:pt idx="529">
                  <c:v>0.41962962962962963</c:v>
                </c:pt>
                <c:pt idx="530">
                  <c:v>0.41964120370370372</c:v>
                </c:pt>
                <c:pt idx="531">
                  <c:v>0.41965277777777776</c:v>
                </c:pt>
                <c:pt idx="532">
                  <c:v>0.41966435185185186</c:v>
                </c:pt>
                <c:pt idx="533">
                  <c:v>0.41967592592592595</c:v>
                </c:pt>
                <c:pt idx="534">
                  <c:v>0.41968749999999999</c:v>
                </c:pt>
                <c:pt idx="535">
                  <c:v>0.41969907407407409</c:v>
                </c:pt>
                <c:pt idx="536">
                  <c:v>0.41971064814814812</c:v>
                </c:pt>
                <c:pt idx="537">
                  <c:v>0.41972222222222222</c:v>
                </c:pt>
                <c:pt idx="538">
                  <c:v>0.41973379629629631</c:v>
                </c:pt>
                <c:pt idx="539">
                  <c:v>0.41974537037037035</c:v>
                </c:pt>
                <c:pt idx="540">
                  <c:v>0.41975694444444445</c:v>
                </c:pt>
                <c:pt idx="541">
                  <c:v>0.41976851851851854</c:v>
                </c:pt>
                <c:pt idx="542">
                  <c:v>0.41978009259259258</c:v>
                </c:pt>
                <c:pt idx="543">
                  <c:v>0.41979166666666667</c:v>
                </c:pt>
                <c:pt idx="544">
                  <c:v>0.41980324074074077</c:v>
                </c:pt>
                <c:pt idx="545">
                  <c:v>0.41981481481481481</c:v>
                </c:pt>
                <c:pt idx="546">
                  <c:v>0.4198263888888889</c:v>
                </c:pt>
                <c:pt idx="547">
                  <c:v>0.41983796296296294</c:v>
                </c:pt>
                <c:pt idx="548">
                  <c:v>0.41984953703703703</c:v>
                </c:pt>
                <c:pt idx="549">
                  <c:v>0.41986111111111113</c:v>
                </c:pt>
                <c:pt idx="550">
                  <c:v>0.41987268518518517</c:v>
                </c:pt>
                <c:pt idx="551">
                  <c:v>0.41988425925925926</c:v>
                </c:pt>
                <c:pt idx="552">
                  <c:v>0.41989583333333336</c:v>
                </c:pt>
                <c:pt idx="553">
                  <c:v>0.4199074074074074</c:v>
                </c:pt>
                <c:pt idx="554">
                  <c:v>0.41991898148148149</c:v>
                </c:pt>
                <c:pt idx="555">
                  <c:v>0.41993055555555553</c:v>
                </c:pt>
                <c:pt idx="556">
                  <c:v>0.41994212962962962</c:v>
                </c:pt>
                <c:pt idx="557">
                  <c:v>0.41995370370370372</c:v>
                </c:pt>
                <c:pt idx="558">
                  <c:v>0.41996527777777776</c:v>
                </c:pt>
                <c:pt idx="559">
                  <c:v>0.41997685185185185</c:v>
                </c:pt>
                <c:pt idx="560">
                  <c:v>0.41998842592592595</c:v>
                </c:pt>
                <c:pt idx="561">
                  <c:v>0.42</c:v>
                </c:pt>
                <c:pt idx="562">
                  <c:v>0.42001157407407408</c:v>
                </c:pt>
                <c:pt idx="563">
                  <c:v>0.42002314814814817</c:v>
                </c:pt>
                <c:pt idx="564">
                  <c:v>0.42003472222222221</c:v>
                </c:pt>
                <c:pt idx="565">
                  <c:v>0.42004629629629631</c:v>
                </c:pt>
                <c:pt idx="566">
                  <c:v>0.42005787037037035</c:v>
                </c:pt>
                <c:pt idx="567">
                  <c:v>0.42006944444444444</c:v>
                </c:pt>
                <c:pt idx="568">
                  <c:v>0.42008101851851853</c:v>
                </c:pt>
                <c:pt idx="569">
                  <c:v>0.42009259259259257</c:v>
                </c:pt>
                <c:pt idx="570">
                  <c:v>0.42010416666666667</c:v>
                </c:pt>
                <c:pt idx="571">
                  <c:v>0.42011574074074076</c:v>
                </c:pt>
                <c:pt idx="572">
                  <c:v>0.4201273148148148</c:v>
                </c:pt>
                <c:pt idx="573">
                  <c:v>0.4201388888888889</c:v>
                </c:pt>
                <c:pt idx="574">
                  <c:v>0.42015046296296299</c:v>
                </c:pt>
                <c:pt idx="575">
                  <c:v>0.42016203703703703</c:v>
                </c:pt>
                <c:pt idx="576">
                  <c:v>0.42017361111111112</c:v>
                </c:pt>
                <c:pt idx="577">
                  <c:v>0.42018518518518516</c:v>
                </c:pt>
                <c:pt idx="578">
                  <c:v>0.42019675925925926</c:v>
                </c:pt>
                <c:pt idx="579">
                  <c:v>0.42020833333333335</c:v>
                </c:pt>
                <c:pt idx="580">
                  <c:v>0.42021990740740739</c:v>
                </c:pt>
                <c:pt idx="581">
                  <c:v>0.42023148148148148</c:v>
                </c:pt>
                <c:pt idx="582">
                  <c:v>0.42024305555555558</c:v>
                </c:pt>
                <c:pt idx="583">
                  <c:v>0.42025462962962962</c:v>
                </c:pt>
                <c:pt idx="584">
                  <c:v>0.42026620370370371</c:v>
                </c:pt>
                <c:pt idx="585">
                  <c:v>0.42027777777777775</c:v>
                </c:pt>
                <c:pt idx="586">
                  <c:v>0.42028935185185184</c:v>
                </c:pt>
                <c:pt idx="587">
                  <c:v>0.42030092592592594</c:v>
                </c:pt>
                <c:pt idx="588">
                  <c:v>0.42031249999999998</c:v>
                </c:pt>
                <c:pt idx="589">
                  <c:v>0.42032407407407407</c:v>
                </c:pt>
                <c:pt idx="590">
                  <c:v>0.42033564814814817</c:v>
                </c:pt>
                <c:pt idx="591">
                  <c:v>0.42034722222222221</c:v>
                </c:pt>
                <c:pt idx="592">
                  <c:v>0.4203587962962963</c:v>
                </c:pt>
                <c:pt idx="593">
                  <c:v>0.42037037037037039</c:v>
                </c:pt>
                <c:pt idx="594">
                  <c:v>0.42038194444444443</c:v>
                </c:pt>
                <c:pt idx="595">
                  <c:v>0.42039351851851853</c:v>
                </c:pt>
                <c:pt idx="596">
                  <c:v>0.42040509259259257</c:v>
                </c:pt>
                <c:pt idx="597">
                  <c:v>0.42041666666666666</c:v>
                </c:pt>
                <c:pt idx="598">
                  <c:v>0.42042824074074076</c:v>
                </c:pt>
                <c:pt idx="599">
                  <c:v>0.42043981481481479</c:v>
                </c:pt>
                <c:pt idx="600">
                  <c:v>0.42045138888888889</c:v>
                </c:pt>
                <c:pt idx="601">
                  <c:v>0.42046296296296298</c:v>
                </c:pt>
                <c:pt idx="602">
                  <c:v>0.42047453703703702</c:v>
                </c:pt>
                <c:pt idx="603">
                  <c:v>0.42048611111111112</c:v>
                </c:pt>
                <c:pt idx="604">
                  <c:v>0.42049768518518521</c:v>
                </c:pt>
                <c:pt idx="605">
                  <c:v>0.42050925925925925</c:v>
                </c:pt>
                <c:pt idx="606">
                  <c:v>0.42052083333333334</c:v>
                </c:pt>
                <c:pt idx="607">
                  <c:v>0.42053240740740738</c:v>
                </c:pt>
                <c:pt idx="608">
                  <c:v>0.42054398148148148</c:v>
                </c:pt>
                <c:pt idx="609">
                  <c:v>0.42055555555555557</c:v>
                </c:pt>
                <c:pt idx="610">
                  <c:v>0.42056712962962961</c:v>
                </c:pt>
                <c:pt idx="611">
                  <c:v>0.4205787037037037</c:v>
                </c:pt>
                <c:pt idx="612">
                  <c:v>0.4205902777777778</c:v>
                </c:pt>
                <c:pt idx="613">
                  <c:v>0.42060185185185184</c:v>
                </c:pt>
                <c:pt idx="614">
                  <c:v>0.42061342592592593</c:v>
                </c:pt>
                <c:pt idx="615">
                  <c:v>0.42062500000000003</c:v>
                </c:pt>
                <c:pt idx="616">
                  <c:v>0.42063657407407407</c:v>
                </c:pt>
                <c:pt idx="617">
                  <c:v>0.42064814814814816</c:v>
                </c:pt>
                <c:pt idx="618">
                  <c:v>0.4206597222222222</c:v>
                </c:pt>
                <c:pt idx="619">
                  <c:v>0.42067129629629629</c:v>
                </c:pt>
                <c:pt idx="620">
                  <c:v>0.42068287037037039</c:v>
                </c:pt>
                <c:pt idx="621">
                  <c:v>0.42069444444444443</c:v>
                </c:pt>
                <c:pt idx="622">
                  <c:v>0.42070601851851852</c:v>
                </c:pt>
                <c:pt idx="623">
                  <c:v>0.42071759259259262</c:v>
                </c:pt>
                <c:pt idx="624">
                  <c:v>0.42072916666666665</c:v>
                </c:pt>
                <c:pt idx="625">
                  <c:v>0.42074074074074075</c:v>
                </c:pt>
                <c:pt idx="626">
                  <c:v>0.42075231481481479</c:v>
                </c:pt>
                <c:pt idx="627">
                  <c:v>0.42076388888888888</c:v>
                </c:pt>
                <c:pt idx="628">
                  <c:v>0.42077546296296298</c:v>
                </c:pt>
                <c:pt idx="629">
                  <c:v>0.42078703703703701</c:v>
                </c:pt>
                <c:pt idx="630">
                  <c:v>0.42079861111111111</c:v>
                </c:pt>
                <c:pt idx="631">
                  <c:v>0.4208101851851852</c:v>
                </c:pt>
                <c:pt idx="632">
                  <c:v>0.42082175925925924</c:v>
                </c:pt>
                <c:pt idx="633">
                  <c:v>0.42083333333333334</c:v>
                </c:pt>
                <c:pt idx="634">
                  <c:v>0.42084490740740743</c:v>
                </c:pt>
                <c:pt idx="635">
                  <c:v>0.42085648148148147</c:v>
                </c:pt>
                <c:pt idx="636">
                  <c:v>0.42086805555555556</c:v>
                </c:pt>
                <c:pt idx="637">
                  <c:v>0.4208796296296296</c:v>
                </c:pt>
                <c:pt idx="638">
                  <c:v>0.4208912037037037</c:v>
                </c:pt>
                <c:pt idx="639">
                  <c:v>0.42090277777777779</c:v>
                </c:pt>
                <c:pt idx="640">
                  <c:v>0.42091435185185183</c:v>
                </c:pt>
                <c:pt idx="641">
                  <c:v>0.42092592592592593</c:v>
                </c:pt>
                <c:pt idx="642">
                  <c:v>0.42093750000000002</c:v>
                </c:pt>
                <c:pt idx="643">
                  <c:v>0.42094907407407406</c:v>
                </c:pt>
                <c:pt idx="644">
                  <c:v>0.42096064814814815</c:v>
                </c:pt>
                <c:pt idx="645">
                  <c:v>0.42097222222222225</c:v>
                </c:pt>
                <c:pt idx="646">
                  <c:v>0.42098379629629629</c:v>
                </c:pt>
                <c:pt idx="647">
                  <c:v>0.42099537037037038</c:v>
                </c:pt>
                <c:pt idx="648">
                  <c:v>0.42100694444444442</c:v>
                </c:pt>
                <c:pt idx="649">
                  <c:v>0.42101851851851851</c:v>
                </c:pt>
                <c:pt idx="650">
                  <c:v>0.42103009259259261</c:v>
                </c:pt>
                <c:pt idx="651">
                  <c:v>0.42104166666666665</c:v>
                </c:pt>
                <c:pt idx="652">
                  <c:v>0.42105324074074074</c:v>
                </c:pt>
                <c:pt idx="653">
                  <c:v>0.42106481481481484</c:v>
                </c:pt>
                <c:pt idx="654">
                  <c:v>0.42107638888888888</c:v>
                </c:pt>
                <c:pt idx="655">
                  <c:v>0.42108796296296297</c:v>
                </c:pt>
                <c:pt idx="656">
                  <c:v>0.42109953703703706</c:v>
                </c:pt>
                <c:pt idx="657">
                  <c:v>0.4211111111111111</c:v>
                </c:pt>
                <c:pt idx="658">
                  <c:v>0.4211226851851852</c:v>
                </c:pt>
                <c:pt idx="659">
                  <c:v>0.42113425925925924</c:v>
                </c:pt>
                <c:pt idx="660">
                  <c:v>0.42114583333333333</c:v>
                </c:pt>
                <c:pt idx="661">
                  <c:v>0.42115740740740742</c:v>
                </c:pt>
                <c:pt idx="662">
                  <c:v>0.42116898148148146</c:v>
                </c:pt>
                <c:pt idx="663">
                  <c:v>0.42118055555555556</c:v>
                </c:pt>
                <c:pt idx="664">
                  <c:v>0.42119212962962965</c:v>
                </c:pt>
                <c:pt idx="665">
                  <c:v>0.42120370370370369</c:v>
                </c:pt>
                <c:pt idx="666">
                  <c:v>0.42121527777777779</c:v>
                </c:pt>
                <c:pt idx="667">
                  <c:v>0.42122685185185182</c:v>
                </c:pt>
                <c:pt idx="668">
                  <c:v>0.42123842592592592</c:v>
                </c:pt>
                <c:pt idx="669">
                  <c:v>0.42125000000000001</c:v>
                </c:pt>
                <c:pt idx="670">
                  <c:v>0.42126157407407405</c:v>
                </c:pt>
                <c:pt idx="671">
                  <c:v>0.42127314814814815</c:v>
                </c:pt>
                <c:pt idx="672">
                  <c:v>0.42128472222222224</c:v>
                </c:pt>
                <c:pt idx="673">
                  <c:v>0.42129629629629628</c:v>
                </c:pt>
                <c:pt idx="674">
                  <c:v>0.42130787037037037</c:v>
                </c:pt>
                <c:pt idx="675">
                  <c:v>0.42131944444444447</c:v>
                </c:pt>
                <c:pt idx="676">
                  <c:v>0.42133101851851851</c:v>
                </c:pt>
                <c:pt idx="677">
                  <c:v>0.4213425925925926</c:v>
                </c:pt>
                <c:pt idx="678">
                  <c:v>0.42135416666666664</c:v>
                </c:pt>
                <c:pt idx="679">
                  <c:v>0.42136574074074074</c:v>
                </c:pt>
                <c:pt idx="680">
                  <c:v>0.42137731481481483</c:v>
                </c:pt>
                <c:pt idx="681">
                  <c:v>0.42138888888888887</c:v>
                </c:pt>
                <c:pt idx="682">
                  <c:v>0.42140046296296296</c:v>
                </c:pt>
                <c:pt idx="683">
                  <c:v>0.42141203703703706</c:v>
                </c:pt>
                <c:pt idx="684">
                  <c:v>0.4214236111111111</c:v>
                </c:pt>
                <c:pt idx="685">
                  <c:v>0.42143518518518519</c:v>
                </c:pt>
                <c:pt idx="686">
                  <c:v>0.42144675925925928</c:v>
                </c:pt>
                <c:pt idx="687">
                  <c:v>0.42145833333333332</c:v>
                </c:pt>
                <c:pt idx="688">
                  <c:v>0.42146990740740742</c:v>
                </c:pt>
                <c:pt idx="689">
                  <c:v>0.42148148148148146</c:v>
                </c:pt>
                <c:pt idx="690">
                  <c:v>0.42149305555555555</c:v>
                </c:pt>
                <c:pt idx="691">
                  <c:v>0.42150462962962965</c:v>
                </c:pt>
                <c:pt idx="692">
                  <c:v>0.42151620370370368</c:v>
                </c:pt>
                <c:pt idx="693">
                  <c:v>0.42152777777777778</c:v>
                </c:pt>
                <c:pt idx="694">
                  <c:v>0.42153935185185187</c:v>
                </c:pt>
                <c:pt idx="695">
                  <c:v>0.42155092592592591</c:v>
                </c:pt>
                <c:pt idx="696">
                  <c:v>0.42156250000000001</c:v>
                </c:pt>
                <c:pt idx="697">
                  <c:v>0.4215740740740741</c:v>
                </c:pt>
                <c:pt idx="698">
                  <c:v>0.42158564814814814</c:v>
                </c:pt>
                <c:pt idx="699">
                  <c:v>0.42159722222222223</c:v>
                </c:pt>
                <c:pt idx="700">
                  <c:v>0.42160879629629627</c:v>
                </c:pt>
                <c:pt idx="701">
                  <c:v>0.42162037037037037</c:v>
                </c:pt>
                <c:pt idx="702">
                  <c:v>0.42163194444444446</c:v>
                </c:pt>
                <c:pt idx="703">
                  <c:v>0.4216435185185185</c:v>
                </c:pt>
                <c:pt idx="704">
                  <c:v>0.4216550925925926</c:v>
                </c:pt>
                <c:pt idx="705">
                  <c:v>0.42166666666666669</c:v>
                </c:pt>
                <c:pt idx="706">
                  <c:v>0.42167824074074073</c:v>
                </c:pt>
                <c:pt idx="707">
                  <c:v>0.42168981481481482</c:v>
                </c:pt>
                <c:pt idx="708">
                  <c:v>0.42170138888888886</c:v>
                </c:pt>
                <c:pt idx="709">
                  <c:v>0.42171296296296296</c:v>
                </c:pt>
                <c:pt idx="710">
                  <c:v>0.42172453703703705</c:v>
                </c:pt>
                <c:pt idx="711">
                  <c:v>0.42173611111111109</c:v>
                </c:pt>
                <c:pt idx="712">
                  <c:v>0.42174768518518518</c:v>
                </c:pt>
                <c:pt idx="713">
                  <c:v>0.42175925925925928</c:v>
                </c:pt>
                <c:pt idx="714">
                  <c:v>0.42177083333333332</c:v>
                </c:pt>
                <c:pt idx="715">
                  <c:v>0.42178240740740741</c:v>
                </c:pt>
                <c:pt idx="716">
                  <c:v>0.42179398148148151</c:v>
                </c:pt>
                <c:pt idx="717">
                  <c:v>0.42180555555555554</c:v>
                </c:pt>
                <c:pt idx="718">
                  <c:v>0.42181712962962964</c:v>
                </c:pt>
                <c:pt idx="719">
                  <c:v>0.42182870370370368</c:v>
                </c:pt>
                <c:pt idx="720">
                  <c:v>0.42184027777777777</c:v>
                </c:pt>
                <c:pt idx="721">
                  <c:v>0.42185185185185187</c:v>
                </c:pt>
                <c:pt idx="722">
                  <c:v>0.42186342592592591</c:v>
                </c:pt>
                <c:pt idx="723">
                  <c:v>0.421875</c:v>
                </c:pt>
                <c:pt idx="724">
                  <c:v>0.42188657407407409</c:v>
                </c:pt>
                <c:pt idx="725">
                  <c:v>0.42189814814814813</c:v>
                </c:pt>
                <c:pt idx="726">
                  <c:v>0.42190972222222223</c:v>
                </c:pt>
                <c:pt idx="727">
                  <c:v>0.42192129629629632</c:v>
                </c:pt>
                <c:pt idx="728">
                  <c:v>0.42193287037037036</c:v>
                </c:pt>
                <c:pt idx="729">
                  <c:v>0.42194444444444446</c:v>
                </c:pt>
                <c:pt idx="730">
                  <c:v>0.42195601851851849</c:v>
                </c:pt>
                <c:pt idx="731">
                  <c:v>0.42196759259259259</c:v>
                </c:pt>
                <c:pt idx="732">
                  <c:v>0.42197916666666668</c:v>
                </c:pt>
                <c:pt idx="733">
                  <c:v>0.42199074074074072</c:v>
                </c:pt>
                <c:pt idx="734">
                  <c:v>0.42200231481481482</c:v>
                </c:pt>
                <c:pt idx="735">
                  <c:v>0.42201388888888891</c:v>
                </c:pt>
                <c:pt idx="736">
                  <c:v>0.42202546296296295</c:v>
                </c:pt>
                <c:pt idx="737">
                  <c:v>0.42203703703703704</c:v>
                </c:pt>
                <c:pt idx="738">
                  <c:v>0.42204861111111114</c:v>
                </c:pt>
                <c:pt idx="739">
                  <c:v>0.42206018518518518</c:v>
                </c:pt>
                <c:pt idx="740">
                  <c:v>0.42207175925925927</c:v>
                </c:pt>
                <c:pt idx="741">
                  <c:v>0.42208333333333331</c:v>
                </c:pt>
                <c:pt idx="742">
                  <c:v>0.4220949074074074</c:v>
                </c:pt>
                <c:pt idx="743">
                  <c:v>0.4221064814814815</c:v>
                </c:pt>
                <c:pt idx="744">
                  <c:v>0.42211805555555554</c:v>
                </c:pt>
                <c:pt idx="745">
                  <c:v>0.42212962962962963</c:v>
                </c:pt>
                <c:pt idx="746">
                  <c:v>0.42214120370370373</c:v>
                </c:pt>
                <c:pt idx="747">
                  <c:v>0.42215277777777777</c:v>
                </c:pt>
                <c:pt idx="748">
                  <c:v>0.42216435185185186</c:v>
                </c:pt>
                <c:pt idx="749">
                  <c:v>0.4221759259259259</c:v>
                </c:pt>
                <c:pt idx="750">
                  <c:v>0.42218749999999999</c:v>
                </c:pt>
                <c:pt idx="751">
                  <c:v>0.42219907407407409</c:v>
                </c:pt>
                <c:pt idx="752">
                  <c:v>0.42221064814814813</c:v>
                </c:pt>
                <c:pt idx="753">
                  <c:v>0.42222222222222222</c:v>
                </c:pt>
                <c:pt idx="754">
                  <c:v>0.42223379629629632</c:v>
                </c:pt>
                <c:pt idx="755">
                  <c:v>0.42224537037037035</c:v>
                </c:pt>
                <c:pt idx="756">
                  <c:v>0.42225694444444445</c:v>
                </c:pt>
                <c:pt idx="757">
                  <c:v>0.42226851851851854</c:v>
                </c:pt>
                <c:pt idx="758">
                  <c:v>0.42228009259259258</c:v>
                </c:pt>
                <c:pt idx="759">
                  <c:v>0.42229166666666668</c:v>
                </c:pt>
                <c:pt idx="760">
                  <c:v>0.42230324074074072</c:v>
                </c:pt>
                <c:pt idx="761">
                  <c:v>0.42231481481481481</c:v>
                </c:pt>
                <c:pt idx="762">
                  <c:v>0.4223263888888889</c:v>
                </c:pt>
                <c:pt idx="763">
                  <c:v>0.42233796296296294</c:v>
                </c:pt>
                <c:pt idx="764">
                  <c:v>0.42234953703703704</c:v>
                </c:pt>
                <c:pt idx="765">
                  <c:v>0.42236111111111113</c:v>
                </c:pt>
                <c:pt idx="766">
                  <c:v>0.42237268518518517</c:v>
                </c:pt>
                <c:pt idx="767">
                  <c:v>0.42238425925925926</c:v>
                </c:pt>
                <c:pt idx="768">
                  <c:v>0.42239583333333336</c:v>
                </c:pt>
                <c:pt idx="769">
                  <c:v>0.4224074074074074</c:v>
                </c:pt>
                <c:pt idx="770">
                  <c:v>0.42241898148148149</c:v>
                </c:pt>
                <c:pt idx="771">
                  <c:v>0.42243055555555553</c:v>
                </c:pt>
                <c:pt idx="772">
                  <c:v>0.42244212962962963</c:v>
                </c:pt>
                <c:pt idx="773">
                  <c:v>0.42245370370370372</c:v>
                </c:pt>
                <c:pt idx="774">
                  <c:v>0.42246527777777776</c:v>
                </c:pt>
                <c:pt idx="775">
                  <c:v>0.42247685185185185</c:v>
                </c:pt>
                <c:pt idx="776">
                  <c:v>0.42248842592592595</c:v>
                </c:pt>
                <c:pt idx="777">
                  <c:v>0.42249999999999999</c:v>
                </c:pt>
                <c:pt idx="778">
                  <c:v>0.42251157407407408</c:v>
                </c:pt>
                <c:pt idx="779">
                  <c:v>0.42252314814814818</c:v>
                </c:pt>
                <c:pt idx="780">
                  <c:v>0.42253472222222221</c:v>
                </c:pt>
                <c:pt idx="781">
                  <c:v>0.42254629629629631</c:v>
                </c:pt>
                <c:pt idx="782">
                  <c:v>0.42255787037037035</c:v>
                </c:pt>
                <c:pt idx="783">
                  <c:v>0.42256944444444444</c:v>
                </c:pt>
                <c:pt idx="784">
                  <c:v>0.42258101851851854</c:v>
                </c:pt>
                <c:pt idx="785">
                  <c:v>0.42259259259259258</c:v>
                </c:pt>
                <c:pt idx="786">
                  <c:v>0.42260416666666667</c:v>
                </c:pt>
                <c:pt idx="787">
                  <c:v>0.42261574074074076</c:v>
                </c:pt>
                <c:pt idx="788">
                  <c:v>0.4226273148148148</c:v>
                </c:pt>
                <c:pt idx="789">
                  <c:v>0.4226388888888889</c:v>
                </c:pt>
                <c:pt idx="790">
                  <c:v>0.42265046296296294</c:v>
                </c:pt>
                <c:pt idx="791">
                  <c:v>0.42266203703703703</c:v>
                </c:pt>
                <c:pt idx="792">
                  <c:v>0.42267361111111112</c:v>
                </c:pt>
                <c:pt idx="793">
                  <c:v>0.42268518518518516</c:v>
                </c:pt>
                <c:pt idx="794">
                  <c:v>0.42269675925925926</c:v>
                </c:pt>
                <c:pt idx="795">
                  <c:v>0.42270833333333335</c:v>
                </c:pt>
                <c:pt idx="796">
                  <c:v>0.42271990740740739</c:v>
                </c:pt>
                <c:pt idx="797">
                  <c:v>0.42273148148148149</c:v>
                </c:pt>
                <c:pt idx="798">
                  <c:v>0.42274305555555558</c:v>
                </c:pt>
                <c:pt idx="799">
                  <c:v>0.42275462962962962</c:v>
                </c:pt>
                <c:pt idx="800">
                  <c:v>0.42276620370370371</c:v>
                </c:pt>
                <c:pt idx="801">
                  <c:v>0.42277777777777775</c:v>
                </c:pt>
                <c:pt idx="802">
                  <c:v>0.42278935185185185</c:v>
                </c:pt>
                <c:pt idx="803">
                  <c:v>0.42280092592592594</c:v>
                </c:pt>
                <c:pt idx="804">
                  <c:v>0.42281249999999998</c:v>
                </c:pt>
                <c:pt idx="805">
                  <c:v>0.42282407407407407</c:v>
                </c:pt>
                <c:pt idx="806">
                  <c:v>0.42283564814814817</c:v>
                </c:pt>
                <c:pt idx="807">
                  <c:v>0.42284722222222221</c:v>
                </c:pt>
                <c:pt idx="808">
                  <c:v>0.4228587962962963</c:v>
                </c:pt>
                <c:pt idx="809">
                  <c:v>0.4228703703703704</c:v>
                </c:pt>
                <c:pt idx="810">
                  <c:v>0.42288194444444444</c:v>
                </c:pt>
                <c:pt idx="811">
                  <c:v>0.42289351851851853</c:v>
                </c:pt>
                <c:pt idx="812">
                  <c:v>0.42290509259259257</c:v>
                </c:pt>
                <c:pt idx="813">
                  <c:v>0.42291666666666666</c:v>
                </c:pt>
                <c:pt idx="814">
                  <c:v>0.42292824074074076</c:v>
                </c:pt>
                <c:pt idx="815">
                  <c:v>0.4229398148148148</c:v>
                </c:pt>
                <c:pt idx="816">
                  <c:v>0.42295138888888889</c:v>
                </c:pt>
                <c:pt idx="817">
                  <c:v>0.42296296296296299</c:v>
                </c:pt>
                <c:pt idx="818">
                  <c:v>0.42297453703703702</c:v>
                </c:pt>
                <c:pt idx="819">
                  <c:v>0.42298611111111112</c:v>
                </c:pt>
                <c:pt idx="820">
                  <c:v>0.42299768518518521</c:v>
                </c:pt>
                <c:pt idx="821">
                  <c:v>0.42300925925925925</c:v>
                </c:pt>
                <c:pt idx="822">
                  <c:v>0.42302083333333335</c:v>
                </c:pt>
                <c:pt idx="823">
                  <c:v>0.42303240740740738</c:v>
                </c:pt>
                <c:pt idx="824">
                  <c:v>0.42304398148148148</c:v>
                </c:pt>
                <c:pt idx="825">
                  <c:v>0.42305555555555557</c:v>
                </c:pt>
                <c:pt idx="826">
                  <c:v>0.42306712962962961</c:v>
                </c:pt>
                <c:pt idx="827">
                  <c:v>0.42307870370370371</c:v>
                </c:pt>
                <c:pt idx="828">
                  <c:v>0.4230902777777778</c:v>
                </c:pt>
                <c:pt idx="829">
                  <c:v>0.42310185185185184</c:v>
                </c:pt>
                <c:pt idx="830">
                  <c:v>0.42311342592592593</c:v>
                </c:pt>
                <c:pt idx="831">
                  <c:v>0.42312499999999997</c:v>
                </c:pt>
                <c:pt idx="832">
                  <c:v>0.42313657407407407</c:v>
                </c:pt>
                <c:pt idx="833">
                  <c:v>0.42314814814814816</c:v>
                </c:pt>
                <c:pt idx="834">
                  <c:v>0.4231597222222222</c:v>
                </c:pt>
                <c:pt idx="835">
                  <c:v>0.4231712962962963</c:v>
                </c:pt>
                <c:pt idx="836">
                  <c:v>0.42318287037037039</c:v>
                </c:pt>
                <c:pt idx="837">
                  <c:v>0.42319444444444443</c:v>
                </c:pt>
                <c:pt idx="838">
                  <c:v>0.42320601851851852</c:v>
                </c:pt>
                <c:pt idx="839">
                  <c:v>0.42321759259259262</c:v>
                </c:pt>
                <c:pt idx="840">
                  <c:v>0.42322916666666666</c:v>
                </c:pt>
                <c:pt idx="841">
                  <c:v>0.42324074074074075</c:v>
                </c:pt>
                <c:pt idx="842">
                  <c:v>0.42325231481481479</c:v>
                </c:pt>
                <c:pt idx="843">
                  <c:v>0.42326388888888888</c:v>
                </c:pt>
                <c:pt idx="844">
                  <c:v>0.42327546296296298</c:v>
                </c:pt>
                <c:pt idx="845">
                  <c:v>0.42328703703703702</c:v>
                </c:pt>
                <c:pt idx="846">
                  <c:v>0.42329861111111111</c:v>
                </c:pt>
                <c:pt idx="847">
                  <c:v>0.42331018518518521</c:v>
                </c:pt>
                <c:pt idx="848">
                  <c:v>0.42332175925925924</c:v>
                </c:pt>
                <c:pt idx="849">
                  <c:v>0.42333333333333334</c:v>
                </c:pt>
                <c:pt idx="850">
                  <c:v>0.42334490740740743</c:v>
                </c:pt>
                <c:pt idx="851">
                  <c:v>0.42335648148148147</c:v>
                </c:pt>
                <c:pt idx="852">
                  <c:v>0.42336805555555557</c:v>
                </c:pt>
                <c:pt idx="853">
                  <c:v>0.42337962962962961</c:v>
                </c:pt>
                <c:pt idx="854">
                  <c:v>0.4233912037037037</c:v>
                </c:pt>
                <c:pt idx="855">
                  <c:v>0.42340277777777779</c:v>
                </c:pt>
                <c:pt idx="856">
                  <c:v>0.42341435185185183</c:v>
                </c:pt>
                <c:pt idx="857">
                  <c:v>0.42342592592592593</c:v>
                </c:pt>
                <c:pt idx="858">
                  <c:v>0.42343750000000002</c:v>
                </c:pt>
                <c:pt idx="859">
                  <c:v>0.42344907407407406</c:v>
                </c:pt>
                <c:pt idx="860">
                  <c:v>0.42346064814814816</c:v>
                </c:pt>
                <c:pt idx="861">
                  <c:v>0.42347222222222225</c:v>
                </c:pt>
                <c:pt idx="862">
                  <c:v>0.42348379629629629</c:v>
                </c:pt>
                <c:pt idx="863">
                  <c:v>0.42349537037037038</c:v>
                </c:pt>
                <c:pt idx="864">
                  <c:v>0.42350694444444442</c:v>
                </c:pt>
                <c:pt idx="865">
                  <c:v>0.42351851851851852</c:v>
                </c:pt>
                <c:pt idx="866">
                  <c:v>0.42353009259259261</c:v>
                </c:pt>
                <c:pt idx="867">
                  <c:v>0.42354166666666665</c:v>
                </c:pt>
                <c:pt idx="868">
                  <c:v>0.42355324074074074</c:v>
                </c:pt>
                <c:pt idx="869">
                  <c:v>0.42356481481481484</c:v>
                </c:pt>
                <c:pt idx="870">
                  <c:v>0.42357638888888888</c:v>
                </c:pt>
                <c:pt idx="871">
                  <c:v>0.42358796296296297</c:v>
                </c:pt>
                <c:pt idx="872">
                  <c:v>0.42359953703703701</c:v>
                </c:pt>
                <c:pt idx="873">
                  <c:v>0.4236111111111111</c:v>
                </c:pt>
                <c:pt idx="874">
                  <c:v>0.4236226851851852</c:v>
                </c:pt>
                <c:pt idx="875">
                  <c:v>0.42363425925925924</c:v>
                </c:pt>
                <c:pt idx="876">
                  <c:v>0.42364583333333333</c:v>
                </c:pt>
                <c:pt idx="877">
                  <c:v>0.42365740740740743</c:v>
                </c:pt>
                <c:pt idx="878">
                  <c:v>0.42366898148148147</c:v>
                </c:pt>
                <c:pt idx="879">
                  <c:v>0.42368055555555556</c:v>
                </c:pt>
                <c:pt idx="880">
                  <c:v>0.42369212962962965</c:v>
                </c:pt>
                <c:pt idx="881">
                  <c:v>0.42370370370370369</c:v>
                </c:pt>
                <c:pt idx="882">
                  <c:v>0.42371527777777779</c:v>
                </c:pt>
                <c:pt idx="883">
                  <c:v>0.42372685185185183</c:v>
                </c:pt>
                <c:pt idx="884">
                  <c:v>0.42373842592592592</c:v>
                </c:pt>
                <c:pt idx="885">
                  <c:v>0.42375000000000002</c:v>
                </c:pt>
                <c:pt idx="886">
                  <c:v>0.42376157407407405</c:v>
                </c:pt>
                <c:pt idx="887">
                  <c:v>0.42377314814814815</c:v>
                </c:pt>
                <c:pt idx="888">
                  <c:v>0.42378472222222224</c:v>
                </c:pt>
                <c:pt idx="889">
                  <c:v>0.42379629629629628</c:v>
                </c:pt>
                <c:pt idx="890">
                  <c:v>0.42380787037037038</c:v>
                </c:pt>
                <c:pt idx="891">
                  <c:v>0.42381944444444447</c:v>
                </c:pt>
                <c:pt idx="892">
                  <c:v>0.42383101851851851</c:v>
                </c:pt>
                <c:pt idx="893">
                  <c:v>0.4238425925925926</c:v>
                </c:pt>
                <c:pt idx="894">
                  <c:v>0.42385416666666664</c:v>
                </c:pt>
                <c:pt idx="895">
                  <c:v>0.42386574074074074</c:v>
                </c:pt>
                <c:pt idx="896">
                  <c:v>0.42387731481481483</c:v>
                </c:pt>
                <c:pt idx="897">
                  <c:v>0.42388888888888887</c:v>
                </c:pt>
                <c:pt idx="898">
                  <c:v>0.42390046296296297</c:v>
                </c:pt>
                <c:pt idx="899">
                  <c:v>0.42391203703703706</c:v>
                </c:pt>
                <c:pt idx="900">
                  <c:v>0.4239236111111111</c:v>
                </c:pt>
                <c:pt idx="901">
                  <c:v>0.42393518518518519</c:v>
                </c:pt>
                <c:pt idx="902">
                  <c:v>0.42394675925925923</c:v>
                </c:pt>
                <c:pt idx="903">
                  <c:v>0.42395833333333333</c:v>
                </c:pt>
                <c:pt idx="904">
                  <c:v>0.42396990740740742</c:v>
                </c:pt>
                <c:pt idx="905">
                  <c:v>0.42398148148148146</c:v>
                </c:pt>
                <c:pt idx="906">
                  <c:v>0.42399305555555555</c:v>
                </c:pt>
                <c:pt idx="907">
                  <c:v>0.42400462962962965</c:v>
                </c:pt>
                <c:pt idx="908">
                  <c:v>0.42401620370370369</c:v>
                </c:pt>
                <c:pt idx="909">
                  <c:v>0.42402777777777778</c:v>
                </c:pt>
                <c:pt idx="910">
                  <c:v>0.42403935185185188</c:v>
                </c:pt>
                <c:pt idx="911">
                  <c:v>0.42405092592592591</c:v>
                </c:pt>
                <c:pt idx="912">
                  <c:v>0.42406250000000001</c:v>
                </c:pt>
                <c:pt idx="913">
                  <c:v>0.42407407407407405</c:v>
                </c:pt>
                <c:pt idx="914">
                  <c:v>0.42408564814814814</c:v>
                </c:pt>
                <c:pt idx="915">
                  <c:v>0.42409722222222224</c:v>
                </c:pt>
                <c:pt idx="916">
                  <c:v>0.42410879629629628</c:v>
                </c:pt>
                <c:pt idx="917">
                  <c:v>0.42412037037037037</c:v>
                </c:pt>
                <c:pt idx="918">
                  <c:v>0.42413194444444446</c:v>
                </c:pt>
                <c:pt idx="919">
                  <c:v>0.4241435185185185</c:v>
                </c:pt>
                <c:pt idx="920">
                  <c:v>0.4241550925925926</c:v>
                </c:pt>
                <c:pt idx="921">
                  <c:v>0.42416666666666669</c:v>
                </c:pt>
                <c:pt idx="922">
                  <c:v>0.42417824074074073</c:v>
                </c:pt>
                <c:pt idx="923">
                  <c:v>0.42418981481481483</c:v>
                </c:pt>
                <c:pt idx="924">
                  <c:v>0.42420138888888886</c:v>
                </c:pt>
                <c:pt idx="925">
                  <c:v>0.42421296296296296</c:v>
                </c:pt>
                <c:pt idx="926">
                  <c:v>0.42422453703703705</c:v>
                </c:pt>
                <c:pt idx="927">
                  <c:v>0.42423611111111109</c:v>
                </c:pt>
                <c:pt idx="928">
                  <c:v>0.42424768518518519</c:v>
                </c:pt>
                <c:pt idx="929">
                  <c:v>0.42425925925925928</c:v>
                </c:pt>
                <c:pt idx="930">
                  <c:v>0.42427083333333332</c:v>
                </c:pt>
                <c:pt idx="931">
                  <c:v>0.42428240740740741</c:v>
                </c:pt>
                <c:pt idx="932">
                  <c:v>0.42429398148148151</c:v>
                </c:pt>
                <c:pt idx="933">
                  <c:v>0.42430555555555555</c:v>
                </c:pt>
                <c:pt idx="934">
                  <c:v>0.42431712962962964</c:v>
                </c:pt>
                <c:pt idx="935">
                  <c:v>0.42432870370370368</c:v>
                </c:pt>
                <c:pt idx="936">
                  <c:v>0.42434027777777777</c:v>
                </c:pt>
                <c:pt idx="937">
                  <c:v>0.42435185185185187</c:v>
                </c:pt>
                <c:pt idx="938">
                  <c:v>0.42436342592592591</c:v>
                </c:pt>
                <c:pt idx="939">
                  <c:v>0.424375</c:v>
                </c:pt>
                <c:pt idx="940">
                  <c:v>0.4243865740740741</c:v>
                </c:pt>
                <c:pt idx="941">
                  <c:v>0.42439814814814814</c:v>
                </c:pt>
                <c:pt idx="942">
                  <c:v>0.42440972222222223</c:v>
                </c:pt>
                <c:pt idx="943">
                  <c:v>0.42442129629629627</c:v>
                </c:pt>
                <c:pt idx="944">
                  <c:v>0.42443287037037036</c:v>
                </c:pt>
                <c:pt idx="945">
                  <c:v>0.42444444444444446</c:v>
                </c:pt>
                <c:pt idx="946">
                  <c:v>0.4244560185185185</c:v>
                </c:pt>
                <c:pt idx="947">
                  <c:v>0.42446759259259259</c:v>
                </c:pt>
                <c:pt idx="948">
                  <c:v>0.42447916666666669</c:v>
                </c:pt>
                <c:pt idx="949">
                  <c:v>0.42449074074074072</c:v>
                </c:pt>
                <c:pt idx="950">
                  <c:v>0.42450231481481482</c:v>
                </c:pt>
                <c:pt idx="951">
                  <c:v>0.42451388888888891</c:v>
                </c:pt>
                <c:pt idx="952">
                  <c:v>0.42452546296296295</c:v>
                </c:pt>
                <c:pt idx="953">
                  <c:v>0.42453703703703705</c:v>
                </c:pt>
                <c:pt idx="954">
                  <c:v>0.42454861111111108</c:v>
                </c:pt>
                <c:pt idx="955">
                  <c:v>0.42456018518518518</c:v>
                </c:pt>
                <c:pt idx="956">
                  <c:v>0.42457175925925927</c:v>
                </c:pt>
                <c:pt idx="957">
                  <c:v>0.42458333333333331</c:v>
                </c:pt>
                <c:pt idx="958">
                  <c:v>0.42459490740740741</c:v>
                </c:pt>
                <c:pt idx="959">
                  <c:v>0.4246064814814815</c:v>
                </c:pt>
                <c:pt idx="960">
                  <c:v>0.42461805555555554</c:v>
                </c:pt>
                <c:pt idx="961">
                  <c:v>0.42462962962962963</c:v>
                </c:pt>
                <c:pt idx="962">
                  <c:v>0.42464120370370373</c:v>
                </c:pt>
                <c:pt idx="963">
                  <c:v>0.42465277777777777</c:v>
                </c:pt>
                <c:pt idx="964">
                  <c:v>0.42466435185185186</c:v>
                </c:pt>
                <c:pt idx="965">
                  <c:v>0.4246759259259259</c:v>
                </c:pt>
                <c:pt idx="966">
                  <c:v>0.4246875</c:v>
                </c:pt>
                <c:pt idx="967">
                  <c:v>0.42469907407407409</c:v>
                </c:pt>
                <c:pt idx="968">
                  <c:v>0.42471064814814813</c:v>
                </c:pt>
                <c:pt idx="969">
                  <c:v>0.42472222222222222</c:v>
                </c:pt>
                <c:pt idx="970">
                  <c:v>0.42473379629629632</c:v>
                </c:pt>
                <c:pt idx="971">
                  <c:v>0.42474537037037036</c:v>
                </c:pt>
                <c:pt idx="972">
                  <c:v>0.42475694444444445</c:v>
                </c:pt>
                <c:pt idx="973">
                  <c:v>0.42476851851851855</c:v>
                </c:pt>
                <c:pt idx="974">
                  <c:v>0.42478009259259258</c:v>
                </c:pt>
                <c:pt idx="975">
                  <c:v>0.42479166666666668</c:v>
                </c:pt>
                <c:pt idx="976">
                  <c:v>0.42480324074074072</c:v>
                </c:pt>
                <c:pt idx="977">
                  <c:v>0.42481481481481481</c:v>
                </c:pt>
                <c:pt idx="978">
                  <c:v>0.42482638888888891</c:v>
                </c:pt>
                <c:pt idx="979">
                  <c:v>0.42483796296296295</c:v>
                </c:pt>
                <c:pt idx="980">
                  <c:v>0.42484953703703704</c:v>
                </c:pt>
                <c:pt idx="981">
                  <c:v>0.42486111111111113</c:v>
                </c:pt>
                <c:pt idx="982">
                  <c:v>0.42487268518518517</c:v>
                </c:pt>
                <c:pt idx="983">
                  <c:v>0.42488425925925927</c:v>
                </c:pt>
                <c:pt idx="984">
                  <c:v>0.42489583333333331</c:v>
                </c:pt>
                <c:pt idx="985">
                  <c:v>0.4249074074074074</c:v>
                </c:pt>
                <c:pt idx="986">
                  <c:v>0.42491898148148149</c:v>
                </c:pt>
                <c:pt idx="987">
                  <c:v>0.42493055555555553</c:v>
                </c:pt>
                <c:pt idx="988">
                  <c:v>0.42494212962962963</c:v>
                </c:pt>
                <c:pt idx="989">
                  <c:v>0.42495370370370372</c:v>
                </c:pt>
                <c:pt idx="990">
                  <c:v>0.42496527777777776</c:v>
                </c:pt>
                <c:pt idx="991">
                  <c:v>0.42497685185185186</c:v>
                </c:pt>
                <c:pt idx="992">
                  <c:v>0.42498842592592595</c:v>
                </c:pt>
                <c:pt idx="993">
                  <c:v>0.42499999999999999</c:v>
                </c:pt>
                <c:pt idx="994">
                  <c:v>0.42501157407407408</c:v>
                </c:pt>
                <c:pt idx="995">
                  <c:v>0.42502314814814812</c:v>
                </c:pt>
                <c:pt idx="996">
                  <c:v>0.42503472222222222</c:v>
                </c:pt>
                <c:pt idx="997">
                  <c:v>0.42504629629629631</c:v>
                </c:pt>
                <c:pt idx="998">
                  <c:v>0.42505787037037035</c:v>
                </c:pt>
                <c:pt idx="999">
                  <c:v>0.42506944444444444</c:v>
                </c:pt>
                <c:pt idx="1000">
                  <c:v>0.42508101851851854</c:v>
                </c:pt>
                <c:pt idx="1001">
                  <c:v>0.42509259259259258</c:v>
                </c:pt>
                <c:pt idx="1002">
                  <c:v>0.42510416666666667</c:v>
                </c:pt>
                <c:pt idx="1003">
                  <c:v>0.42511574074074077</c:v>
                </c:pt>
                <c:pt idx="1004">
                  <c:v>0.42512731481481481</c:v>
                </c:pt>
                <c:pt idx="1005">
                  <c:v>0.4251388888888889</c:v>
                </c:pt>
                <c:pt idx="1006">
                  <c:v>0.42515046296296294</c:v>
                </c:pt>
                <c:pt idx="1007">
                  <c:v>0.42516203703703703</c:v>
                </c:pt>
                <c:pt idx="1008">
                  <c:v>0.42517361111111113</c:v>
                </c:pt>
                <c:pt idx="1009">
                  <c:v>0.42518518518518517</c:v>
                </c:pt>
                <c:pt idx="1010">
                  <c:v>0.42519675925925926</c:v>
                </c:pt>
                <c:pt idx="1011">
                  <c:v>0.42520833333333335</c:v>
                </c:pt>
                <c:pt idx="1012">
                  <c:v>0.42521990740740739</c:v>
                </c:pt>
                <c:pt idx="1013">
                  <c:v>0.42523148148148149</c:v>
                </c:pt>
                <c:pt idx="1014">
                  <c:v>0.42524305555555558</c:v>
                </c:pt>
                <c:pt idx="1015">
                  <c:v>0.42525462962962962</c:v>
                </c:pt>
                <c:pt idx="1016">
                  <c:v>0.42526620370370372</c:v>
                </c:pt>
                <c:pt idx="1017">
                  <c:v>0.42527777777777775</c:v>
                </c:pt>
                <c:pt idx="1018">
                  <c:v>0.42528935185185185</c:v>
                </c:pt>
                <c:pt idx="1019">
                  <c:v>0.42530092592592594</c:v>
                </c:pt>
                <c:pt idx="1020">
                  <c:v>0.42531249999999998</c:v>
                </c:pt>
                <c:pt idx="1021">
                  <c:v>0.42532407407407408</c:v>
                </c:pt>
                <c:pt idx="1022">
                  <c:v>0.42533564814814817</c:v>
                </c:pt>
                <c:pt idx="1023">
                  <c:v>0.42534722222222221</c:v>
                </c:pt>
                <c:pt idx="1024">
                  <c:v>0.4253587962962963</c:v>
                </c:pt>
                <c:pt idx="1025">
                  <c:v>0.42537037037037034</c:v>
                </c:pt>
                <c:pt idx="1026">
                  <c:v>0.42538194444444444</c:v>
                </c:pt>
                <c:pt idx="1027">
                  <c:v>0.42539351851851853</c:v>
                </c:pt>
                <c:pt idx="1028">
                  <c:v>0.42540509259259257</c:v>
                </c:pt>
                <c:pt idx="1029">
                  <c:v>0.42541666666666667</c:v>
                </c:pt>
                <c:pt idx="1030">
                  <c:v>0.42542824074074076</c:v>
                </c:pt>
                <c:pt idx="1031">
                  <c:v>0.4254398148148148</c:v>
                </c:pt>
                <c:pt idx="1032">
                  <c:v>0.42545138888888889</c:v>
                </c:pt>
                <c:pt idx="1033">
                  <c:v>0.42546296296296299</c:v>
                </c:pt>
                <c:pt idx="1034">
                  <c:v>0.42547453703703703</c:v>
                </c:pt>
                <c:pt idx="1035">
                  <c:v>0.42548611111111112</c:v>
                </c:pt>
                <c:pt idx="1036">
                  <c:v>0.42549768518518516</c:v>
                </c:pt>
                <c:pt idx="1037">
                  <c:v>0.42550925925925925</c:v>
                </c:pt>
                <c:pt idx="1038">
                  <c:v>0.42552083333333335</c:v>
                </c:pt>
                <c:pt idx="1039">
                  <c:v>0.42553240740740739</c:v>
                </c:pt>
                <c:pt idx="1040">
                  <c:v>0.42554398148148148</c:v>
                </c:pt>
                <c:pt idx="1041">
                  <c:v>0.42555555555555558</c:v>
                </c:pt>
                <c:pt idx="1042">
                  <c:v>0.42556712962962961</c:v>
                </c:pt>
                <c:pt idx="1043">
                  <c:v>0.42557870370370371</c:v>
                </c:pt>
                <c:pt idx="1044">
                  <c:v>0.4255902777777778</c:v>
                </c:pt>
                <c:pt idx="1045">
                  <c:v>0.42560185185185184</c:v>
                </c:pt>
                <c:pt idx="1046">
                  <c:v>0.42561342592592594</c:v>
                </c:pt>
                <c:pt idx="1047">
                  <c:v>0.42562499999999998</c:v>
                </c:pt>
                <c:pt idx="1048">
                  <c:v>0.42563657407407407</c:v>
                </c:pt>
                <c:pt idx="1049">
                  <c:v>0.42564814814814816</c:v>
                </c:pt>
                <c:pt idx="1050">
                  <c:v>0.4256597222222222</c:v>
                </c:pt>
                <c:pt idx="1051">
                  <c:v>0.4256712962962963</c:v>
                </c:pt>
                <c:pt idx="1052">
                  <c:v>0.42568287037037039</c:v>
                </c:pt>
                <c:pt idx="1053">
                  <c:v>0.42569444444444443</c:v>
                </c:pt>
                <c:pt idx="1054">
                  <c:v>0.42570601851851853</c:v>
                </c:pt>
                <c:pt idx="1055">
                  <c:v>0.42571759259259262</c:v>
                </c:pt>
                <c:pt idx="1056">
                  <c:v>0.42572916666666666</c:v>
                </c:pt>
                <c:pt idx="1057">
                  <c:v>0.42574074074074075</c:v>
                </c:pt>
                <c:pt idx="1058">
                  <c:v>0.42575231481481479</c:v>
                </c:pt>
                <c:pt idx="1059">
                  <c:v>0.42576388888888889</c:v>
                </c:pt>
                <c:pt idx="1060">
                  <c:v>0.42577546296296298</c:v>
                </c:pt>
                <c:pt idx="1061">
                  <c:v>0.42578703703703702</c:v>
                </c:pt>
                <c:pt idx="1062">
                  <c:v>0.42579861111111111</c:v>
                </c:pt>
                <c:pt idx="1063">
                  <c:v>0.42581018518518521</c:v>
                </c:pt>
                <c:pt idx="1064">
                  <c:v>0.42582175925925925</c:v>
                </c:pt>
                <c:pt idx="1065">
                  <c:v>0.42583333333333334</c:v>
                </c:pt>
                <c:pt idx="1066">
                  <c:v>0.42584490740740738</c:v>
                </c:pt>
                <c:pt idx="1067">
                  <c:v>0.42585648148148147</c:v>
                </c:pt>
                <c:pt idx="1068">
                  <c:v>0.42586805555555557</c:v>
                </c:pt>
                <c:pt idx="1069">
                  <c:v>0.42587962962962961</c:v>
                </c:pt>
                <c:pt idx="1070">
                  <c:v>0.4258912037037037</c:v>
                </c:pt>
                <c:pt idx="1071">
                  <c:v>0.4259027777777778</c:v>
                </c:pt>
                <c:pt idx="1072">
                  <c:v>0.42591435185185184</c:v>
                </c:pt>
                <c:pt idx="1073">
                  <c:v>0.42592592592592593</c:v>
                </c:pt>
                <c:pt idx="1074">
                  <c:v>0.42593750000000002</c:v>
                </c:pt>
                <c:pt idx="1075">
                  <c:v>0.42594907407407406</c:v>
                </c:pt>
                <c:pt idx="1076">
                  <c:v>0.42596064814814816</c:v>
                </c:pt>
                <c:pt idx="1077">
                  <c:v>0.4259722222222222</c:v>
                </c:pt>
                <c:pt idx="1078">
                  <c:v>0.42598379629629629</c:v>
                </c:pt>
                <c:pt idx="1079">
                  <c:v>0.42599537037037039</c:v>
                </c:pt>
                <c:pt idx="1080">
                  <c:v>0.42600694444444442</c:v>
                </c:pt>
                <c:pt idx="1081">
                  <c:v>0.42601851851851852</c:v>
                </c:pt>
                <c:pt idx="1082">
                  <c:v>0.42603009259259261</c:v>
                </c:pt>
                <c:pt idx="1083">
                  <c:v>0.42604166666666665</c:v>
                </c:pt>
                <c:pt idx="1084">
                  <c:v>0.42605324074074075</c:v>
                </c:pt>
                <c:pt idx="1085">
                  <c:v>0.42606481481481484</c:v>
                </c:pt>
                <c:pt idx="1086">
                  <c:v>0.42607638888888888</c:v>
                </c:pt>
                <c:pt idx="1087">
                  <c:v>0.42608796296296297</c:v>
                </c:pt>
                <c:pt idx="1088">
                  <c:v>0.42609953703703701</c:v>
                </c:pt>
                <c:pt idx="1089">
                  <c:v>0.42611111111111111</c:v>
                </c:pt>
                <c:pt idx="1090">
                  <c:v>0.4261226851851852</c:v>
                </c:pt>
                <c:pt idx="1091">
                  <c:v>0.42613425925925924</c:v>
                </c:pt>
                <c:pt idx="1092">
                  <c:v>0.42614583333333333</c:v>
                </c:pt>
                <c:pt idx="1093">
                  <c:v>0.42615740740740743</c:v>
                </c:pt>
                <c:pt idx="1094">
                  <c:v>0.42616898148148147</c:v>
                </c:pt>
                <c:pt idx="1095">
                  <c:v>0.42618055555555556</c:v>
                </c:pt>
                <c:pt idx="1096">
                  <c:v>0.42619212962962966</c:v>
                </c:pt>
                <c:pt idx="1097">
                  <c:v>0.4262037037037037</c:v>
                </c:pt>
                <c:pt idx="1098">
                  <c:v>0.42621527777777779</c:v>
                </c:pt>
                <c:pt idx="1099">
                  <c:v>0.42622685185185183</c:v>
                </c:pt>
                <c:pt idx="1100">
                  <c:v>0.42623842592592592</c:v>
                </c:pt>
                <c:pt idx="1101">
                  <c:v>0.42625000000000002</c:v>
                </c:pt>
                <c:pt idx="1102">
                  <c:v>0.42626157407407406</c:v>
                </c:pt>
                <c:pt idx="1103">
                  <c:v>0.42627314814814815</c:v>
                </c:pt>
                <c:pt idx="1104">
                  <c:v>0.42628472222222225</c:v>
                </c:pt>
                <c:pt idx="1105">
                  <c:v>0.42629629629629628</c:v>
                </c:pt>
                <c:pt idx="1106">
                  <c:v>0.42630787037037038</c:v>
                </c:pt>
                <c:pt idx="1107">
                  <c:v>0.42631944444444442</c:v>
                </c:pt>
                <c:pt idx="1108">
                  <c:v>0.42633101851851851</c:v>
                </c:pt>
                <c:pt idx="1109">
                  <c:v>0.42634259259259261</c:v>
                </c:pt>
                <c:pt idx="1110">
                  <c:v>0.42635416666666665</c:v>
                </c:pt>
                <c:pt idx="1111">
                  <c:v>0.42636574074074074</c:v>
                </c:pt>
                <c:pt idx="1112">
                  <c:v>0.42637731481481483</c:v>
                </c:pt>
                <c:pt idx="1113">
                  <c:v>0.42638888888888887</c:v>
                </c:pt>
                <c:pt idx="1114">
                  <c:v>0.42640046296296297</c:v>
                </c:pt>
                <c:pt idx="1115">
                  <c:v>0.42641203703703706</c:v>
                </c:pt>
                <c:pt idx="1116">
                  <c:v>0.4264236111111111</c:v>
                </c:pt>
                <c:pt idx="1117">
                  <c:v>0.42643518518518519</c:v>
                </c:pt>
                <c:pt idx="1118">
                  <c:v>0.42644675925925923</c:v>
                </c:pt>
                <c:pt idx="1119">
                  <c:v>0.42645833333333333</c:v>
                </c:pt>
                <c:pt idx="1120">
                  <c:v>0.42646990740740742</c:v>
                </c:pt>
                <c:pt idx="1121">
                  <c:v>0.42648148148148146</c:v>
                </c:pt>
                <c:pt idx="1122">
                  <c:v>0.42649305555555556</c:v>
                </c:pt>
                <c:pt idx="1123">
                  <c:v>0.42650462962962965</c:v>
                </c:pt>
                <c:pt idx="1124">
                  <c:v>0.42651620370370369</c:v>
                </c:pt>
                <c:pt idx="1125">
                  <c:v>0.42652777777777778</c:v>
                </c:pt>
                <c:pt idx="1126">
                  <c:v>0.42653935185185188</c:v>
                </c:pt>
                <c:pt idx="1127">
                  <c:v>0.42655092592592592</c:v>
                </c:pt>
                <c:pt idx="1128">
                  <c:v>0.42656250000000001</c:v>
                </c:pt>
                <c:pt idx="1129">
                  <c:v>0.42657407407407405</c:v>
                </c:pt>
                <c:pt idx="1130">
                  <c:v>0.42658564814814814</c:v>
                </c:pt>
                <c:pt idx="1131">
                  <c:v>0.42659722222222224</c:v>
                </c:pt>
                <c:pt idx="1132">
                  <c:v>0.42660879629629628</c:v>
                </c:pt>
                <c:pt idx="1133">
                  <c:v>0.42662037037037037</c:v>
                </c:pt>
                <c:pt idx="1134">
                  <c:v>0.42663194444444447</c:v>
                </c:pt>
                <c:pt idx="1135">
                  <c:v>0.42664351851851851</c:v>
                </c:pt>
                <c:pt idx="1136">
                  <c:v>0.4266550925925926</c:v>
                </c:pt>
                <c:pt idx="1137">
                  <c:v>0.42666666666666669</c:v>
                </c:pt>
                <c:pt idx="1138">
                  <c:v>0.42667824074074073</c:v>
                </c:pt>
                <c:pt idx="1139">
                  <c:v>0.42668981481481483</c:v>
                </c:pt>
                <c:pt idx="1140">
                  <c:v>0.42670138888888887</c:v>
                </c:pt>
                <c:pt idx="1141">
                  <c:v>0.42671296296296296</c:v>
                </c:pt>
                <c:pt idx="1142">
                  <c:v>0.42672453703703705</c:v>
                </c:pt>
                <c:pt idx="1143">
                  <c:v>0.42673611111111109</c:v>
                </c:pt>
                <c:pt idx="1144">
                  <c:v>0.42674768518518519</c:v>
                </c:pt>
                <c:pt idx="1145">
                  <c:v>0.42675925925925928</c:v>
                </c:pt>
                <c:pt idx="1146">
                  <c:v>0.42677083333333332</c:v>
                </c:pt>
                <c:pt idx="1147">
                  <c:v>0.42678240740740742</c:v>
                </c:pt>
                <c:pt idx="1148">
                  <c:v>0.42679398148148145</c:v>
                </c:pt>
                <c:pt idx="1149">
                  <c:v>0.42680555555555555</c:v>
                </c:pt>
                <c:pt idx="1150">
                  <c:v>0.42681712962962964</c:v>
                </c:pt>
                <c:pt idx="1151">
                  <c:v>0.42682870370370368</c:v>
                </c:pt>
                <c:pt idx="1152">
                  <c:v>0.42684027777777778</c:v>
                </c:pt>
                <c:pt idx="1153">
                  <c:v>0.42685185185185187</c:v>
                </c:pt>
                <c:pt idx="1154">
                  <c:v>0.42686342592592591</c:v>
                </c:pt>
                <c:pt idx="1155">
                  <c:v>0.426875</c:v>
                </c:pt>
                <c:pt idx="1156">
                  <c:v>0.4268865740740741</c:v>
                </c:pt>
                <c:pt idx="1157">
                  <c:v>0.42689814814814814</c:v>
                </c:pt>
                <c:pt idx="1158">
                  <c:v>0.42690972222222223</c:v>
                </c:pt>
                <c:pt idx="1159">
                  <c:v>0.42692129629629627</c:v>
                </c:pt>
                <c:pt idx="1160">
                  <c:v>0.42693287037037037</c:v>
                </c:pt>
                <c:pt idx="1161">
                  <c:v>0.42694444444444446</c:v>
                </c:pt>
                <c:pt idx="1162">
                  <c:v>0.4269560185185185</c:v>
                </c:pt>
                <c:pt idx="1163">
                  <c:v>0.42696759259259259</c:v>
                </c:pt>
                <c:pt idx="1164">
                  <c:v>0.42697916666666669</c:v>
                </c:pt>
                <c:pt idx="1165">
                  <c:v>0.42699074074074073</c:v>
                </c:pt>
                <c:pt idx="1166">
                  <c:v>0.42700231481481482</c:v>
                </c:pt>
                <c:pt idx="1167">
                  <c:v>0.42701388888888892</c:v>
                </c:pt>
                <c:pt idx="1168">
                  <c:v>0.42702546296296295</c:v>
                </c:pt>
                <c:pt idx="1169">
                  <c:v>0.42703703703703705</c:v>
                </c:pt>
                <c:pt idx="1170">
                  <c:v>0.42704861111111109</c:v>
                </c:pt>
                <c:pt idx="1171">
                  <c:v>0.42706018518518518</c:v>
                </c:pt>
                <c:pt idx="1172">
                  <c:v>0.42707175925925928</c:v>
                </c:pt>
                <c:pt idx="1173">
                  <c:v>0.42708333333333331</c:v>
                </c:pt>
                <c:pt idx="1174">
                  <c:v>0.42709490740740741</c:v>
                </c:pt>
                <c:pt idx="1175">
                  <c:v>0.4271064814814815</c:v>
                </c:pt>
                <c:pt idx="1176">
                  <c:v>0.42711805555555554</c:v>
                </c:pt>
                <c:pt idx="1177">
                  <c:v>0.42712962962962964</c:v>
                </c:pt>
                <c:pt idx="1178">
                  <c:v>0.42714120370370373</c:v>
                </c:pt>
                <c:pt idx="1179">
                  <c:v>0.42715277777777777</c:v>
                </c:pt>
                <c:pt idx="1180">
                  <c:v>0.42716435185185186</c:v>
                </c:pt>
                <c:pt idx="1181">
                  <c:v>0.4271759259259259</c:v>
                </c:pt>
                <c:pt idx="1182">
                  <c:v>0.4271875</c:v>
                </c:pt>
                <c:pt idx="1183">
                  <c:v>0.42719907407407409</c:v>
                </c:pt>
                <c:pt idx="1184">
                  <c:v>0.42721064814814813</c:v>
                </c:pt>
                <c:pt idx="1185">
                  <c:v>0.42722222222222223</c:v>
                </c:pt>
                <c:pt idx="1186">
                  <c:v>0.42723379629629632</c:v>
                </c:pt>
                <c:pt idx="1187">
                  <c:v>0.42724537037037036</c:v>
                </c:pt>
                <c:pt idx="1188">
                  <c:v>0.42725694444444445</c:v>
                </c:pt>
                <c:pt idx="1189">
                  <c:v>0.42726851851851849</c:v>
                </c:pt>
                <c:pt idx="1190">
                  <c:v>0.42728009259259259</c:v>
                </c:pt>
                <c:pt idx="1191">
                  <c:v>0.42729166666666668</c:v>
                </c:pt>
                <c:pt idx="1192">
                  <c:v>0.42730324074074072</c:v>
                </c:pt>
                <c:pt idx="1193">
                  <c:v>0.42731481481481481</c:v>
                </c:pt>
                <c:pt idx="1194">
                  <c:v>0.42732638888888891</c:v>
                </c:pt>
                <c:pt idx="1195">
                  <c:v>0.42733796296296295</c:v>
                </c:pt>
                <c:pt idx="1196">
                  <c:v>0.42734953703703704</c:v>
                </c:pt>
                <c:pt idx="1197">
                  <c:v>0.42736111111111114</c:v>
                </c:pt>
                <c:pt idx="1198">
                  <c:v>0.42737268518518517</c:v>
                </c:pt>
                <c:pt idx="1199">
                  <c:v>0.42738425925925927</c:v>
                </c:pt>
                <c:pt idx="1200">
                  <c:v>0.42739583333333331</c:v>
                </c:pt>
                <c:pt idx="1201">
                  <c:v>0.4274074074074074</c:v>
                </c:pt>
                <c:pt idx="1202">
                  <c:v>0.4274189814814815</c:v>
                </c:pt>
                <c:pt idx="1203">
                  <c:v>0.42743055555555554</c:v>
                </c:pt>
                <c:pt idx="1204">
                  <c:v>0.42744212962962963</c:v>
                </c:pt>
                <c:pt idx="1205">
                  <c:v>0.42745370370370372</c:v>
                </c:pt>
                <c:pt idx="1206">
                  <c:v>0.42746527777777776</c:v>
                </c:pt>
                <c:pt idx="1207">
                  <c:v>0.42747685185185186</c:v>
                </c:pt>
                <c:pt idx="1208">
                  <c:v>0.42748842592592595</c:v>
                </c:pt>
                <c:pt idx="1209">
                  <c:v>0.42749999999999999</c:v>
                </c:pt>
                <c:pt idx="1210">
                  <c:v>0.42751157407407409</c:v>
                </c:pt>
                <c:pt idx="1211">
                  <c:v>0.42752314814814812</c:v>
                </c:pt>
                <c:pt idx="1212">
                  <c:v>0.42753472222222222</c:v>
                </c:pt>
                <c:pt idx="1213">
                  <c:v>0.42754629629629631</c:v>
                </c:pt>
                <c:pt idx="1214">
                  <c:v>0.42755787037037035</c:v>
                </c:pt>
                <c:pt idx="1215">
                  <c:v>0.42756944444444445</c:v>
                </c:pt>
                <c:pt idx="1216">
                  <c:v>0.42758101851851854</c:v>
                </c:pt>
                <c:pt idx="1217">
                  <c:v>0.42759259259259258</c:v>
                </c:pt>
                <c:pt idx="1218">
                  <c:v>0.42760416666666667</c:v>
                </c:pt>
                <c:pt idx="1219">
                  <c:v>0.42761574074074077</c:v>
                </c:pt>
                <c:pt idx="1220">
                  <c:v>0.42762731481481481</c:v>
                </c:pt>
                <c:pt idx="1221">
                  <c:v>0.4276388888888889</c:v>
                </c:pt>
                <c:pt idx="1222">
                  <c:v>0.42765046296296294</c:v>
                </c:pt>
                <c:pt idx="1223">
                  <c:v>0.42766203703703703</c:v>
                </c:pt>
                <c:pt idx="1224">
                  <c:v>0.42767361111111113</c:v>
                </c:pt>
                <c:pt idx="1225">
                  <c:v>0.42768518518518517</c:v>
                </c:pt>
                <c:pt idx="1226">
                  <c:v>0.42769675925925926</c:v>
                </c:pt>
                <c:pt idx="1227">
                  <c:v>0.42770833333333336</c:v>
                </c:pt>
                <c:pt idx="1228">
                  <c:v>0.4277199074074074</c:v>
                </c:pt>
                <c:pt idx="1229">
                  <c:v>0.42773148148148149</c:v>
                </c:pt>
                <c:pt idx="1230">
                  <c:v>0.42774305555555553</c:v>
                </c:pt>
                <c:pt idx="1231">
                  <c:v>0.42775462962962962</c:v>
                </c:pt>
                <c:pt idx="1232">
                  <c:v>0.42776620370370372</c:v>
                </c:pt>
                <c:pt idx="1233">
                  <c:v>0.42777777777777776</c:v>
                </c:pt>
                <c:pt idx="1234">
                  <c:v>0.42778935185185185</c:v>
                </c:pt>
                <c:pt idx="1235">
                  <c:v>0.42780092592592595</c:v>
                </c:pt>
                <c:pt idx="1236">
                  <c:v>0.42781249999999998</c:v>
                </c:pt>
                <c:pt idx="1237">
                  <c:v>0.42782407407407408</c:v>
                </c:pt>
                <c:pt idx="1238">
                  <c:v>0.42783564814814817</c:v>
                </c:pt>
                <c:pt idx="1239">
                  <c:v>0.42784722222222221</c:v>
                </c:pt>
                <c:pt idx="1240">
                  <c:v>0.42785879629629631</c:v>
                </c:pt>
                <c:pt idx="1241">
                  <c:v>0.42787037037037035</c:v>
                </c:pt>
                <c:pt idx="1242">
                  <c:v>0.42788194444444444</c:v>
                </c:pt>
                <c:pt idx="1243">
                  <c:v>0.42789351851851853</c:v>
                </c:pt>
                <c:pt idx="1244">
                  <c:v>0.42790509259259257</c:v>
                </c:pt>
                <c:pt idx="1245">
                  <c:v>0.42791666666666667</c:v>
                </c:pt>
                <c:pt idx="1246">
                  <c:v>0.42792824074074076</c:v>
                </c:pt>
                <c:pt idx="1247">
                  <c:v>0.4279398148148148</c:v>
                </c:pt>
                <c:pt idx="1248">
                  <c:v>0.4279513888888889</c:v>
                </c:pt>
                <c:pt idx="1249">
                  <c:v>0.42796296296296299</c:v>
                </c:pt>
                <c:pt idx="1250">
                  <c:v>0.42797453703703703</c:v>
                </c:pt>
                <c:pt idx="1251">
                  <c:v>0.42798611111111112</c:v>
                </c:pt>
                <c:pt idx="1252">
                  <c:v>0.42799768518518516</c:v>
                </c:pt>
                <c:pt idx="1253">
                  <c:v>0.42800925925925926</c:v>
                </c:pt>
                <c:pt idx="1254">
                  <c:v>0.42802083333333335</c:v>
                </c:pt>
                <c:pt idx="1255">
                  <c:v>0.42803240740740739</c:v>
                </c:pt>
                <c:pt idx="1256">
                  <c:v>0.42804398148148148</c:v>
                </c:pt>
                <c:pt idx="1257">
                  <c:v>0.42805555555555558</c:v>
                </c:pt>
                <c:pt idx="1258">
                  <c:v>0.42806712962962962</c:v>
                </c:pt>
                <c:pt idx="1259">
                  <c:v>0.42807870370370371</c:v>
                </c:pt>
                <c:pt idx="1260">
                  <c:v>0.42809027777777775</c:v>
                </c:pt>
                <c:pt idx="1261">
                  <c:v>0.42810185185185184</c:v>
                </c:pt>
                <c:pt idx="1262">
                  <c:v>0.42811342592592594</c:v>
                </c:pt>
                <c:pt idx="1263">
                  <c:v>0.42812499999999998</c:v>
                </c:pt>
                <c:pt idx="1264">
                  <c:v>0.42813657407407407</c:v>
                </c:pt>
                <c:pt idx="1265">
                  <c:v>0.42814814814814817</c:v>
                </c:pt>
                <c:pt idx="1266">
                  <c:v>0.42815972222222221</c:v>
                </c:pt>
                <c:pt idx="1267">
                  <c:v>0.4281712962962963</c:v>
                </c:pt>
                <c:pt idx="1268">
                  <c:v>0.42818287037037039</c:v>
                </c:pt>
                <c:pt idx="1269">
                  <c:v>0.42819444444444443</c:v>
                </c:pt>
                <c:pt idx="1270">
                  <c:v>0.42820601851851853</c:v>
                </c:pt>
                <c:pt idx="1271">
                  <c:v>0.42821759259259257</c:v>
                </c:pt>
                <c:pt idx="1272">
                  <c:v>0.42822916666666666</c:v>
                </c:pt>
                <c:pt idx="1273">
                  <c:v>0.42824074074074076</c:v>
                </c:pt>
                <c:pt idx="1274">
                  <c:v>0.42825231481481479</c:v>
                </c:pt>
                <c:pt idx="1275">
                  <c:v>0.42826388888888889</c:v>
                </c:pt>
                <c:pt idx="1276">
                  <c:v>0.42827546296296298</c:v>
                </c:pt>
                <c:pt idx="1277">
                  <c:v>0.42828703703703702</c:v>
                </c:pt>
                <c:pt idx="1278">
                  <c:v>0.42829861111111112</c:v>
                </c:pt>
                <c:pt idx="1279">
                  <c:v>0.42831018518518521</c:v>
                </c:pt>
                <c:pt idx="1280">
                  <c:v>0.42832175925925925</c:v>
                </c:pt>
                <c:pt idx="1281">
                  <c:v>0.42833333333333334</c:v>
                </c:pt>
                <c:pt idx="1282">
                  <c:v>0.42834490740740738</c:v>
                </c:pt>
                <c:pt idx="1283">
                  <c:v>0.42835648148148148</c:v>
                </c:pt>
                <c:pt idx="1284">
                  <c:v>0.42836805555555557</c:v>
                </c:pt>
                <c:pt idx="1285">
                  <c:v>0.42837962962962961</c:v>
                </c:pt>
                <c:pt idx="1286">
                  <c:v>0.4283912037037037</c:v>
                </c:pt>
                <c:pt idx="1287">
                  <c:v>0.4284027777777778</c:v>
                </c:pt>
                <c:pt idx="1288">
                  <c:v>0.42841435185185184</c:v>
                </c:pt>
                <c:pt idx="1289">
                  <c:v>0.42842592592592593</c:v>
                </c:pt>
                <c:pt idx="1290">
                  <c:v>0.42843750000000003</c:v>
                </c:pt>
                <c:pt idx="1291">
                  <c:v>0.42844907407407407</c:v>
                </c:pt>
                <c:pt idx="1292">
                  <c:v>0.42846064814814816</c:v>
                </c:pt>
                <c:pt idx="1293">
                  <c:v>0.4284722222222222</c:v>
                </c:pt>
                <c:pt idx="1294">
                  <c:v>0.42848379629629629</c:v>
                </c:pt>
                <c:pt idx="1295">
                  <c:v>0.42849537037037039</c:v>
                </c:pt>
                <c:pt idx="1296">
                  <c:v>0.42850694444444443</c:v>
                </c:pt>
                <c:pt idx="1297">
                  <c:v>0.42851851851851852</c:v>
                </c:pt>
                <c:pt idx="1298">
                  <c:v>0.42853009259259262</c:v>
                </c:pt>
                <c:pt idx="1299">
                  <c:v>0.42854166666666665</c:v>
                </c:pt>
                <c:pt idx="1300">
                  <c:v>0.42855324074074075</c:v>
                </c:pt>
                <c:pt idx="1301">
                  <c:v>0.42856481481481479</c:v>
                </c:pt>
                <c:pt idx="1302">
                  <c:v>0.42857638888888888</c:v>
                </c:pt>
                <c:pt idx="1303">
                  <c:v>0.42858796296296298</c:v>
                </c:pt>
                <c:pt idx="1304">
                  <c:v>0.42859953703703701</c:v>
                </c:pt>
                <c:pt idx="1305">
                  <c:v>0.42861111111111111</c:v>
                </c:pt>
                <c:pt idx="1306">
                  <c:v>0.4286226851851852</c:v>
                </c:pt>
                <c:pt idx="1307">
                  <c:v>0.42863425925925924</c:v>
                </c:pt>
                <c:pt idx="1308">
                  <c:v>0.42864583333333334</c:v>
                </c:pt>
                <c:pt idx="1309">
                  <c:v>0.42865740740740743</c:v>
                </c:pt>
                <c:pt idx="1310">
                  <c:v>0.42866898148148147</c:v>
                </c:pt>
                <c:pt idx="1311">
                  <c:v>0.42868055555555556</c:v>
                </c:pt>
                <c:pt idx="1312">
                  <c:v>0.4286921296296296</c:v>
                </c:pt>
                <c:pt idx="1313">
                  <c:v>0.4287037037037037</c:v>
                </c:pt>
                <c:pt idx="1314">
                  <c:v>0.42871527777777779</c:v>
                </c:pt>
                <c:pt idx="1315">
                  <c:v>0.42872685185185183</c:v>
                </c:pt>
                <c:pt idx="1316">
                  <c:v>0.42873842592592593</c:v>
                </c:pt>
                <c:pt idx="1317">
                  <c:v>0.42875000000000002</c:v>
                </c:pt>
                <c:pt idx="1318">
                  <c:v>0.42876157407407406</c:v>
                </c:pt>
                <c:pt idx="1319">
                  <c:v>0.42877314814814815</c:v>
                </c:pt>
                <c:pt idx="1320">
                  <c:v>0.42878472222222225</c:v>
                </c:pt>
                <c:pt idx="1321">
                  <c:v>0.42879629629629629</c:v>
                </c:pt>
                <c:pt idx="1322">
                  <c:v>0.42880787037037038</c:v>
                </c:pt>
                <c:pt idx="1323">
                  <c:v>0.42881944444444442</c:v>
                </c:pt>
                <c:pt idx="1324">
                  <c:v>0.42883101851851851</c:v>
                </c:pt>
                <c:pt idx="1325">
                  <c:v>0.42884259259259261</c:v>
                </c:pt>
                <c:pt idx="1326">
                  <c:v>0.42885416666666665</c:v>
                </c:pt>
                <c:pt idx="1327">
                  <c:v>0.42886574074074074</c:v>
                </c:pt>
                <c:pt idx="1328">
                  <c:v>0.42887731481481484</c:v>
                </c:pt>
                <c:pt idx="1329">
                  <c:v>0.42888888888888888</c:v>
                </c:pt>
                <c:pt idx="1330">
                  <c:v>0.42890046296296297</c:v>
                </c:pt>
                <c:pt idx="1331">
                  <c:v>0.42891203703703706</c:v>
                </c:pt>
                <c:pt idx="1332">
                  <c:v>0.4289236111111111</c:v>
                </c:pt>
                <c:pt idx="1333">
                  <c:v>0.4289351851851852</c:v>
                </c:pt>
                <c:pt idx="1334">
                  <c:v>0.42894675925925924</c:v>
                </c:pt>
                <c:pt idx="1335">
                  <c:v>0.42895833333333333</c:v>
                </c:pt>
                <c:pt idx="1336">
                  <c:v>0.42896990740740742</c:v>
                </c:pt>
                <c:pt idx="1337">
                  <c:v>0.42898148148148146</c:v>
                </c:pt>
                <c:pt idx="1338">
                  <c:v>0.42899305555555556</c:v>
                </c:pt>
                <c:pt idx="1339">
                  <c:v>0.42900462962962965</c:v>
                </c:pt>
                <c:pt idx="1340">
                  <c:v>0.42901620370370369</c:v>
                </c:pt>
                <c:pt idx="1341">
                  <c:v>0.42902777777777779</c:v>
                </c:pt>
                <c:pt idx="1342">
                  <c:v>0.42903935185185182</c:v>
                </c:pt>
                <c:pt idx="1343">
                  <c:v>0.42905092592592592</c:v>
                </c:pt>
                <c:pt idx="1344">
                  <c:v>0.42906250000000001</c:v>
                </c:pt>
                <c:pt idx="1345">
                  <c:v>0.42907407407407405</c:v>
                </c:pt>
                <c:pt idx="1346">
                  <c:v>0.42908564814814815</c:v>
                </c:pt>
                <c:pt idx="1347">
                  <c:v>0.42909722222222224</c:v>
                </c:pt>
                <c:pt idx="1348">
                  <c:v>0.42910879629629628</c:v>
                </c:pt>
                <c:pt idx="1349">
                  <c:v>0.42912037037037037</c:v>
                </c:pt>
                <c:pt idx="1350">
                  <c:v>0.42913194444444447</c:v>
                </c:pt>
                <c:pt idx="1351">
                  <c:v>0.42914351851851851</c:v>
                </c:pt>
                <c:pt idx="1352">
                  <c:v>0.4291550925925926</c:v>
                </c:pt>
                <c:pt idx="1353">
                  <c:v>0.42916666666666664</c:v>
                </c:pt>
                <c:pt idx="1354">
                  <c:v>0.42917824074074074</c:v>
                </c:pt>
                <c:pt idx="1355">
                  <c:v>0.42918981481481483</c:v>
                </c:pt>
                <c:pt idx="1356">
                  <c:v>0.42920138888888887</c:v>
                </c:pt>
                <c:pt idx="1357">
                  <c:v>0.42921296296296296</c:v>
                </c:pt>
                <c:pt idx="1358">
                  <c:v>0.42922453703703706</c:v>
                </c:pt>
                <c:pt idx="1359">
                  <c:v>0.4292361111111111</c:v>
                </c:pt>
                <c:pt idx="1360">
                  <c:v>0.42924768518518519</c:v>
                </c:pt>
                <c:pt idx="1361">
                  <c:v>0.42925925925925928</c:v>
                </c:pt>
                <c:pt idx="1362">
                  <c:v>0.42927083333333332</c:v>
                </c:pt>
                <c:pt idx="1363">
                  <c:v>0.42928240740740742</c:v>
                </c:pt>
                <c:pt idx="1364">
                  <c:v>0.42929398148148146</c:v>
                </c:pt>
                <c:pt idx="1365">
                  <c:v>0.42930555555555555</c:v>
                </c:pt>
                <c:pt idx="1366">
                  <c:v>0.42931712962962965</c:v>
                </c:pt>
                <c:pt idx="1367">
                  <c:v>0.42932870370370368</c:v>
                </c:pt>
                <c:pt idx="1368">
                  <c:v>0.42934027777777778</c:v>
                </c:pt>
                <c:pt idx="1369">
                  <c:v>0.42935185185185187</c:v>
                </c:pt>
                <c:pt idx="1370">
                  <c:v>0.42936342592592591</c:v>
                </c:pt>
                <c:pt idx="1371">
                  <c:v>0.42937500000000001</c:v>
                </c:pt>
                <c:pt idx="1372">
                  <c:v>0.4293865740740741</c:v>
                </c:pt>
                <c:pt idx="1373">
                  <c:v>0.42939814814814814</c:v>
                </c:pt>
                <c:pt idx="1374">
                  <c:v>0.42940972222222223</c:v>
                </c:pt>
                <c:pt idx="1375">
                  <c:v>0.42942129629629627</c:v>
                </c:pt>
                <c:pt idx="1376">
                  <c:v>0.42943287037037037</c:v>
                </c:pt>
                <c:pt idx="1377">
                  <c:v>0.42944444444444446</c:v>
                </c:pt>
                <c:pt idx="1378">
                  <c:v>0.4294560185185185</c:v>
                </c:pt>
                <c:pt idx="1379">
                  <c:v>0.4294675925925926</c:v>
                </c:pt>
                <c:pt idx="1380">
                  <c:v>0.42947916666666669</c:v>
                </c:pt>
                <c:pt idx="1381">
                  <c:v>0.42949074074074073</c:v>
                </c:pt>
                <c:pt idx="1382">
                  <c:v>0.42950231481481482</c:v>
                </c:pt>
                <c:pt idx="1383">
                  <c:v>0.42951388888888886</c:v>
                </c:pt>
                <c:pt idx="1384">
                  <c:v>0.42952546296296296</c:v>
                </c:pt>
                <c:pt idx="1385">
                  <c:v>0.42953703703703705</c:v>
                </c:pt>
                <c:pt idx="1386">
                  <c:v>0.42954861111111109</c:v>
                </c:pt>
                <c:pt idx="1387">
                  <c:v>0.42956018518518518</c:v>
                </c:pt>
                <c:pt idx="1388">
                  <c:v>0.42957175925925928</c:v>
                </c:pt>
                <c:pt idx="1389">
                  <c:v>0.42958333333333332</c:v>
                </c:pt>
                <c:pt idx="1390">
                  <c:v>0.42959490740740741</c:v>
                </c:pt>
                <c:pt idx="1391">
                  <c:v>0.42960648148148151</c:v>
                </c:pt>
                <c:pt idx="1392">
                  <c:v>0.42961805555555554</c:v>
                </c:pt>
                <c:pt idx="1393">
                  <c:v>0.42962962962962964</c:v>
                </c:pt>
                <c:pt idx="1394">
                  <c:v>0.42964120370370368</c:v>
                </c:pt>
                <c:pt idx="1395">
                  <c:v>0.42965277777777777</c:v>
                </c:pt>
                <c:pt idx="1396">
                  <c:v>0.42966435185185187</c:v>
                </c:pt>
                <c:pt idx="1397">
                  <c:v>0.42967592592592591</c:v>
                </c:pt>
                <c:pt idx="1398">
                  <c:v>0.4296875</c:v>
                </c:pt>
                <c:pt idx="1399">
                  <c:v>0.42969907407407409</c:v>
                </c:pt>
                <c:pt idx="1400">
                  <c:v>0.42971064814814813</c:v>
                </c:pt>
                <c:pt idx="1401">
                  <c:v>0.42972222222222223</c:v>
                </c:pt>
                <c:pt idx="1402">
                  <c:v>0.42973379629629632</c:v>
                </c:pt>
                <c:pt idx="1403">
                  <c:v>0.42974537037037036</c:v>
                </c:pt>
                <c:pt idx="1404">
                  <c:v>0.42975694444444446</c:v>
                </c:pt>
                <c:pt idx="1405">
                  <c:v>0.42976851851851849</c:v>
                </c:pt>
                <c:pt idx="1406">
                  <c:v>0.42978009259259259</c:v>
                </c:pt>
                <c:pt idx="1407">
                  <c:v>0.42979166666666668</c:v>
                </c:pt>
                <c:pt idx="1408">
                  <c:v>0.42980324074074072</c:v>
                </c:pt>
                <c:pt idx="1409">
                  <c:v>0.42981481481481482</c:v>
                </c:pt>
                <c:pt idx="1410">
                  <c:v>0.42982638888888891</c:v>
                </c:pt>
                <c:pt idx="1411">
                  <c:v>0.42983796296296295</c:v>
                </c:pt>
                <c:pt idx="1412">
                  <c:v>0.42984953703703704</c:v>
                </c:pt>
                <c:pt idx="1413">
                  <c:v>0.42986111111111114</c:v>
                </c:pt>
                <c:pt idx="1414">
                  <c:v>0.42987268518518518</c:v>
                </c:pt>
                <c:pt idx="1415">
                  <c:v>0.42988425925925927</c:v>
                </c:pt>
                <c:pt idx="1416">
                  <c:v>0.42989583333333331</c:v>
                </c:pt>
                <c:pt idx="1417">
                  <c:v>0.4299074074074074</c:v>
                </c:pt>
                <c:pt idx="1418">
                  <c:v>0.4299189814814815</c:v>
                </c:pt>
                <c:pt idx="1419">
                  <c:v>0.42993055555555554</c:v>
                </c:pt>
                <c:pt idx="1420">
                  <c:v>0.42994212962962963</c:v>
                </c:pt>
                <c:pt idx="1421">
                  <c:v>0.42995370370370373</c:v>
                </c:pt>
                <c:pt idx="1422">
                  <c:v>0.42996527777777777</c:v>
                </c:pt>
                <c:pt idx="1423">
                  <c:v>0.42997685185185186</c:v>
                </c:pt>
                <c:pt idx="1424">
                  <c:v>0.4299884259259259</c:v>
                </c:pt>
                <c:pt idx="1425">
                  <c:v>0.43</c:v>
                </c:pt>
                <c:pt idx="1426">
                  <c:v>0.43001157407407409</c:v>
                </c:pt>
                <c:pt idx="1427">
                  <c:v>0.43002314814814813</c:v>
                </c:pt>
                <c:pt idx="1428">
                  <c:v>0.43003472222222222</c:v>
                </c:pt>
                <c:pt idx="1429">
                  <c:v>0.43004629629629632</c:v>
                </c:pt>
                <c:pt idx="1430">
                  <c:v>0.43005787037037035</c:v>
                </c:pt>
                <c:pt idx="1431">
                  <c:v>0.43006944444444445</c:v>
                </c:pt>
                <c:pt idx="1432">
                  <c:v>0.43008101851851854</c:v>
                </c:pt>
                <c:pt idx="1433">
                  <c:v>0.43009259259259258</c:v>
                </c:pt>
                <c:pt idx="1434">
                  <c:v>0.43010416666666668</c:v>
                </c:pt>
                <c:pt idx="1435">
                  <c:v>0.43011574074074072</c:v>
                </c:pt>
                <c:pt idx="1436">
                  <c:v>0.43012731481481481</c:v>
                </c:pt>
                <c:pt idx="1437">
                  <c:v>0.4301388888888889</c:v>
                </c:pt>
                <c:pt idx="1438">
                  <c:v>0.43015046296296294</c:v>
                </c:pt>
                <c:pt idx="1439">
                  <c:v>0.43016203703703704</c:v>
                </c:pt>
                <c:pt idx="1440">
                  <c:v>0.43017361111111113</c:v>
                </c:pt>
                <c:pt idx="1441">
                  <c:v>0.43018518518518517</c:v>
                </c:pt>
                <c:pt idx="1442">
                  <c:v>0.43019675925925926</c:v>
                </c:pt>
                <c:pt idx="1443">
                  <c:v>0.43020833333333336</c:v>
                </c:pt>
                <c:pt idx="1444">
                  <c:v>0.4302199074074074</c:v>
                </c:pt>
                <c:pt idx="1445">
                  <c:v>0.43023148148148149</c:v>
                </c:pt>
                <c:pt idx="1446">
                  <c:v>0.43024305555555553</c:v>
                </c:pt>
                <c:pt idx="1447">
                  <c:v>0.43025462962962963</c:v>
                </c:pt>
                <c:pt idx="1448">
                  <c:v>0.43026620370370372</c:v>
                </c:pt>
                <c:pt idx="1449">
                  <c:v>0.43027777777777776</c:v>
                </c:pt>
                <c:pt idx="1450">
                  <c:v>0.43028935185185185</c:v>
                </c:pt>
                <c:pt idx="1451">
                  <c:v>0.43030092592592595</c:v>
                </c:pt>
                <c:pt idx="1452">
                  <c:v>0.43031249999999999</c:v>
                </c:pt>
                <c:pt idx="1453">
                  <c:v>0.43032407407407408</c:v>
                </c:pt>
                <c:pt idx="1454">
                  <c:v>0.43033564814814818</c:v>
                </c:pt>
                <c:pt idx="1455">
                  <c:v>0.43034722222222221</c:v>
                </c:pt>
                <c:pt idx="1456">
                  <c:v>0.43035879629629631</c:v>
                </c:pt>
                <c:pt idx="1457">
                  <c:v>0.43037037037037035</c:v>
                </c:pt>
                <c:pt idx="1458">
                  <c:v>0.43038194444444444</c:v>
                </c:pt>
                <c:pt idx="1459">
                  <c:v>0.43039351851851854</c:v>
                </c:pt>
                <c:pt idx="1460">
                  <c:v>0.43040509259259258</c:v>
                </c:pt>
                <c:pt idx="1461">
                  <c:v>0.43041666666666667</c:v>
                </c:pt>
                <c:pt idx="1462">
                  <c:v>0.43042824074074076</c:v>
                </c:pt>
                <c:pt idx="1463">
                  <c:v>0.4304398148148148</c:v>
                </c:pt>
                <c:pt idx="1464">
                  <c:v>0.4304513888888889</c:v>
                </c:pt>
                <c:pt idx="1465">
                  <c:v>0.43046296296296294</c:v>
                </c:pt>
                <c:pt idx="1466">
                  <c:v>0.43047453703703703</c:v>
                </c:pt>
                <c:pt idx="1467">
                  <c:v>0.43048611111111112</c:v>
                </c:pt>
                <c:pt idx="1468">
                  <c:v>0.43049768518518516</c:v>
                </c:pt>
                <c:pt idx="1469">
                  <c:v>0.43050925925925926</c:v>
                </c:pt>
                <c:pt idx="1470">
                  <c:v>0.43052083333333335</c:v>
                </c:pt>
                <c:pt idx="1471">
                  <c:v>0.43053240740740739</c:v>
                </c:pt>
                <c:pt idx="1472">
                  <c:v>0.43054398148148149</c:v>
                </c:pt>
                <c:pt idx="1473">
                  <c:v>0.43055555555555558</c:v>
                </c:pt>
                <c:pt idx="1474">
                  <c:v>0.43056712962962962</c:v>
                </c:pt>
                <c:pt idx="1475">
                  <c:v>0.43057870370370371</c:v>
                </c:pt>
                <c:pt idx="1476">
                  <c:v>0.43059027777777775</c:v>
                </c:pt>
                <c:pt idx="1477">
                  <c:v>0.43060185185185185</c:v>
                </c:pt>
                <c:pt idx="1478">
                  <c:v>0.43061342592592594</c:v>
                </c:pt>
                <c:pt idx="1479">
                  <c:v>0.43062499999999998</c:v>
                </c:pt>
                <c:pt idx="1480">
                  <c:v>0.43063657407407407</c:v>
                </c:pt>
                <c:pt idx="1481">
                  <c:v>0.43064814814814817</c:v>
                </c:pt>
                <c:pt idx="1482">
                  <c:v>0.43065972222222221</c:v>
                </c:pt>
                <c:pt idx="1483">
                  <c:v>0.4306712962962963</c:v>
                </c:pt>
                <c:pt idx="1484">
                  <c:v>0.4306828703703704</c:v>
                </c:pt>
                <c:pt idx="1485">
                  <c:v>0.43069444444444444</c:v>
                </c:pt>
                <c:pt idx="1486">
                  <c:v>0.43070601851851853</c:v>
                </c:pt>
                <c:pt idx="1487">
                  <c:v>0.43071759259259257</c:v>
                </c:pt>
                <c:pt idx="1488">
                  <c:v>0.43072916666666666</c:v>
                </c:pt>
                <c:pt idx="1489">
                  <c:v>0.43074074074074076</c:v>
                </c:pt>
                <c:pt idx="1490">
                  <c:v>0.4307523148148148</c:v>
                </c:pt>
                <c:pt idx="1491">
                  <c:v>0.43076388888888889</c:v>
                </c:pt>
                <c:pt idx="1492">
                  <c:v>0.43077546296296299</c:v>
                </c:pt>
                <c:pt idx="1493">
                  <c:v>0.43078703703703702</c:v>
                </c:pt>
                <c:pt idx="1494">
                  <c:v>0.43079861111111112</c:v>
                </c:pt>
                <c:pt idx="1495">
                  <c:v>0.43081018518518521</c:v>
                </c:pt>
                <c:pt idx="1496">
                  <c:v>0.43082175925925925</c:v>
                </c:pt>
                <c:pt idx="1497">
                  <c:v>0.43083333333333335</c:v>
                </c:pt>
                <c:pt idx="1498">
                  <c:v>0.43084490740740738</c:v>
                </c:pt>
                <c:pt idx="1499">
                  <c:v>0.43085648148148148</c:v>
                </c:pt>
                <c:pt idx="1500">
                  <c:v>0.43086805555555557</c:v>
                </c:pt>
                <c:pt idx="1501">
                  <c:v>0.43087962962962961</c:v>
                </c:pt>
                <c:pt idx="1502">
                  <c:v>0.43089120370370371</c:v>
                </c:pt>
                <c:pt idx="1503">
                  <c:v>0.4309027777777778</c:v>
                </c:pt>
                <c:pt idx="1504">
                  <c:v>0.43091435185185184</c:v>
                </c:pt>
                <c:pt idx="1505">
                  <c:v>0.43092592592592593</c:v>
                </c:pt>
                <c:pt idx="1506">
                  <c:v>0.43093749999999997</c:v>
                </c:pt>
                <c:pt idx="1507">
                  <c:v>0.43094907407407407</c:v>
                </c:pt>
                <c:pt idx="1508">
                  <c:v>0.43096064814814816</c:v>
                </c:pt>
                <c:pt idx="1509">
                  <c:v>0.4309722222222222</c:v>
                </c:pt>
                <c:pt idx="1510">
                  <c:v>0.4309837962962963</c:v>
                </c:pt>
                <c:pt idx="1511">
                  <c:v>0.43099537037037039</c:v>
                </c:pt>
                <c:pt idx="1512">
                  <c:v>0.43100694444444443</c:v>
                </c:pt>
                <c:pt idx="1513">
                  <c:v>0.43101851851851852</c:v>
                </c:pt>
                <c:pt idx="1514">
                  <c:v>0.43103009259259262</c:v>
                </c:pt>
                <c:pt idx="1515">
                  <c:v>0.43104166666666666</c:v>
                </c:pt>
                <c:pt idx="1516">
                  <c:v>0.43105324074074075</c:v>
                </c:pt>
                <c:pt idx="1517">
                  <c:v>0.43106481481481479</c:v>
                </c:pt>
                <c:pt idx="1518">
                  <c:v>0.43107638888888888</c:v>
                </c:pt>
                <c:pt idx="1519">
                  <c:v>0.43108796296296298</c:v>
                </c:pt>
                <c:pt idx="1520">
                  <c:v>0.43109953703703702</c:v>
                </c:pt>
                <c:pt idx="1521">
                  <c:v>0.43111111111111111</c:v>
                </c:pt>
                <c:pt idx="1522">
                  <c:v>0.43112268518518521</c:v>
                </c:pt>
                <c:pt idx="1523">
                  <c:v>0.43113425925925924</c:v>
                </c:pt>
                <c:pt idx="1524">
                  <c:v>0.43114583333333334</c:v>
                </c:pt>
                <c:pt idx="1525">
                  <c:v>0.43115740740740743</c:v>
                </c:pt>
                <c:pt idx="1526">
                  <c:v>0.43116898148148147</c:v>
                </c:pt>
                <c:pt idx="1527">
                  <c:v>0.43118055555555557</c:v>
                </c:pt>
                <c:pt idx="1528">
                  <c:v>0.43119212962962961</c:v>
                </c:pt>
                <c:pt idx="1529">
                  <c:v>0.4312037037037037</c:v>
                </c:pt>
                <c:pt idx="1530">
                  <c:v>0.43121527777777779</c:v>
                </c:pt>
                <c:pt idx="1531">
                  <c:v>0.43122685185185183</c:v>
                </c:pt>
                <c:pt idx="1532">
                  <c:v>0.43123842592592593</c:v>
                </c:pt>
                <c:pt idx="1533">
                  <c:v>0.43125000000000002</c:v>
                </c:pt>
                <c:pt idx="1534">
                  <c:v>0.43126157407407406</c:v>
                </c:pt>
                <c:pt idx="1535">
                  <c:v>0.43127314814814816</c:v>
                </c:pt>
                <c:pt idx="1536">
                  <c:v>0.43128472222222225</c:v>
                </c:pt>
                <c:pt idx="1537">
                  <c:v>0.43129629629629629</c:v>
                </c:pt>
                <c:pt idx="1538">
                  <c:v>0.43130787037037038</c:v>
                </c:pt>
                <c:pt idx="1539">
                  <c:v>0.43131944444444442</c:v>
                </c:pt>
                <c:pt idx="1540">
                  <c:v>0.43133101851851852</c:v>
                </c:pt>
                <c:pt idx="1541">
                  <c:v>0.43134259259259261</c:v>
                </c:pt>
                <c:pt idx="1542">
                  <c:v>0.43135416666666665</c:v>
                </c:pt>
                <c:pt idx="1543">
                  <c:v>0.43136574074074074</c:v>
                </c:pt>
                <c:pt idx="1544">
                  <c:v>0.43137731481481484</c:v>
                </c:pt>
                <c:pt idx="1545">
                  <c:v>0.43138888888888888</c:v>
                </c:pt>
                <c:pt idx="1546">
                  <c:v>0.43140046296296297</c:v>
                </c:pt>
                <c:pt idx="1547">
                  <c:v>0.43141203703703701</c:v>
                </c:pt>
                <c:pt idx="1548">
                  <c:v>0.4314236111111111</c:v>
                </c:pt>
                <c:pt idx="1549">
                  <c:v>0.4314351851851852</c:v>
                </c:pt>
                <c:pt idx="1550">
                  <c:v>0.43144675925925924</c:v>
                </c:pt>
                <c:pt idx="1551">
                  <c:v>0.43145833333333333</c:v>
                </c:pt>
                <c:pt idx="1552">
                  <c:v>0.43146990740740743</c:v>
                </c:pt>
                <c:pt idx="1553">
                  <c:v>0.43148148148148147</c:v>
                </c:pt>
                <c:pt idx="1554">
                  <c:v>0.43149305555555556</c:v>
                </c:pt>
                <c:pt idx="1555">
                  <c:v>0.43150462962962965</c:v>
                </c:pt>
                <c:pt idx="1556">
                  <c:v>0.43151620370370369</c:v>
                </c:pt>
                <c:pt idx="1557">
                  <c:v>0.43152777777777779</c:v>
                </c:pt>
                <c:pt idx="1558">
                  <c:v>0.43153935185185183</c:v>
                </c:pt>
                <c:pt idx="1559">
                  <c:v>0.43155092592592592</c:v>
                </c:pt>
                <c:pt idx="1560">
                  <c:v>0.43156250000000002</c:v>
                </c:pt>
                <c:pt idx="1561">
                  <c:v>0.43157407407407405</c:v>
                </c:pt>
                <c:pt idx="1562">
                  <c:v>0.43158564814814815</c:v>
                </c:pt>
                <c:pt idx="1563">
                  <c:v>0.43159722222222224</c:v>
                </c:pt>
                <c:pt idx="1564">
                  <c:v>0.43160879629629628</c:v>
                </c:pt>
                <c:pt idx="1565">
                  <c:v>0.43162037037037038</c:v>
                </c:pt>
                <c:pt idx="1566">
                  <c:v>0.43163194444444447</c:v>
                </c:pt>
                <c:pt idx="1567">
                  <c:v>0.43164351851851851</c:v>
                </c:pt>
                <c:pt idx="1568">
                  <c:v>0.4316550925925926</c:v>
                </c:pt>
                <c:pt idx="1569">
                  <c:v>0.43166666666666664</c:v>
                </c:pt>
                <c:pt idx="1570">
                  <c:v>0.43167824074074074</c:v>
                </c:pt>
                <c:pt idx="1571">
                  <c:v>0.43168981481481483</c:v>
                </c:pt>
                <c:pt idx="1572">
                  <c:v>0.43170138888888887</c:v>
                </c:pt>
                <c:pt idx="1573">
                  <c:v>0.43171296296296297</c:v>
                </c:pt>
                <c:pt idx="1574">
                  <c:v>0.43172453703703706</c:v>
                </c:pt>
                <c:pt idx="1575">
                  <c:v>0.4317361111111111</c:v>
                </c:pt>
                <c:pt idx="1576">
                  <c:v>0.43174768518518519</c:v>
                </c:pt>
                <c:pt idx="1577">
                  <c:v>0.43175925925925923</c:v>
                </c:pt>
                <c:pt idx="1578">
                  <c:v>0.43177083333333333</c:v>
                </c:pt>
                <c:pt idx="1579">
                  <c:v>0.43178240740740742</c:v>
                </c:pt>
                <c:pt idx="1580">
                  <c:v>0.43179398148148146</c:v>
                </c:pt>
                <c:pt idx="1581">
                  <c:v>0.43180555555555555</c:v>
                </c:pt>
                <c:pt idx="1582">
                  <c:v>0.43181712962962965</c:v>
                </c:pt>
                <c:pt idx="1583">
                  <c:v>0.43182870370370369</c:v>
                </c:pt>
                <c:pt idx="1584">
                  <c:v>0.43184027777777778</c:v>
                </c:pt>
                <c:pt idx="1585">
                  <c:v>0.43185185185185188</c:v>
                </c:pt>
                <c:pt idx="1586">
                  <c:v>0.43186342592592591</c:v>
                </c:pt>
                <c:pt idx="1587">
                  <c:v>0.43187500000000001</c:v>
                </c:pt>
                <c:pt idx="1588">
                  <c:v>0.43188657407407405</c:v>
                </c:pt>
                <c:pt idx="1589">
                  <c:v>0.43189814814814814</c:v>
                </c:pt>
                <c:pt idx="1590">
                  <c:v>0.43190972222222224</c:v>
                </c:pt>
                <c:pt idx="1591">
                  <c:v>0.43192129629629628</c:v>
                </c:pt>
                <c:pt idx="1592">
                  <c:v>0.43193287037037037</c:v>
                </c:pt>
                <c:pt idx="1593">
                  <c:v>0.43194444444444446</c:v>
                </c:pt>
                <c:pt idx="1594">
                  <c:v>0.4319560185185185</c:v>
                </c:pt>
                <c:pt idx="1595">
                  <c:v>0.4319675925925926</c:v>
                </c:pt>
                <c:pt idx="1596">
                  <c:v>0.43197916666666669</c:v>
                </c:pt>
                <c:pt idx="1597">
                  <c:v>0.43199074074074073</c:v>
                </c:pt>
                <c:pt idx="1598">
                  <c:v>0.43200231481481483</c:v>
                </c:pt>
                <c:pt idx="1599">
                  <c:v>0.43201388888888886</c:v>
                </c:pt>
                <c:pt idx="1600">
                  <c:v>0.43202546296296296</c:v>
                </c:pt>
                <c:pt idx="1601">
                  <c:v>0.43203703703703705</c:v>
                </c:pt>
                <c:pt idx="1602">
                  <c:v>0.43204861111111109</c:v>
                </c:pt>
                <c:pt idx="1603">
                  <c:v>0.43206018518518519</c:v>
                </c:pt>
                <c:pt idx="1604">
                  <c:v>0.43207175925925928</c:v>
                </c:pt>
                <c:pt idx="1605">
                  <c:v>0.43208333333333332</c:v>
                </c:pt>
                <c:pt idx="1606">
                  <c:v>0.43209490740740741</c:v>
                </c:pt>
                <c:pt idx="1607">
                  <c:v>0.43210648148148151</c:v>
                </c:pt>
                <c:pt idx="1608">
                  <c:v>0.43211805555555555</c:v>
                </c:pt>
                <c:pt idx="1609">
                  <c:v>0.43212962962962964</c:v>
                </c:pt>
                <c:pt idx="1610">
                  <c:v>0.43214120370370368</c:v>
                </c:pt>
                <c:pt idx="1611">
                  <c:v>0.43215277777777777</c:v>
                </c:pt>
                <c:pt idx="1612">
                  <c:v>0.43216435185185187</c:v>
                </c:pt>
                <c:pt idx="1613">
                  <c:v>0.43217592592592591</c:v>
                </c:pt>
                <c:pt idx="1614">
                  <c:v>0.4321875</c:v>
                </c:pt>
                <c:pt idx="1615">
                  <c:v>0.4321990740740741</c:v>
                </c:pt>
                <c:pt idx="1616">
                  <c:v>0.43221064814814814</c:v>
                </c:pt>
                <c:pt idx="1617">
                  <c:v>0.43222222222222223</c:v>
                </c:pt>
                <c:pt idx="1618">
                  <c:v>0.43223379629629627</c:v>
                </c:pt>
                <c:pt idx="1619">
                  <c:v>0.43224537037037036</c:v>
                </c:pt>
                <c:pt idx="1620">
                  <c:v>0.43225694444444446</c:v>
                </c:pt>
                <c:pt idx="1621">
                  <c:v>0.4322685185185185</c:v>
                </c:pt>
                <c:pt idx="1622">
                  <c:v>0.43228009259259259</c:v>
                </c:pt>
                <c:pt idx="1623">
                  <c:v>0.43229166666666669</c:v>
                </c:pt>
                <c:pt idx="1624">
                  <c:v>0.43230324074074072</c:v>
                </c:pt>
                <c:pt idx="1625">
                  <c:v>0.43231481481481482</c:v>
                </c:pt>
                <c:pt idx="1626">
                  <c:v>0.43232638888888891</c:v>
                </c:pt>
                <c:pt idx="1627">
                  <c:v>0.43233796296296295</c:v>
                </c:pt>
                <c:pt idx="1628">
                  <c:v>0.43234953703703705</c:v>
                </c:pt>
                <c:pt idx="1629">
                  <c:v>0.43236111111111108</c:v>
                </c:pt>
                <c:pt idx="1630">
                  <c:v>0.43237268518518518</c:v>
                </c:pt>
                <c:pt idx="1631">
                  <c:v>0.43238425925925927</c:v>
                </c:pt>
                <c:pt idx="1632">
                  <c:v>0.43239583333333331</c:v>
                </c:pt>
                <c:pt idx="1633">
                  <c:v>0.43240740740740741</c:v>
                </c:pt>
                <c:pt idx="1634">
                  <c:v>0.4324189814814815</c:v>
                </c:pt>
                <c:pt idx="1635">
                  <c:v>0.43243055555555554</c:v>
                </c:pt>
                <c:pt idx="1636">
                  <c:v>0.43244212962962963</c:v>
                </c:pt>
                <c:pt idx="1637">
                  <c:v>0.43245370370370373</c:v>
                </c:pt>
                <c:pt idx="1638">
                  <c:v>0.43246527777777777</c:v>
                </c:pt>
                <c:pt idx="1639">
                  <c:v>0.43247685185185186</c:v>
                </c:pt>
                <c:pt idx="1640">
                  <c:v>0.4324884259259259</c:v>
                </c:pt>
                <c:pt idx="1641">
                  <c:v>0.4325</c:v>
                </c:pt>
                <c:pt idx="1642">
                  <c:v>0.43251157407407409</c:v>
                </c:pt>
                <c:pt idx="1643">
                  <c:v>0.43252314814814813</c:v>
                </c:pt>
                <c:pt idx="1644">
                  <c:v>0.43253472222222222</c:v>
                </c:pt>
                <c:pt idx="1645">
                  <c:v>0.43254629629629632</c:v>
                </c:pt>
                <c:pt idx="1646">
                  <c:v>0.43255787037037036</c:v>
                </c:pt>
                <c:pt idx="1647">
                  <c:v>0.43256944444444445</c:v>
                </c:pt>
                <c:pt idx="1648">
                  <c:v>0.43258101851851855</c:v>
                </c:pt>
                <c:pt idx="1649">
                  <c:v>0.43259259259259258</c:v>
                </c:pt>
                <c:pt idx="1650">
                  <c:v>0.43260416666666668</c:v>
                </c:pt>
                <c:pt idx="1651">
                  <c:v>0.43261574074074072</c:v>
                </c:pt>
                <c:pt idx="1652">
                  <c:v>0.43262731481481481</c:v>
                </c:pt>
                <c:pt idx="1653">
                  <c:v>0.43263888888888891</c:v>
                </c:pt>
                <c:pt idx="1654">
                  <c:v>0.43265046296296295</c:v>
                </c:pt>
                <c:pt idx="1655">
                  <c:v>0.43266203703703704</c:v>
                </c:pt>
                <c:pt idx="1656">
                  <c:v>0.43267361111111113</c:v>
                </c:pt>
                <c:pt idx="1657">
                  <c:v>0.43268518518518517</c:v>
                </c:pt>
                <c:pt idx="1658">
                  <c:v>0.43269675925925927</c:v>
                </c:pt>
                <c:pt idx="1659">
                  <c:v>0.43270833333333331</c:v>
                </c:pt>
                <c:pt idx="1660">
                  <c:v>0.4327199074074074</c:v>
                </c:pt>
                <c:pt idx="1661">
                  <c:v>0.43273148148148149</c:v>
                </c:pt>
                <c:pt idx="1662">
                  <c:v>0.43274305555555553</c:v>
                </c:pt>
                <c:pt idx="1663">
                  <c:v>0.43275462962962963</c:v>
                </c:pt>
                <c:pt idx="1664">
                  <c:v>0.43276620370370372</c:v>
                </c:pt>
                <c:pt idx="1665">
                  <c:v>0.43277777777777776</c:v>
                </c:pt>
                <c:pt idx="1666">
                  <c:v>0.43278935185185186</c:v>
                </c:pt>
                <c:pt idx="1667">
                  <c:v>0.43280092592592595</c:v>
                </c:pt>
                <c:pt idx="1668">
                  <c:v>0.43281249999999999</c:v>
                </c:pt>
                <c:pt idx="1669">
                  <c:v>0.43282407407407408</c:v>
                </c:pt>
                <c:pt idx="1670">
                  <c:v>0.43283564814814812</c:v>
                </c:pt>
                <c:pt idx="1671">
                  <c:v>0.43284722222222222</c:v>
                </c:pt>
                <c:pt idx="1672">
                  <c:v>0.43285879629629631</c:v>
                </c:pt>
                <c:pt idx="1673">
                  <c:v>0.43287037037037035</c:v>
                </c:pt>
                <c:pt idx="1674">
                  <c:v>0.43288194444444444</c:v>
                </c:pt>
                <c:pt idx="1675">
                  <c:v>0.43289351851851854</c:v>
                </c:pt>
                <c:pt idx="1676">
                  <c:v>0.43290509259259258</c:v>
                </c:pt>
                <c:pt idx="1677">
                  <c:v>0.43291666666666667</c:v>
                </c:pt>
                <c:pt idx="1678">
                  <c:v>0.43292824074074077</c:v>
                </c:pt>
                <c:pt idx="1679">
                  <c:v>0.43293981481481481</c:v>
                </c:pt>
                <c:pt idx="1680">
                  <c:v>0.4329513888888889</c:v>
                </c:pt>
                <c:pt idx="1681">
                  <c:v>0.43296296296296294</c:v>
                </c:pt>
                <c:pt idx="1682">
                  <c:v>0.43297453703703703</c:v>
                </c:pt>
                <c:pt idx="1683">
                  <c:v>0.43298611111111113</c:v>
                </c:pt>
                <c:pt idx="1684">
                  <c:v>0.43299768518518517</c:v>
                </c:pt>
                <c:pt idx="1685">
                  <c:v>0.43300925925925926</c:v>
                </c:pt>
                <c:pt idx="1686">
                  <c:v>0.43302083333333335</c:v>
                </c:pt>
                <c:pt idx="1687">
                  <c:v>0.43303240740740739</c:v>
                </c:pt>
                <c:pt idx="1688">
                  <c:v>0.43304398148148149</c:v>
                </c:pt>
                <c:pt idx="1689">
                  <c:v>0.43305555555555558</c:v>
                </c:pt>
                <c:pt idx="1690">
                  <c:v>0.43306712962962962</c:v>
                </c:pt>
                <c:pt idx="1691">
                  <c:v>0.43307870370370372</c:v>
                </c:pt>
                <c:pt idx="1692">
                  <c:v>0.43309027777777775</c:v>
                </c:pt>
                <c:pt idx="1693">
                  <c:v>0.43310185185185185</c:v>
                </c:pt>
                <c:pt idx="1694">
                  <c:v>0.43311342592592594</c:v>
                </c:pt>
                <c:pt idx="1695">
                  <c:v>0.43312499999999998</c:v>
                </c:pt>
                <c:pt idx="1696">
                  <c:v>0.43313657407407408</c:v>
                </c:pt>
                <c:pt idx="1697">
                  <c:v>0.43314814814814817</c:v>
                </c:pt>
                <c:pt idx="1698">
                  <c:v>0.43315972222222221</c:v>
                </c:pt>
                <c:pt idx="1699">
                  <c:v>0.4331712962962963</c:v>
                </c:pt>
                <c:pt idx="1700">
                  <c:v>0.43318287037037034</c:v>
                </c:pt>
                <c:pt idx="1701">
                  <c:v>0.43319444444444444</c:v>
                </c:pt>
                <c:pt idx="1702">
                  <c:v>0.43320601851851853</c:v>
                </c:pt>
                <c:pt idx="1703">
                  <c:v>0.43321759259259257</c:v>
                </c:pt>
                <c:pt idx="1704">
                  <c:v>0.43322916666666667</c:v>
                </c:pt>
                <c:pt idx="1705">
                  <c:v>0.43324074074074076</c:v>
                </c:pt>
                <c:pt idx="1706">
                  <c:v>0.4332523148148148</c:v>
                </c:pt>
                <c:pt idx="1707">
                  <c:v>0.43326388888888889</c:v>
                </c:pt>
                <c:pt idx="1708">
                  <c:v>0.43327546296296299</c:v>
                </c:pt>
                <c:pt idx="1709">
                  <c:v>0.43328703703703703</c:v>
                </c:pt>
                <c:pt idx="1710">
                  <c:v>0.43329861111111112</c:v>
                </c:pt>
                <c:pt idx="1711">
                  <c:v>0.43331018518518516</c:v>
                </c:pt>
                <c:pt idx="1712">
                  <c:v>0.43332175925925925</c:v>
                </c:pt>
                <c:pt idx="1713">
                  <c:v>0.43333333333333335</c:v>
                </c:pt>
                <c:pt idx="1714">
                  <c:v>0.43334490740740739</c:v>
                </c:pt>
                <c:pt idx="1715">
                  <c:v>0.43335648148148148</c:v>
                </c:pt>
                <c:pt idx="1716">
                  <c:v>0.43336805555555558</c:v>
                </c:pt>
                <c:pt idx="1717">
                  <c:v>0.43337962962962961</c:v>
                </c:pt>
                <c:pt idx="1718">
                  <c:v>0.43339120370370371</c:v>
                </c:pt>
                <c:pt idx="1719">
                  <c:v>0.4334027777777778</c:v>
                </c:pt>
                <c:pt idx="1720">
                  <c:v>0.43341435185185184</c:v>
                </c:pt>
                <c:pt idx="1721">
                  <c:v>0.43342592592592594</c:v>
                </c:pt>
                <c:pt idx="1722">
                  <c:v>0.43343749999999998</c:v>
                </c:pt>
                <c:pt idx="1723">
                  <c:v>0.43344907407407407</c:v>
                </c:pt>
                <c:pt idx="1724">
                  <c:v>0.43346064814814816</c:v>
                </c:pt>
                <c:pt idx="1725">
                  <c:v>0.4334722222222222</c:v>
                </c:pt>
                <c:pt idx="1726">
                  <c:v>0.4334837962962963</c:v>
                </c:pt>
                <c:pt idx="1727">
                  <c:v>0.43349537037037039</c:v>
                </c:pt>
                <c:pt idx="1728">
                  <c:v>0.43350694444444443</c:v>
                </c:pt>
                <c:pt idx="1729">
                  <c:v>0.43351851851851853</c:v>
                </c:pt>
                <c:pt idx="1730">
                  <c:v>0.43353009259259262</c:v>
                </c:pt>
                <c:pt idx="1731">
                  <c:v>0.43354166666666666</c:v>
                </c:pt>
                <c:pt idx="1732">
                  <c:v>0.43355324074074075</c:v>
                </c:pt>
                <c:pt idx="1733">
                  <c:v>0.43356481481481479</c:v>
                </c:pt>
                <c:pt idx="1734">
                  <c:v>0.43357638888888889</c:v>
                </c:pt>
                <c:pt idx="1735">
                  <c:v>0.43358796296296298</c:v>
                </c:pt>
                <c:pt idx="1736">
                  <c:v>0.43359953703703702</c:v>
                </c:pt>
                <c:pt idx="1737">
                  <c:v>0.43361111111111111</c:v>
                </c:pt>
                <c:pt idx="1738">
                  <c:v>0.43362268518518521</c:v>
                </c:pt>
                <c:pt idx="1739">
                  <c:v>0.43363425925925925</c:v>
                </c:pt>
                <c:pt idx="1740">
                  <c:v>0.43364583333333334</c:v>
                </c:pt>
                <c:pt idx="1741">
                  <c:v>0.43365740740740738</c:v>
                </c:pt>
                <c:pt idx="1742">
                  <c:v>0.43366898148148147</c:v>
                </c:pt>
                <c:pt idx="1743">
                  <c:v>0.43368055555555557</c:v>
                </c:pt>
                <c:pt idx="1744">
                  <c:v>0.43369212962962961</c:v>
                </c:pt>
                <c:pt idx="1745">
                  <c:v>0.4337037037037037</c:v>
                </c:pt>
                <c:pt idx="1746">
                  <c:v>0.4337152777777778</c:v>
                </c:pt>
                <c:pt idx="1747">
                  <c:v>0.43372685185185184</c:v>
                </c:pt>
                <c:pt idx="1748">
                  <c:v>0.43373842592592593</c:v>
                </c:pt>
                <c:pt idx="1749">
                  <c:v>0.43375000000000002</c:v>
                </c:pt>
                <c:pt idx="1750">
                  <c:v>0.43376157407407406</c:v>
                </c:pt>
                <c:pt idx="1751">
                  <c:v>0.43377314814814816</c:v>
                </c:pt>
                <c:pt idx="1752">
                  <c:v>0.4337847222222222</c:v>
                </c:pt>
                <c:pt idx="1753">
                  <c:v>0.43379629629629629</c:v>
                </c:pt>
                <c:pt idx="1754">
                  <c:v>0.43380787037037039</c:v>
                </c:pt>
                <c:pt idx="1755">
                  <c:v>0.43381944444444442</c:v>
                </c:pt>
                <c:pt idx="1756">
                  <c:v>0.43383101851851852</c:v>
                </c:pt>
                <c:pt idx="1757">
                  <c:v>0.43384259259259261</c:v>
                </c:pt>
                <c:pt idx="1758">
                  <c:v>0.43385416666666665</c:v>
                </c:pt>
                <c:pt idx="1759">
                  <c:v>0.43386574074074075</c:v>
                </c:pt>
                <c:pt idx="1760">
                  <c:v>0.43387731481481484</c:v>
                </c:pt>
                <c:pt idx="1761">
                  <c:v>0.43388888888888888</c:v>
                </c:pt>
                <c:pt idx="1762">
                  <c:v>0.43390046296296297</c:v>
                </c:pt>
                <c:pt idx="1763">
                  <c:v>0.43391203703703701</c:v>
                </c:pt>
                <c:pt idx="1764">
                  <c:v>0.43392361111111111</c:v>
                </c:pt>
                <c:pt idx="1765">
                  <c:v>0.4339351851851852</c:v>
                </c:pt>
                <c:pt idx="1766">
                  <c:v>0.43394675925925924</c:v>
                </c:pt>
                <c:pt idx="1767">
                  <c:v>0.43395833333333333</c:v>
                </c:pt>
                <c:pt idx="1768">
                  <c:v>0.43396990740740743</c:v>
                </c:pt>
                <c:pt idx="1769">
                  <c:v>0.43398148148148147</c:v>
                </c:pt>
                <c:pt idx="1770">
                  <c:v>0.43399305555555556</c:v>
                </c:pt>
                <c:pt idx="1771">
                  <c:v>0.43400462962962966</c:v>
                </c:pt>
                <c:pt idx="1772">
                  <c:v>0.4340162037037037</c:v>
                </c:pt>
                <c:pt idx="1773">
                  <c:v>0.43402777777777779</c:v>
                </c:pt>
                <c:pt idx="1774">
                  <c:v>0.43403935185185183</c:v>
                </c:pt>
                <c:pt idx="1775">
                  <c:v>0.43405092592592592</c:v>
                </c:pt>
                <c:pt idx="1776">
                  <c:v>0.43406250000000002</c:v>
                </c:pt>
                <c:pt idx="1777">
                  <c:v>0.43407407407407406</c:v>
                </c:pt>
                <c:pt idx="1778">
                  <c:v>0.43408564814814815</c:v>
                </c:pt>
                <c:pt idx="1779">
                  <c:v>0.43409722222222225</c:v>
                </c:pt>
                <c:pt idx="1780">
                  <c:v>0.43410879629629628</c:v>
                </c:pt>
                <c:pt idx="1781">
                  <c:v>0.43412037037037038</c:v>
                </c:pt>
                <c:pt idx="1782">
                  <c:v>0.43413194444444442</c:v>
                </c:pt>
                <c:pt idx="1783">
                  <c:v>0.43414351851851851</c:v>
                </c:pt>
                <c:pt idx="1784">
                  <c:v>0.43415509259259261</c:v>
                </c:pt>
                <c:pt idx="1785">
                  <c:v>0.43416666666666665</c:v>
                </c:pt>
                <c:pt idx="1786">
                  <c:v>0.43417824074074074</c:v>
                </c:pt>
                <c:pt idx="1787">
                  <c:v>0.43418981481481483</c:v>
                </c:pt>
                <c:pt idx="1788">
                  <c:v>0.43420138888888887</c:v>
                </c:pt>
                <c:pt idx="1789">
                  <c:v>0.43421296296296297</c:v>
                </c:pt>
                <c:pt idx="1790">
                  <c:v>0.43422453703703706</c:v>
                </c:pt>
                <c:pt idx="1791">
                  <c:v>0.4342361111111111</c:v>
                </c:pt>
                <c:pt idx="1792">
                  <c:v>0.43424768518518519</c:v>
                </c:pt>
                <c:pt idx="1793">
                  <c:v>0.43425925925925923</c:v>
                </c:pt>
                <c:pt idx="1794">
                  <c:v>0.43427083333333333</c:v>
                </c:pt>
                <c:pt idx="1795">
                  <c:v>0.43428240740740742</c:v>
                </c:pt>
                <c:pt idx="1796">
                  <c:v>0.43429398148148146</c:v>
                </c:pt>
                <c:pt idx="1797">
                  <c:v>0.43430555555555556</c:v>
                </c:pt>
                <c:pt idx="1798">
                  <c:v>0.43431712962962965</c:v>
                </c:pt>
                <c:pt idx="1799">
                  <c:v>0.43432870370370369</c:v>
                </c:pt>
                <c:pt idx="1800">
                  <c:v>0.43434027777777778</c:v>
                </c:pt>
                <c:pt idx="1801">
                  <c:v>0.43435185185185188</c:v>
                </c:pt>
                <c:pt idx="1802">
                  <c:v>0.43436342592592592</c:v>
                </c:pt>
                <c:pt idx="1803">
                  <c:v>0.43437500000000001</c:v>
                </c:pt>
                <c:pt idx="1804">
                  <c:v>0.43438657407407405</c:v>
                </c:pt>
                <c:pt idx="1805">
                  <c:v>0.43439814814814814</c:v>
                </c:pt>
                <c:pt idx="1806">
                  <c:v>0.43440972222222224</c:v>
                </c:pt>
                <c:pt idx="1807">
                  <c:v>0.43442129629629628</c:v>
                </c:pt>
                <c:pt idx="1808">
                  <c:v>0.43443287037037037</c:v>
                </c:pt>
                <c:pt idx="1809">
                  <c:v>0.43444444444444447</c:v>
                </c:pt>
                <c:pt idx="1810">
                  <c:v>0.43445601851851851</c:v>
                </c:pt>
                <c:pt idx="1811">
                  <c:v>0.4344675925925926</c:v>
                </c:pt>
                <c:pt idx="1812">
                  <c:v>0.43447916666666669</c:v>
                </c:pt>
                <c:pt idx="1813">
                  <c:v>0.43449074074074073</c:v>
                </c:pt>
                <c:pt idx="1814">
                  <c:v>0.43450231481481483</c:v>
                </c:pt>
                <c:pt idx="1815">
                  <c:v>0.43451388888888887</c:v>
                </c:pt>
                <c:pt idx="1816">
                  <c:v>0.43452546296296296</c:v>
                </c:pt>
                <c:pt idx="1817">
                  <c:v>0.43453703703703705</c:v>
                </c:pt>
                <c:pt idx="1818">
                  <c:v>0.43454861111111109</c:v>
                </c:pt>
                <c:pt idx="1819">
                  <c:v>0.43456018518518519</c:v>
                </c:pt>
                <c:pt idx="1820">
                  <c:v>0.43457175925925928</c:v>
                </c:pt>
                <c:pt idx="1821">
                  <c:v>0.43458333333333332</c:v>
                </c:pt>
                <c:pt idx="1822">
                  <c:v>0.43459490740740742</c:v>
                </c:pt>
                <c:pt idx="1823">
                  <c:v>0.43460648148148145</c:v>
                </c:pt>
                <c:pt idx="1824">
                  <c:v>0.43461805555555555</c:v>
                </c:pt>
                <c:pt idx="1825">
                  <c:v>0.43462962962962964</c:v>
                </c:pt>
                <c:pt idx="1826">
                  <c:v>0.43464120370370368</c:v>
                </c:pt>
                <c:pt idx="1827">
                  <c:v>0.43465277777777778</c:v>
                </c:pt>
                <c:pt idx="1828">
                  <c:v>0.43466435185185187</c:v>
                </c:pt>
                <c:pt idx="1829">
                  <c:v>0.43467592592592591</c:v>
                </c:pt>
                <c:pt idx="1830">
                  <c:v>0.4346875</c:v>
                </c:pt>
                <c:pt idx="1831">
                  <c:v>0.4346990740740741</c:v>
                </c:pt>
                <c:pt idx="1832">
                  <c:v>0.43471064814814814</c:v>
                </c:pt>
                <c:pt idx="1833">
                  <c:v>0.43472222222222223</c:v>
                </c:pt>
                <c:pt idx="1834">
                  <c:v>0.43473379629629627</c:v>
                </c:pt>
                <c:pt idx="1835">
                  <c:v>0.43474537037037037</c:v>
                </c:pt>
                <c:pt idx="1836">
                  <c:v>0.43475694444444446</c:v>
                </c:pt>
                <c:pt idx="1837">
                  <c:v>0.4347685185185185</c:v>
                </c:pt>
                <c:pt idx="1838">
                  <c:v>0.43478009259259259</c:v>
                </c:pt>
                <c:pt idx="1839">
                  <c:v>0.43479166666666669</c:v>
                </c:pt>
                <c:pt idx="1840">
                  <c:v>0.43480324074074073</c:v>
                </c:pt>
                <c:pt idx="1841">
                  <c:v>0.43481481481481482</c:v>
                </c:pt>
                <c:pt idx="1842">
                  <c:v>0.43482638888888892</c:v>
                </c:pt>
                <c:pt idx="1843">
                  <c:v>0.43483796296296295</c:v>
                </c:pt>
                <c:pt idx="1844">
                  <c:v>0.43484953703703705</c:v>
                </c:pt>
                <c:pt idx="1845">
                  <c:v>0.43486111111111109</c:v>
                </c:pt>
                <c:pt idx="1846">
                  <c:v>0.43487268518518518</c:v>
                </c:pt>
                <c:pt idx="1847">
                  <c:v>0.43488425925925928</c:v>
                </c:pt>
                <c:pt idx="1848">
                  <c:v>0.43489583333333331</c:v>
                </c:pt>
                <c:pt idx="1849">
                  <c:v>0.43490740740740741</c:v>
                </c:pt>
                <c:pt idx="1850">
                  <c:v>0.4349189814814815</c:v>
                </c:pt>
                <c:pt idx="1851">
                  <c:v>0.43493055555555554</c:v>
                </c:pt>
                <c:pt idx="1852">
                  <c:v>0.43494212962962964</c:v>
                </c:pt>
                <c:pt idx="1853">
                  <c:v>0.43495370370370373</c:v>
                </c:pt>
                <c:pt idx="1854">
                  <c:v>0.43496527777777777</c:v>
                </c:pt>
                <c:pt idx="1855">
                  <c:v>0.43497685185185186</c:v>
                </c:pt>
                <c:pt idx="1856">
                  <c:v>0.4349884259259259</c:v>
                </c:pt>
                <c:pt idx="1857">
                  <c:v>0.435</c:v>
                </c:pt>
                <c:pt idx="1858">
                  <c:v>0.43501157407407409</c:v>
                </c:pt>
                <c:pt idx="1859">
                  <c:v>0.43502314814814813</c:v>
                </c:pt>
                <c:pt idx="1860">
                  <c:v>0.43503472222222223</c:v>
                </c:pt>
                <c:pt idx="1861">
                  <c:v>0.43504629629629632</c:v>
                </c:pt>
                <c:pt idx="1862">
                  <c:v>0.43505787037037036</c:v>
                </c:pt>
                <c:pt idx="1863">
                  <c:v>0.43506944444444445</c:v>
                </c:pt>
                <c:pt idx="1864">
                  <c:v>0.43508101851851849</c:v>
                </c:pt>
                <c:pt idx="1865">
                  <c:v>0.43509259259259259</c:v>
                </c:pt>
                <c:pt idx="1866">
                  <c:v>0.43510416666666668</c:v>
                </c:pt>
                <c:pt idx="1867">
                  <c:v>0.43511574074074072</c:v>
                </c:pt>
                <c:pt idx="1868">
                  <c:v>0.43512731481481481</c:v>
                </c:pt>
                <c:pt idx="1869">
                  <c:v>0.43513888888888891</c:v>
                </c:pt>
                <c:pt idx="1870">
                  <c:v>0.43515046296296295</c:v>
                </c:pt>
                <c:pt idx="1871">
                  <c:v>0.43516203703703704</c:v>
                </c:pt>
                <c:pt idx="1872">
                  <c:v>0.43517361111111114</c:v>
                </c:pt>
                <c:pt idx="1873">
                  <c:v>0.43518518518518517</c:v>
                </c:pt>
                <c:pt idx="1874">
                  <c:v>0.43519675925925927</c:v>
                </c:pt>
                <c:pt idx="1875">
                  <c:v>0.43520833333333331</c:v>
                </c:pt>
                <c:pt idx="1876">
                  <c:v>0.4352199074074074</c:v>
                </c:pt>
                <c:pt idx="1877">
                  <c:v>0.4352314814814815</c:v>
                </c:pt>
                <c:pt idx="1878">
                  <c:v>0.43524305555555554</c:v>
                </c:pt>
                <c:pt idx="1879">
                  <c:v>0.43525462962962963</c:v>
                </c:pt>
                <c:pt idx="1880">
                  <c:v>0.43526620370370372</c:v>
                </c:pt>
                <c:pt idx="1881">
                  <c:v>0.43527777777777776</c:v>
                </c:pt>
                <c:pt idx="1882">
                  <c:v>0.43528935185185186</c:v>
                </c:pt>
                <c:pt idx="1883">
                  <c:v>0.43530092592592595</c:v>
                </c:pt>
                <c:pt idx="1884">
                  <c:v>0.43531249999999999</c:v>
                </c:pt>
                <c:pt idx="1885">
                  <c:v>0.43532407407407409</c:v>
                </c:pt>
                <c:pt idx="1886">
                  <c:v>0.43533564814814812</c:v>
                </c:pt>
                <c:pt idx="1887">
                  <c:v>0.43534722222222222</c:v>
                </c:pt>
                <c:pt idx="1888">
                  <c:v>0.43535879629629631</c:v>
                </c:pt>
                <c:pt idx="1889">
                  <c:v>0.43537037037037035</c:v>
                </c:pt>
                <c:pt idx="1890">
                  <c:v>0.43538194444444445</c:v>
                </c:pt>
                <c:pt idx="1891">
                  <c:v>0.43539351851851854</c:v>
                </c:pt>
                <c:pt idx="1892">
                  <c:v>0.43540509259259258</c:v>
                </c:pt>
                <c:pt idx="1893">
                  <c:v>0.43541666666666667</c:v>
                </c:pt>
                <c:pt idx="1894">
                  <c:v>0.43542824074074077</c:v>
                </c:pt>
                <c:pt idx="1895">
                  <c:v>0.43543981481481481</c:v>
                </c:pt>
                <c:pt idx="1896">
                  <c:v>0.4354513888888889</c:v>
                </c:pt>
                <c:pt idx="1897">
                  <c:v>0.43546296296296294</c:v>
                </c:pt>
                <c:pt idx="1898">
                  <c:v>0.43547453703703703</c:v>
                </c:pt>
                <c:pt idx="1899">
                  <c:v>0.43548611111111113</c:v>
                </c:pt>
                <c:pt idx="1900">
                  <c:v>0.43549768518518517</c:v>
                </c:pt>
                <c:pt idx="1901">
                  <c:v>0.43550925925925926</c:v>
                </c:pt>
                <c:pt idx="1902">
                  <c:v>0.43552083333333336</c:v>
                </c:pt>
                <c:pt idx="1903">
                  <c:v>0.4355324074074074</c:v>
                </c:pt>
                <c:pt idx="1904">
                  <c:v>0.43554398148148149</c:v>
                </c:pt>
                <c:pt idx="1905">
                  <c:v>0.43555555555555553</c:v>
                </c:pt>
                <c:pt idx="1906">
                  <c:v>0.43556712962962962</c:v>
                </c:pt>
                <c:pt idx="1907">
                  <c:v>0.43557870370370372</c:v>
                </c:pt>
                <c:pt idx="1908">
                  <c:v>0.43559027777777776</c:v>
                </c:pt>
                <c:pt idx="1909">
                  <c:v>0.43560185185185185</c:v>
                </c:pt>
                <c:pt idx="1910">
                  <c:v>0.43561342592592595</c:v>
                </c:pt>
                <c:pt idx="1911">
                  <c:v>0.43562499999999998</c:v>
                </c:pt>
                <c:pt idx="1912">
                  <c:v>0.43563657407407408</c:v>
                </c:pt>
                <c:pt idx="1913">
                  <c:v>0.43564814814814817</c:v>
                </c:pt>
                <c:pt idx="1914">
                  <c:v>0.43565972222222221</c:v>
                </c:pt>
                <c:pt idx="1915">
                  <c:v>0.43567129629629631</c:v>
                </c:pt>
                <c:pt idx="1916">
                  <c:v>0.43568287037037035</c:v>
                </c:pt>
                <c:pt idx="1917">
                  <c:v>0.43569444444444444</c:v>
                </c:pt>
                <c:pt idx="1918">
                  <c:v>0.43570601851851853</c:v>
                </c:pt>
                <c:pt idx="1919">
                  <c:v>0.43571759259259257</c:v>
                </c:pt>
                <c:pt idx="1920">
                  <c:v>0.43572916666666667</c:v>
                </c:pt>
                <c:pt idx="1921">
                  <c:v>0.43574074074074076</c:v>
                </c:pt>
                <c:pt idx="1922">
                  <c:v>0.4357523148148148</c:v>
                </c:pt>
                <c:pt idx="1923">
                  <c:v>0.4357638888888889</c:v>
                </c:pt>
                <c:pt idx="1924">
                  <c:v>0.43577546296296299</c:v>
                </c:pt>
                <c:pt idx="1925">
                  <c:v>0.43578703703703703</c:v>
                </c:pt>
                <c:pt idx="1926">
                  <c:v>0.43579861111111112</c:v>
                </c:pt>
                <c:pt idx="1927">
                  <c:v>0.43581018518518516</c:v>
                </c:pt>
                <c:pt idx="1928">
                  <c:v>0.43582175925925926</c:v>
                </c:pt>
                <c:pt idx="1929">
                  <c:v>0.43583333333333335</c:v>
                </c:pt>
                <c:pt idx="1930">
                  <c:v>0.43584490740740739</c:v>
                </c:pt>
                <c:pt idx="1931">
                  <c:v>0.43585648148148148</c:v>
                </c:pt>
                <c:pt idx="1932">
                  <c:v>0.43586805555555558</c:v>
                </c:pt>
                <c:pt idx="1933">
                  <c:v>0.43587962962962962</c:v>
                </c:pt>
                <c:pt idx="1934">
                  <c:v>0.43589120370370371</c:v>
                </c:pt>
                <c:pt idx="1935">
                  <c:v>0.43590277777777775</c:v>
                </c:pt>
                <c:pt idx="1936">
                  <c:v>0.43591435185185184</c:v>
                </c:pt>
                <c:pt idx="1937">
                  <c:v>0.43592592592592594</c:v>
                </c:pt>
                <c:pt idx="1938">
                  <c:v>0.43593749999999998</c:v>
                </c:pt>
                <c:pt idx="1939">
                  <c:v>0.43594907407407407</c:v>
                </c:pt>
                <c:pt idx="1940">
                  <c:v>0.43596064814814817</c:v>
                </c:pt>
                <c:pt idx="1941">
                  <c:v>0.43597222222222221</c:v>
                </c:pt>
                <c:pt idx="1942">
                  <c:v>0.4359837962962963</c:v>
                </c:pt>
                <c:pt idx="1943">
                  <c:v>0.43599537037037039</c:v>
                </c:pt>
                <c:pt idx="1944">
                  <c:v>0.43600694444444443</c:v>
                </c:pt>
                <c:pt idx="1945">
                  <c:v>0.43601851851851853</c:v>
                </c:pt>
                <c:pt idx="1946">
                  <c:v>0.43603009259259257</c:v>
                </c:pt>
                <c:pt idx="1947">
                  <c:v>0.43604166666666666</c:v>
                </c:pt>
                <c:pt idx="1948">
                  <c:v>0.43605324074074076</c:v>
                </c:pt>
                <c:pt idx="1949">
                  <c:v>0.43606481481481479</c:v>
                </c:pt>
                <c:pt idx="1950">
                  <c:v>0.43607638888888889</c:v>
                </c:pt>
                <c:pt idx="1951">
                  <c:v>0.43608796296296298</c:v>
                </c:pt>
                <c:pt idx="1952">
                  <c:v>0.43609953703703702</c:v>
                </c:pt>
                <c:pt idx="1953">
                  <c:v>0.43611111111111112</c:v>
                </c:pt>
                <c:pt idx="1954">
                  <c:v>0.43612268518518521</c:v>
                </c:pt>
                <c:pt idx="1955">
                  <c:v>0.43613425925925925</c:v>
                </c:pt>
                <c:pt idx="1956">
                  <c:v>0.43614583333333334</c:v>
                </c:pt>
                <c:pt idx="1957">
                  <c:v>0.43615740740740738</c:v>
                </c:pt>
                <c:pt idx="1958">
                  <c:v>0.43616898148148148</c:v>
                </c:pt>
                <c:pt idx="1959">
                  <c:v>0.43618055555555557</c:v>
                </c:pt>
                <c:pt idx="1960">
                  <c:v>0.43619212962962961</c:v>
                </c:pt>
                <c:pt idx="1961">
                  <c:v>0.4362037037037037</c:v>
                </c:pt>
                <c:pt idx="1962">
                  <c:v>0.4362152777777778</c:v>
                </c:pt>
                <c:pt idx="1963">
                  <c:v>0.43622685185185184</c:v>
                </c:pt>
                <c:pt idx="1964">
                  <c:v>0.43623842592592593</c:v>
                </c:pt>
                <c:pt idx="1965">
                  <c:v>0.43625000000000003</c:v>
                </c:pt>
                <c:pt idx="1966">
                  <c:v>0.43626157407407407</c:v>
                </c:pt>
                <c:pt idx="1967">
                  <c:v>0.43627314814814816</c:v>
                </c:pt>
                <c:pt idx="1968">
                  <c:v>0.4362847222222222</c:v>
                </c:pt>
                <c:pt idx="1969">
                  <c:v>0.43629629629629629</c:v>
                </c:pt>
                <c:pt idx="1970">
                  <c:v>0.43630787037037039</c:v>
                </c:pt>
                <c:pt idx="1971">
                  <c:v>0.43631944444444443</c:v>
                </c:pt>
                <c:pt idx="1972">
                  <c:v>0.43633101851851852</c:v>
                </c:pt>
                <c:pt idx="1973">
                  <c:v>0.43634259259259262</c:v>
                </c:pt>
                <c:pt idx="1974">
                  <c:v>0.43635416666666665</c:v>
                </c:pt>
                <c:pt idx="1975">
                  <c:v>0.43636574074074075</c:v>
                </c:pt>
                <c:pt idx="1976">
                  <c:v>0.43637731481481479</c:v>
                </c:pt>
                <c:pt idx="1977">
                  <c:v>0.43638888888888888</c:v>
                </c:pt>
                <c:pt idx="1978">
                  <c:v>0.43640046296296298</c:v>
                </c:pt>
                <c:pt idx="1979">
                  <c:v>0.43641203703703701</c:v>
                </c:pt>
                <c:pt idx="1980">
                  <c:v>0.43642361111111111</c:v>
                </c:pt>
                <c:pt idx="1981">
                  <c:v>0.4364351851851852</c:v>
                </c:pt>
                <c:pt idx="1982">
                  <c:v>0.43644675925925924</c:v>
                </c:pt>
                <c:pt idx="1983">
                  <c:v>0.43645833333333334</c:v>
                </c:pt>
                <c:pt idx="1984">
                  <c:v>0.43646990740740743</c:v>
                </c:pt>
                <c:pt idx="1985">
                  <c:v>0.43648148148148147</c:v>
                </c:pt>
                <c:pt idx="1986">
                  <c:v>0.43649305555555556</c:v>
                </c:pt>
                <c:pt idx="1987">
                  <c:v>0.4365046296296296</c:v>
                </c:pt>
                <c:pt idx="1988">
                  <c:v>0.4365162037037037</c:v>
                </c:pt>
                <c:pt idx="1989">
                  <c:v>0.43652777777777779</c:v>
                </c:pt>
                <c:pt idx="1990">
                  <c:v>0.43653935185185183</c:v>
                </c:pt>
                <c:pt idx="1991">
                  <c:v>0.43655092592592593</c:v>
                </c:pt>
                <c:pt idx="1992">
                  <c:v>0.43656250000000002</c:v>
                </c:pt>
                <c:pt idx="1993">
                  <c:v>0.43657407407407406</c:v>
                </c:pt>
                <c:pt idx="1994">
                  <c:v>0.43658564814814815</c:v>
                </c:pt>
                <c:pt idx="1995">
                  <c:v>0.43659722222222225</c:v>
                </c:pt>
                <c:pt idx="1996">
                  <c:v>0.43660879629629629</c:v>
                </c:pt>
                <c:pt idx="1997">
                  <c:v>0.43662037037037038</c:v>
                </c:pt>
                <c:pt idx="1998">
                  <c:v>0.43663194444444442</c:v>
                </c:pt>
                <c:pt idx="1999">
                  <c:v>0.43664351851851851</c:v>
                </c:pt>
                <c:pt idx="2000">
                  <c:v>0.43665509259259261</c:v>
                </c:pt>
                <c:pt idx="2001">
                  <c:v>0.43666666666666665</c:v>
                </c:pt>
                <c:pt idx="2002">
                  <c:v>0.43667824074074074</c:v>
                </c:pt>
                <c:pt idx="2003">
                  <c:v>0.43668981481481484</c:v>
                </c:pt>
                <c:pt idx="2004">
                  <c:v>0.43670138888888888</c:v>
                </c:pt>
                <c:pt idx="2005">
                  <c:v>0.43671296296296297</c:v>
                </c:pt>
                <c:pt idx="2006">
                  <c:v>0.43672453703703706</c:v>
                </c:pt>
                <c:pt idx="2007">
                  <c:v>0.4367361111111111</c:v>
                </c:pt>
                <c:pt idx="2008">
                  <c:v>0.4367476851851852</c:v>
                </c:pt>
                <c:pt idx="2009">
                  <c:v>0.43675925925925924</c:v>
                </c:pt>
                <c:pt idx="2010">
                  <c:v>0.43677083333333333</c:v>
                </c:pt>
                <c:pt idx="2011">
                  <c:v>0.43678240740740742</c:v>
                </c:pt>
                <c:pt idx="2012">
                  <c:v>0.43679398148148146</c:v>
                </c:pt>
                <c:pt idx="2013">
                  <c:v>0.43680555555555556</c:v>
                </c:pt>
                <c:pt idx="2014">
                  <c:v>0.43681712962962965</c:v>
                </c:pt>
                <c:pt idx="2015">
                  <c:v>0.43682870370370369</c:v>
                </c:pt>
                <c:pt idx="2016">
                  <c:v>0.43684027777777779</c:v>
                </c:pt>
                <c:pt idx="2017">
                  <c:v>0.43685185185185182</c:v>
                </c:pt>
                <c:pt idx="2018">
                  <c:v>0.43686342592592592</c:v>
                </c:pt>
                <c:pt idx="2019">
                  <c:v>0.43687500000000001</c:v>
                </c:pt>
                <c:pt idx="2020">
                  <c:v>0.43688657407407405</c:v>
                </c:pt>
                <c:pt idx="2021">
                  <c:v>0.43689814814814815</c:v>
                </c:pt>
                <c:pt idx="2022">
                  <c:v>0.43690972222222224</c:v>
                </c:pt>
                <c:pt idx="2023">
                  <c:v>0.43692129629629628</c:v>
                </c:pt>
                <c:pt idx="2024">
                  <c:v>0.43693287037037037</c:v>
                </c:pt>
                <c:pt idx="2025">
                  <c:v>0.43694444444444447</c:v>
                </c:pt>
                <c:pt idx="2026">
                  <c:v>0.43695601851851851</c:v>
                </c:pt>
                <c:pt idx="2027">
                  <c:v>0.4369675925925926</c:v>
                </c:pt>
                <c:pt idx="2028">
                  <c:v>0.43697916666666664</c:v>
                </c:pt>
                <c:pt idx="2029">
                  <c:v>0.43699074074074074</c:v>
                </c:pt>
                <c:pt idx="2030">
                  <c:v>0.43700231481481483</c:v>
                </c:pt>
                <c:pt idx="2031">
                  <c:v>0.43701388888888887</c:v>
                </c:pt>
                <c:pt idx="2032">
                  <c:v>0.43702546296296296</c:v>
                </c:pt>
                <c:pt idx="2033">
                  <c:v>0.43703703703703706</c:v>
                </c:pt>
                <c:pt idx="2034">
                  <c:v>0.4370486111111111</c:v>
                </c:pt>
                <c:pt idx="2035">
                  <c:v>0.43706018518518519</c:v>
                </c:pt>
                <c:pt idx="2036">
                  <c:v>0.43707175925925928</c:v>
                </c:pt>
                <c:pt idx="2037">
                  <c:v>0.43708333333333332</c:v>
                </c:pt>
                <c:pt idx="2038">
                  <c:v>0.43709490740740742</c:v>
                </c:pt>
                <c:pt idx="2039">
                  <c:v>0.43710648148148146</c:v>
                </c:pt>
                <c:pt idx="2040">
                  <c:v>0.43711805555555555</c:v>
                </c:pt>
                <c:pt idx="2041">
                  <c:v>0.43712962962962965</c:v>
                </c:pt>
                <c:pt idx="2042">
                  <c:v>0.43714120370370368</c:v>
                </c:pt>
                <c:pt idx="2043">
                  <c:v>0.43715277777777778</c:v>
                </c:pt>
                <c:pt idx="2044">
                  <c:v>0.43716435185185187</c:v>
                </c:pt>
                <c:pt idx="2045">
                  <c:v>0.43717592592592591</c:v>
                </c:pt>
                <c:pt idx="2046">
                  <c:v>0.43718750000000001</c:v>
                </c:pt>
                <c:pt idx="2047">
                  <c:v>0.4371990740740741</c:v>
                </c:pt>
                <c:pt idx="2048">
                  <c:v>0.43721064814814814</c:v>
                </c:pt>
                <c:pt idx="2049">
                  <c:v>0.43722222222222223</c:v>
                </c:pt>
                <c:pt idx="2050">
                  <c:v>0.43723379629629627</c:v>
                </c:pt>
                <c:pt idx="2051">
                  <c:v>0.43724537037037037</c:v>
                </c:pt>
                <c:pt idx="2052">
                  <c:v>0.43725694444444446</c:v>
                </c:pt>
                <c:pt idx="2053">
                  <c:v>0.4372685185185185</c:v>
                </c:pt>
                <c:pt idx="2054">
                  <c:v>0.4372800925925926</c:v>
                </c:pt>
                <c:pt idx="2055">
                  <c:v>0.43729166666666669</c:v>
                </c:pt>
                <c:pt idx="2056">
                  <c:v>0.43730324074074073</c:v>
                </c:pt>
                <c:pt idx="2057">
                  <c:v>0.43731481481481482</c:v>
                </c:pt>
                <c:pt idx="2058">
                  <c:v>0.43732638888888886</c:v>
                </c:pt>
                <c:pt idx="2059">
                  <c:v>0.43733796296296296</c:v>
                </c:pt>
                <c:pt idx="2060">
                  <c:v>0.43734953703703705</c:v>
                </c:pt>
                <c:pt idx="2061">
                  <c:v>0.43736111111111109</c:v>
                </c:pt>
                <c:pt idx="2062">
                  <c:v>0.43737268518518518</c:v>
                </c:pt>
                <c:pt idx="2063">
                  <c:v>0.43738425925925928</c:v>
                </c:pt>
                <c:pt idx="2064">
                  <c:v>0.43739583333333332</c:v>
                </c:pt>
                <c:pt idx="2065">
                  <c:v>0.43740740740740741</c:v>
                </c:pt>
                <c:pt idx="2066">
                  <c:v>0.43741898148148151</c:v>
                </c:pt>
                <c:pt idx="2067">
                  <c:v>0.43743055555555554</c:v>
                </c:pt>
                <c:pt idx="2068">
                  <c:v>0.43744212962962964</c:v>
                </c:pt>
                <c:pt idx="2069">
                  <c:v>0.43745370370370368</c:v>
                </c:pt>
                <c:pt idx="2070">
                  <c:v>0.43746527777777777</c:v>
                </c:pt>
                <c:pt idx="2071">
                  <c:v>0.43747685185185187</c:v>
                </c:pt>
                <c:pt idx="2072">
                  <c:v>0.43748842592592591</c:v>
                </c:pt>
                <c:pt idx="2073">
                  <c:v>0.4375</c:v>
                </c:pt>
                <c:pt idx="2074">
                  <c:v>0.43751157407407409</c:v>
                </c:pt>
                <c:pt idx="2075">
                  <c:v>0.43752314814814813</c:v>
                </c:pt>
                <c:pt idx="2076">
                  <c:v>0.43753472222222223</c:v>
                </c:pt>
                <c:pt idx="2077">
                  <c:v>0.43754629629629632</c:v>
                </c:pt>
                <c:pt idx="2078">
                  <c:v>0.43755787037037036</c:v>
                </c:pt>
                <c:pt idx="2079">
                  <c:v>0.43756944444444446</c:v>
                </c:pt>
                <c:pt idx="2080">
                  <c:v>0.43758101851851849</c:v>
                </c:pt>
                <c:pt idx="2081">
                  <c:v>0.43759259259259259</c:v>
                </c:pt>
                <c:pt idx="2082">
                  <c:v>0.43760416666666668</c:v>
                </c:pt>
                <c:pt idx="2083">
                  <c:v>0.43761574074074072</c:v>
                </c:pt>
                <c:pt idx="2084">
                  <c:v>0.43762731481481482</c:v>
                </c:pt>
                <c:pt idx="2085">
                  <c:v>0.43763888888888891</c:v>
                </c:pt>
                <c:pt idx="2086">
                  <c:v>0.43765046296296295</c:v>
                </c:pt>
                <c:pt idx="2087">
                  <c:v>0.43766203703703704</c:v>
                </c:pt>
                <c:pt idx="2088">
                  <c:v>0.43767361111111114</c:v>
                </c:pt>
                <c:pt idx="2089">
                  <c:v>0.43768518518518518</c:v>
                </c:pt>
                <c:pt idx="2090">
                  <c:v>0.43769675925925927</c:v>
                </c:pt>
                <c:pt idx="2091">
                  <c:v>0.43770833333333331</c:v>
                </c:pt>
                <c:pt idx="2092">
                  <c:v>0.4377199074074074</c:v>
                </c:pt>
                <c:pt idx="2093">
                  <c:v>0.4377314814814815</c:v>
                </c:pt>
                <c:pt idx="2094">
                  <c:v>0.43774305555555554</c:v>
                </c:pt>
                <c:pt idx="2095">
                  <c:v>0.43775462962962963</c:v>
                </c:pt>
                <c:pt idx="2096">
                  <c:v>0.43776620370370373</c:v>
                </c:pt>
                <c:pt idx="2097">
                  <c:v>0.43777777777777777</c:v>
                </c:pt>
                <c:pt idx="2098">
                  <c:v>0.43778935185185186</c:v>
                </c:pt>
                <c:pt idx="2099">
                  <c:v>0.4378009259259259</c:v>
                </c:pt>
                <c:pt idx="2100">
                  <c:v>0.43781249999999999</c:v>
                </c:pt>
                <c:pt idx="2101">
                  <c:v>0.43782407407407409</c:v>
                </c:pt>
                <c:pt idx="2102">
                  <c:v>0.43783564814814813</c:v>
                </c:pt>
                <c:pt idx="2103">
                  <c:v>0.43784722222222222</c:v>
                </c:pt>
                <c:pt idx="2104">
                  <c:v>0.43785879629629632</c:v>
                </c:pt>
                <c:pt idx="2105">
                  <c:v>0.43787037037037035</c:v>
                </c:pt>
                <c:pt idx="2106">
                  <c:v>0.43788194444444445</c:v>
                </c:pt>
                <c:pt idx="2107">
                  <c:v>0.43789351851851854</c:v>
                </c:pt>
                <c:pt idx="2108">
                  <c:v>0.43790509259259258</c:v>
                </c:pt>
                <c:pt idx="2109">
                  <c:v>0.43791666666666668</c:v>
                </c:pt>
                <c:pt idx="2110">
                  <c:v>0.43792824074074072</c:v>
                </c:pt>
                <c:pt idx="2111">
                  <c:v>0.43793981481481481</c:v>
                </c:pt>
                <c:pt idx="2112">
                  <c:v>0.4379513888888889</c:v>
                </c:pt>
                <c:pt idx="2113">
                  <c:v>0.43796296296296294</c:v>
                </c:pt>
                <c:pt idx="2114">
                  <c:v>0.43797453703703704</c:v>
                </c:pt>
                <c:pt idx="2115">
                  <c:v>0.43798611111111113</c:v>
                </c:pt>
                <c:pt idx="2116">
                  <c:v>0.43799768518518517</c:v>
                </c:pt>
                <c:pt idx="2117">
                  <c:v>0.43800925925925926</c:v>
                </c:pt>
                <c:pt idx="2118">
                  <c:v>0.43802083333333336</c:v>
                </c:pt>
                <c:pt idx="2119">
                  <c:v>0.4380324074074074</c:v>
                </c:pt>
                <c:pt idx="2120">
                  <c:v>0.43804398148148149</c:v>
                </c:pt>
                <c:pt idx="2121">
                  <c:v>0.43805555555555553</c:v>
                </c:pt>
                <c:pt idx="2122">
                  <c:v>0.43806712962962963</c:v>
                </c:pt>
                <c:pt idx="2123">
                  <c:v>0.43807870370370372</c:v>
                </c:pt>
                <c:pt idx="2124">
                  <c:v>0.43809027777777776</c:v>
                </c:pt>
                <c:pt idx="2125">
                  <c:v>0.43810185185185185</c:v>
                </c:pt>
                <c:pt idx="2126">
                  <c:v>0.43811342592592595</c:v>
                </c:pt>
                <c:pt idx="2127">
                  <c:v>0.43812499999999999</c:v>
                </c:pt>
                <c:pt idx="2128">
                  <c:v>0.43813657407407408</c:v>
                </c:pt>
                <c:pt idx="2129">
                  <c:v>0.43814814814814818</c:v>
                </c:pt>
                <c:pt idx="2130">
                  <c:v>0.43815972222222221</c:v>
                </c:pt>
                <c:pt idx="2131">
                  <c:v>0.43817129629629631</c:v>
                </c:pt>
                <c:pt idx="2132">
                  <c:v>0.43818287037037035</c:v>
                </c:pt>
                <c:pt idx="2133">
                  <c:v>0.43819444444444444</c:v>
                </c:pt>
                <c:pt idx="2134">
                  <c:v>0.43820601851851854</c:v>
                </c:pt>
                <c:pt idx="2135">
                  <c:v>0.43821759259259258</c:v>
                </c:pt>
                <c:pt idx="2136">
                  <c:v>0.43822916666666667</c:v>
                </c:pt>
                <c:pt idx="2137">
                  <c:v>0.43824074074074076</c:v>
                </c:pt>
                <c:pt idx="2138">
                  <c:v>0.4382523148148148</c:v>
                </c:pt>
                <c:pt idx="2139">
                  <c:v>0.4382638888888889</c:v>
                </c:pt>
                <c:pt idx="2140">
                  <c:v>0.43827546296296294</c:v>
                </c:pt>
                <c:pt idx="2141">
                  <c:v>0.43828703703703703</c:v>
                </c:pt>
                <c:pt idx="2142">
                  <c:v>0.43829861111111112</c:v>
                </c:pt>
                <c:pt idx="2143">
                  <c:v>0.43831018518518516</c:v>
                </c:pt>
                <c:pt idx="2144">
                  <c:v>0.43832175925925926</c:v>
                </c:pt>
                <c:pt idx="2145">
                  <c:v>0.43833333333333335</c:v>
                </c:pt>
                <c:pt idx="2146">
                  <c:v>0.43834490740740739</c:v>
                </c:pt>
                <c:pt idx="2147">
                  <c:v>0.43835648148148149</c:v>
                </c:pt>
                <c:pt idx="2148">
                  <c:v>0.43836805555555558</c:v>
                </c:pt>
                <c:pt idx="2149">
                  <c:v>0.43837962962962962</c:v>
                </c:pt>
                <c:pt idx="2150">
                  <c:v>0.43839120370370371</c:v>
                </c:pt>
                <c:pt idx="2151">
                  <c:v>0.43840277777777775</c:v>
                </c:pt>
                <c:pt idx="2152">
                  <c:v>0.43841435185185185</c:v>
                </c:pt>
                <c:pt idx="2153">
                  <c:v>0.43842592592592594</c:v>
                </c:pt>
                <c:pt idx="2154">
                  <c:v>0.43843749999999998</c:v>
                </c:pt>
                <c:pt idx="2155">
                  <c:v>0.43844907407407407</c:v>
                </c:pt>
                <c:pt idx="2156">
                  <c:v>0.43846064814814817</c:v>
                </c:pt>
                <c:pt idx="2157">
                  <c:v>0.43847222222222221</c:v>
                </c:pt>
                <c:pt idx="2158">
                  <c:v>0.4384837962962963</c:v>
                </c:pt>
                <c:pt idx="2159">
                  <c:v>0.4384953703703704</c:v>
                </c:pt>
                <c:pt idx="2160">
                  <c:v>0.43850694444444444</c:v>
                </c:pt>
                <c:pt idx="2161">
                  <c:v>0.43851851851851853</c:v>
                </c:pt>
                <c:pt idx="2162">
                  <c:v>0.43853009259259257</c:v>
                </c:pt>
                <c:pt idx="2163">
                  <c:v>0.43854166666666666</c:v>
                </c:pt>
                <c:pt idx="2164">
                  <c:v>0.43855324074074076</c:v>
                </c:pt>
                <c:pt idx="2165">
                  <c:v>0.4385648148148148</c:v>
                </c:pt>
                <c:pt idx="2166">
                  <c:v>0.43857638888888889</c:v>
                </c:pt>
                <c:pt idx="2167">
                  <c:v>0.43858796296296299</c:v>
                </c:pt>
                <c:pt idx="2168">
                  <c:v>0.43859953703703702</c:v>
                </c:pt>
                <c:pt idx="2169">
                  <c:v>0.43861111111111112</c:v>
                </c:pt>
                <c:pt idx="2170">
                  <c:v>0.43862268518518521</c:v>
                </c:pt>
                <c:pt idx="2171">
                  <c:v>0.43863425925925925</c:v>
                </c:pt>
                <c:pt idx="2172">
                  <c:v>0.43864583333333335</c:v>
                </c:pt>
                <c:pt idx="2173">
                  <c:v>0.43865740740740738</c:v>
                </c:pt>
                <c:pt idx="2174">
                  <c:v>0.43866898148148148</c:v>
                </c:pt>
                <c:pt idx="2175">
                  <c:v>0.43868055555555557</c:v>
                </c:pt>
                <c:pt idx="2176">
                  <c:v>0.43869212962962961</c:v>
                </c:pt>
                <c:pt idx="2177">
                  <c:v>0.43870370370370371</c:v>
                </c:pt>
                <c:pt idx="2178">
                  <c:v>0.4387152777777778</c:v>
                </c:pt>
                <c:pt idx="2179">
                  <c:v>0.43872685185185184</c:v>
                </c:pt>
                <c:pt idx="2180">
                  <c:v>0.43873842592592593</c:v>
                </c:pt>
                <c:pt idx="2181">
                  <c:v>0.43874999999999997</c:v>
                </c:pt>
                <c:pt idx="2182">
                  <c:v>0.43876157407407407</c:v>
                </c:pt>
                <c:pt idx="2183">
                  <c:v>0.43877314814814816</c:v>
                </c:pt>
                <c:pt idx="2184">
                  <c:v>0.4387847222222222</c:v>
                </c:pt>
                <c:pt idx="2185">
                  <c:v>0.4387962962962963</c:v>
                </c:pt>
                <c:pt idx="2186">
                  <c:v>0.43880787037037039</c:v>
                </c:pt>
                <c:pt idx="2187">
                  <c:v>0.43881944444444443</c:v>
                </c:pt>
                <c:pt idx="2188">
                  <c:v>0.43883101851851852</c:v>
                </c:pt>
                <c:pt idx="2189">
                  <c:v>0.43884259259259262</c:v>
                </c:pt>
                <c:pt idx="2190">
                  <c:v>0.43885416666666666</c:v>
                </c:pt>
                <c:pt idx="2191">
                  <c:v>0.43886574074074075</c:v>
                </c:pt>
                <c:pt idx="2192">
                  <c:v>0.43887731481481479</c:v>
                </c:pt>
                <c:pt idx="2193">
                  <c:v>0.43888888888888888</c:v>
                </c:pt>
                <c:pt idx="2194">
                  <c:v>0.43890046296296298</c:v>
                </c:pt>
                <c:pt idx="2195">
                  <c:v>0.43891203703703702</c:v>
                </c:pt>
                <c:pt idx="2196">
                  <c:v>0.43892361111111111</c:v>
                </c:pt>
                <c:pt idx="2197">
                  <c:v>0.43893518518518521</c:v>
                </c:pt>
                <c:pt idx="2198">
                  <c:v>0.43894675925925924</c:v>
                </c:pt>
                <c:pt idx="2199">
                  <c:v>0.43895833333333334</c:v>
                </c:pt>
                <c:pt idx="2200">
                  <c:v>0.43896990740740743</c:v>
                </c:pt>
                <c:pt idx="2201">
                  <c:v>0.43898148148148147</c:v>
                </c:pt>
                <c:pt idx="2202">
                  <c:v>0.43899305555555557</c:v>
                </c:pt>
                <c:pt idx="2203">
                  <c:v>0.43900462962962961</c:v>
                </c:pt>
                <c:pt idx="2204">
                  <c:v>0.4390162037037037</c:v>
                </c:pt>
                <c:pt idx="2205">
                  <c:v>0.43902777777777779</c:v>
                </c:pt>
                <c:pt idx="2206">
                  <c:v>0.43903935185185183</c:v>
                </c:pt>
                <c:pt idx="2207">
                  <c:v>0.43905092592592593</c:v>
                </c:pt>
                <c:pt idx="2208">
                  <c:v>0.43906250000000002</c:v>
                </c:pt>
                <c:pt idx="2209">
                  <c:v>0.43907407407407406</c:v>
                </c:pt>
                <c:pt idx="2210">
                  <c:v>0.43908564814814816</c:v>
                </c:pt>
                <c:pt idx="2211">
                  <c:v>0.43909722222222225</c:v>
                </c:pt>
                <c:pt idx="2212">
                  <c:v>0.43910879629629629</c:v>
                </c:pt>
                <c:pt idx="2213">
                  <c:v>0.43912037037037038</c:v>
                </c:pt>
                <c:pt idx="2214">
                  <c:v>0.43913194444444442</c:v>
                </c:pt>
                <c:pt idx="2215">
                  <c:v>0.43914351851851852</c:v>
                </c:pt>
                <c:pt idx="2216">
                  <c:v>0.43915509259259261</c:v>
                </c:pt>
                <c:pt idx="2217">
                  <c:v>0.43916666666666665</c:v>
                </c:pt>
                <c:pt idx="2218">
                  <c:v>0.43917824074074074</c:v>
                </c:pt>
                <c:pt idx="2219">
                  <c:v>0.43918981481481484</c:v>
                </c:pt>
                <c:pt idx="2220">
                  <c:v>0.43920138888888888</c:v>
                </c:pt>
                <c:pt idx="2221">
                  <c:v>0.43921296296296297</c:v>
                </c:pt>
                <c:pt idx="2222">
                  <c:v>0.43922453703703701</c:v>
                </c:pt>
                <c:pt idx="2223">
                  <c:v>0.4392361111111111</c:v>
                </c:pt>
                <c:pt idx="2224">
                  <c:v>0.4392476851851852</c:v>
                </c:pt>
                <c:pt idx="2225">
                  <c:v>0.43925925925925924</c:v>
                </c:pt>
                <c:pt idx="2226">
                  <c:v>0.43927083333333333</c:v>
                </c:pt>
                <c:pt idx="2227">
                  <c:v>0.43928240740740743</c:v>
                </c:pt>
                <c:pt idx="2228">
                  <c:v>0.43929398148148147</c:v>
                </c:pt>
                <c:pt idx="2229">
                  <c:v>0.43930555555555556</c:v>
                </c:pt>
                <c:pt idx="2230">
                  <c:v>0.43931712962962965</c:v>
                </c:pt>
                <c:pt idx="2231">
                  <c:v>0.43932870370370369</c:v>
                </c:pt>
                <c:pt idx="2232">
                  <c:v>0.43934027777777779</c:v>
                </c:pt>
                <c:pt idx="2233">
                  <c:v>0.43935185185185183</c:v>
                </c:pt>
                <c:pt idx="2234">
                  <c:v>0.43936342592592592</c:v>
                </c:pt>
                <c:pt idx="2235">
                  <c:v>0.43937500000000002</c:v>
                </c:pt>
                <c:pt idx="2236">
                  <c:v>0.43938657407407405</c:v>
                </c:pt>
                <c:pt idx="2237">
                  <c:v>0.43939814814814815</c:v>
                </c:pt>
                <c:pt idx="2238">
                  <c:v>0.43940972222222224</c:v>
                </c:pt>
                <c:pt idx="2239">
                  <c:v>0.43942129629629628</c:v>
                </c:pt>
                <c:pt idx="2240">
                  <c:v>0.43943287037037038</c:v>
                </c:pt>
                <c:pt idx="2241">
                  <c:v>0.43944444444444447</c:v>
                </c:pt>
                <c:pt idx="2242">
                  <c:v>0.43945601851851851</c:v>
                </c:pt>
                <c:pt idx="2243">
                  <c:v>0.4394675925925926</c:v>
                </c:pt>
                <c:pt idx="2244">
                  <c:v>0.43947916666666664</c:v>
                </c:pt>
                <c:pt idx="2245">
                  <c:v>0.43949074074074074</c:v>
                </c:pt>
                <c:pt idx="2246">
                  <c:v>0.43950231481481483</c:v>
                </c:pt>
                <c:pt idx="2247">
                  <c:v>0.43951388888888887</c:v>
                </c:pt>
                <c:pt idx="2248">
                  <c:v>0.43952546296296297</c:v>
                </c:pt>
                <c:pt idx="2249">
                  <c:v>0.43953703703703706</c:v>
                </c:pt>
                <c:pt idx="2250">
                  <c:v>0.4395486111111111</c:v>
                </c:pt>
                <c:pt idx="2251">
                  <c:v>0.43956018518518519</c:v>
                </c:pt>
                <c:pt idx="2252">
                  <c:v>0.43957175925925923</c:v>
                </c:pt>
                <c:pt idx="2253">
                  <c:v>0.43958333333333333</c:v>
                </c:pt>
                <c:pt idx="2254">
                  <c:v>0.43959490740740742</c:v>
                </c:pt>
                <c:pt idx="2255">
                  <c:v>0.43960648148148146</c:v>
                </c:pt>
                <c:pt idx="2256">
                  <c:v>0.43961805555555555</c:v>
                </c:pt>
                <c:pt idx="2257">
                  <c:v>0.43962962962962965</c:v>
                </c:pt>
                <c:pt idx="2258">
                  <c:v>0.43964120370370369</c:v>
                </c:pt>
                <c:pt idx="2259">
                  <c:v>0.43965277777777778</c:v>
                </c:pt>
                <c:pt idx="2260">
                  <c:v>0.43966435185185188</c:v>
                </c:pt>
                <c:pt idx="2261">
                  <c:v>0.43967592592592591</c:v>
                </c:pt>
                <c:pt idx="2262">
                  <c:v>0.43968750000000001</c:v>
                </c:pt>
                <c:pt idx="2263">
                  <c:v>0.43969907407407405</c:v>
                </c:pt>
                <c:pt idx="2264">
                  <c:v>0.43971064814814814</c:v>
                </c:pt>
                <c:pt idx="2265">
                  <c:v>0.43972222222222224</c:v>
                </c:pt>
                <c:pt idx="2266">
                  <c:v>0.43973379629629628</c:v>
                </c:pt>
                <c:pt idx="2267">
                  <c:v>0.43974537037037037</c:v>
                </c:pt>
                <c:pt idx="2268">
                  <c:v>0.43975694444444446</c:v>
                </c:pt>
                <c:pt idx="2269">
                  <c:v>0.4397685185185185</c:v>
                </c:pt>
                <c:pt idx="2270">
                  <c:v>0.4397800925925926</c:v>
                </c:pt>
                <c:pt idx="2271">
                  <c:v>0.43979166666666669</c:v>
                </c:pt>
                <c:pt idx="2272">
                  <c:v>0.43980324074074073</c:v>
                </c:pt>
                <c:pt idx="2273">
                  <c:v>0.43981481481481483</c:v>
                </c:pt>
                <c:pt idx="2274">
                  <c:v>0.43982638888888886</c:v>
                </c:pt>
                <c:pt idx="2275">
                  <c:v>0.43983796296296296</c:v>
                </c:pt>
                <c:pt idx="2276">
                  <c:v>0.43984953703703705</c:v>
                </c:pt>
                <c:pt idx="2277">
                  <c:v>0.43986111111111109</c:v>
                </c:pt>
                <c:pt idx="2278">
                  <c:v>0.43987268518518519</c:v>
                </c:pt>
                <c:pt idx="2279">
                  <c:v>0.43988425925925928</c:v>
                </c:pt>
                <c:pt idx="2280">
                  <c:v>0.43989583333333332</c:v>
                </c:pt>
                <c:pt idx="2281">
                  <c:v>0.43990740740740741</c:v>
                </c:pt>
                <c:pt idx="2282">
                  <c:v>0.43991898148148151</c:v>
                </c:pt>
                <c:pt idx="2283">
                  <c:v>0.43993055555555555</c:v>
                </c:pt>
                <c:pt idx="2284">
                  <c:v>0.43994212962962964</c:v>
                </c:pt>
                <c:pt idx="2285">
                  <c:v>0.43995370370370368</c:v>
                </c:pt>
                <c:pt idx="2286">
                  <c:v>0.43996527777777777</c:v>
                </c:pt>
                <c:pt idx="2287">
                  <c:v>0.44</c:v>
                </c:pt>
                <c:pt idx="2288">
                  <c:v>0.4400115740740741</c:v>
                </c:pt>
                <c:pt idx="2289">
                  <c:v>0.44002314814814814</c:v>
                </c:pt>
                <c:pt idx="2290">
                  <c:v>0.44003472222222223</c:v>
                </c:pt>
                <c:pt idx="2291">
                  <c:v>0.44004629629629627</c:v>
                </c:pt>
                <c:pt idx="2292">
                  <c:v>0.44005787037037036</c:v>
                </c:pt>
                <c:pt idx="2293">
                  <c:v>0.44011574074074072</c:v>
                </c:pt>
              </c:numCache>
            </c:numRef>
          </c:xVal>
          <c:yVal>
            <c:numRef>
              <c:f>'06_10_02'!$F$2:$F$2295</c:f>
              <c:numCache>
                <c:formatCode>General</c:formatCode>
                <c:ptCount val="2294"/>
                <c:pt idx="0">
                  <c:v>0.49576819999999999</c:v>
                </c:pt>
                <c:pt idx="1">
                  <c:v>0.49591289999999999</c:v>
                </c:pt>
                <c:pt idx="2">
                  <c:v>0.4956236</c:v>
                </c:pt>
                <c:pt idx="3">
                  <c:v>0.49594909999999998</c:v>
                </c:pt>
                <c:pt idx="4">
                  <c:v>0.49573210000000001</c:v>
                </c:pt>
                <c:pt idx="5">
                  <c:v>0.49598520000000001</c:v>
                </c:pt>
                <c:pt idx="6">
                  <c:v>0.49573210000000001</c:v>
                </c:pt>
                <c:pt idx="7">
                  <c:v>0.49598520000000001</c:v>
                </c:pt>
                <c:pt idx="8">
                  <c:v>0.49573210000000001</c:v>
                </c:pt>
                <c:pt idx="9">
                  <c:v>0.49580439999999998</c:v>
                </c:pt>
                <c:pt idx="10">
                  <c:v>0.49569590000000002</c:v>
                </c:pt>
                <c:pt idx="11">
                  <c:v>0.49591289999999999</c:v>
                </c:pt>
                <c:pt idx="12">
                  <c:v>0.49573210000000001</c:v>
                </c:pt>
                <c:pt idx="13">
                  <c:v>0.4958767</c:v>
                </c:pt>
                <c:pt idx="14">
                  <c:v>0.49573210000000001</c:v>
                </c:pt>
                <c:pt idx="15">
                  <c:v>0.49580439999999998</c:v>
                </c:pt>
                <c:pt idx="16">
                  <c:v>0.4126881</c:v>
                </c:pt>
                <c:pt idx="17">
                  <c:v>0.3965206</c:v>
                </c:pt>
                <c:pt idx="18">
                  <c:v>0.39590570000000003</c:v>
                </c:pt>
                <c:pt idx="19">
                  <c:v>0.39605030000000002</c:v>
                </c:pt>
                <c:pt idx="20">
                  <c:v>0.3999566</c:v>
                </c:pt>
                <c:pt idx="21">
                  <c:v>0.40006510000000001</c:v>
                </c:pt>
                <c:pt idx="22">
                  <c:v>0.40024589999999999</c:v>
                </c:pt>
                <c:pt idx="23">
                  <c:v>0.40002890000000002</c:v>
                </c:pt>
                <c:pt idx="24">
                  <c:v>0.40002890000000002</c:v>
                </c:pt>
                <c:pt idx="25">
                  <c:v>0.40002890000000002</c:v>
                </c:pt>
                <c:pt idx="26">
                  <c:v>0.4002098</c:v>
                </c:pt>
                <c:pt idx="27">
                  <c:v>0.40031830000000002</c:v>
                </c:pt>
                <c:pt idx="28">
                  <c:v>0.40031830000000002</c:v>
                </c:pt>
                <c:pt idx="29">
                  <c:v>0.4002098</c:v>
                </c:pt>
                <c:pt idx="30">
                  <c:v>0.40028209999999997</c:v>
                </c:pt>
                <c:pt idx="31">
                  <c:v>0.40010129999999999</c:v>
                </c:pt>
                <c:pt idx="32">
                  <c:v>0.40031830000000002</c:v>
                </c:pt>
                <c:pt idx="33">
                  <c:v>0.40031830000000002</c:v>
                </c:pt>
                <c:pt idx="34">
                  <c:v>0.40010129999999999</c:v>
                </c:pt>
                <c:pt idx="35">
                  <c:v>0.40002890000000002</c:v>
                </c:pt>
                <c:pt idx="36">
                  <c:v>0.40031830000000002</c:v>
                </c:pt>
                <c:pt idx="37">
                  <c:v>0.3999566</c:v>
                </c:pt>
                <c:pt idx="38">
                  <c:v>0.40006510000000001</c:v>
                </c:pt>
                <c:pt idx="39">
                  <c:v>0.39992040000000001</c:v>
                </c:pt>
                <c:pt idx="40">
                  <c:v>0.40031830000000002</c:v>
                </c:pt>
                <c:pt idx="41">
                  <c:v>0.40024589999999999</c:v>
                </c:pt>
                <c:pt idx="42">
                  <c:v>0.40028209999999997</c:v>
                </c:pt>
                <c:pt idx="43">
                  <c:v>0.40024589999999999</c:v>
                </c:pt>
                <c:pt idx="44">
                  <c:v>0.40039059999999999</c:v>
                </c:pt>
                <c:pt idx="45">
                  <c:v>0.40006510000000001</c:v>
                </c:pt>
                <c:pt idx="46">
                  <c:v>0.40031830000000002</c:v>
                </c:pt>
                <c:pt idx="47">
                  <c:v>0.40002890000000002</c:v>
                </c:pt>
                <c:pt idx="48">
                  <c:v>0.4002098</c:v>
                </c:pt>
                <c:pt idx="49">
                  <c:v>0.40028209999999997</c:v>
                </c:pt>
                <c:pt idx="50">
                  <c:v>0.4002098</c:v>
                </c:pt>
                <c:pt idx="51">
                  <c:v>0.40024589999999999</c:v>
                </c:pt>
                <c:pt idx="52">
                  <c:v>0.40024589999999999</c:v>
                </c:pt>
                <c:pt idx="53">
                  <c:v>0.4002098</c:v>
                </c:pt>
                <c:pt idx="54">
                  <c:v>0.40024589999999999</c:v>
                </c:pt>
                <c:pt idx="55">
                  <c:v>0.40024589999999999</c:v>
                </c:pt>
                <c:pt idx="56">
                  <c:v>0.40042680000000003</c:v>
                </c:pt>
                <c:pt idx="57">
                  <c:v>0.40028209999999997</c:v>
                </c:pt>
                <c:pt idx="58">
                  <c:v>0.40031830000000002</c:v>
                </c:pt>
                <c:pt idx="59">
                  <c:v>0.40024589999999999</c:v>
                </c:pt>
                <c:pt idx="60">
                  <c:v>0.40006510000000001</c:v>
                </c:pt>
                <c:pt idx="61">
                  <c:v>0.39988430000000003</c:v>
                </c:pt>
                <c:pt idx="62">
                  <c:v>0.40024589999999999</c:v>
                </c:pt>
                <c:pt idx="63">
                  <c:v>0.40024589999999999</c:v>
                </c:pt>
                <c:pt idx="64">
                  <c:v>0.40046300000000001</c:v>
                </c:pt>
                <c:pt idx="65">
                  <c:v>0.39992040000000001</c:v>
                </c:pt>
                <c:pt idx="66">
                  <c:v>0.40013749999999998</c:v>
                </c:pt>
                <c:pt idx="67">
                  <c:v>0.40028209999999997</c:v>
                </c:pt>
                <c:pt idx="68">
                  <c:v>0.40042680000000003</c:v>
                </c:pt>
                <c:pt idx="69">
                  <c:v>0.40010129999999999</c:v>
                </c:pt>
                <c:pt idx="70">
                  <c:v>0.40042680000000003</c:v>
                </c:pt>
                <c:pt idx="71">
                  <c:v>0.3999566</c:v>
                </c:pt>
                <c:pt idx="72">
                  <c:v>0.40039059999999999</c:v>
                </c:pt>
                <c:pt idx="73">
                  <c:v>0.40002890000000002</c:v>
                </c:pt>
                <c:pt idx="74">
                  <c:v>0.4002098</c:v>
                </c:pt>
                <c:pt idx="75">
                  <c:v>0.4002098</c:v>
                </c:pt>
                <c:pt idx="76">
                  <c:v>0.40042680000000003</c:v>
                </c:pt>
                <c:pt idx="77">
                  <c:v>0.40013749999999998</c:v>
                </c:pt>
                <c:pt idx="78">
                  <c:v>0.40046300000000001</c:v>
                </c:pt>
                <c:pt idx="79">
                  <c:v>0.40024589999999999</c:v>
                </c:pt>
                <c:pt idx="80">
                  <c:v>0.40013749999999998</c:v>
                </c:pt>
                <c:pt idx="81">
                  <c:v>0.40010129999999999</c:v>
                </c:pt>
                <c:pt idx="82">
                  <c:v>0.40042680000000003</c:v>
                </c:pt>
                <c:pt idx="83">
                  <c:v>0.40006510000000001</c:v>
                </c:pt>
                <c:pt idx="84">
                  <c:v>0.40031830000000002</c:v>
                </c:pt>
                <c:pt idx="85">
                  <c:v>0.4002098</c:v>
                </c:pt>
                <c:pt idx="86">
                  <c:v>0.4002098</c:v>
                </c:pt>
                <c:pt idx="87">
                  <c:v>0.3999566</c:v>
                </c:pt>
                <c:pt idx="88">
                  <c:v>0.40028209999999997</c:v>
                </c:pt>
                <c:pt idx="89">
                  <c:v>0.40028209999999997</c:v>
                </c:pt>
                <c:pt idx="90">
                  <c:v>0.40031830000000002</c:v>
                </c:pt>
                <c:pt idx="91">
                  <c:v>0.40024589999999999</c:v>
                </c:pt>
                <c:pt idx="92">
                  <c:v>0.4002098</c:v>
                </c:pt>
                <c:pt idx="93">
                  <c:v>0.40013749999999998</c:v>
                </c:pt>
                <c:pt idx="94">
                  <c:v>0.40039059999999999</c:v>
                </c:pt>
                <c:pt idx="95">
                  <c:v>0.40010129999999999</c:v>
                </c:pt>
                <c:pt idx="96">
                  <c:v>0.40010129999999999</c:v>
                </c:pt>
                <c:pt idx="97">
                  <c:v>0.4002098</c:v>
                </c:pt>
                <c:pt idx="98">
                  <c:v>0.40013749999999998</c:v>
                </c:pt>
                <c:pt idx="99">
                  <c:v>0.4002098</c:v>
                </c:pt>
                <c:pt idx="100">
                  <c:v>0.40028209999999997</c:v>
                </c:pt>
                <c:pt idx="101">
                  <c:v>0.40028209999999997</c:v>
                </c:pt>
                <c:pt idx="102">
                  <c:v>0.40024589999999999</c:v>
                </c:pt>
                <c:pt idx="103">
                  <c:v>0.40028209999999997</c:v>
                </c:pt>
                <c:pt idx="104">
                  <c:v>0.40006510000000001</c:v>
                </c:pt>
                <c:pt idx="105">
                  <c:v>0.40028209999999997</c:v>
                </c:pt>
                <c:pt idx="106">
                  <c:v>0.40031830000000002</c:v>
                </c:pt>
                <c:pt idx="107">
                  <c:v>0.4002098</c:v>
                </c:pt>
                <c:pt idx="108">
                  <c:v>0.40031830000000002</c:v>
                </c:pt>
                <c:pt idx="109">
                  <c:v>0.4002098</c:v>
                </c:pt>
                <c:pt idx="110">
                  <c:v>0.40028209999999997</c:v>
                </c:pt>
                <c:pt idx="111">
                  <c:v>0.40002890000000002</c:v>
                </c:pt>
                <c:pt idx="112">
                  <c:v>0.4002098</c:v>
                </c:pt>
                <c:pt idx="113">
                  <c:v>0.4002098</c:v>
                </c:pt>
                <c:pt idx="114">
                  <c:v>0.40028209999999997</c:v>
                </c:pt>
                <c:pt idx="115">
                  <c:v>0.40031830000000002</c:v>
                </c:pt>
                <c:pt idx="116">
                  <c:v>0.40006510000000001</c:v>
                </c:pt>
                <c:pt idx="117">
                  <c:v>0.40031830000000002</c:v>
                </c:pt>
                <c:pt idx="118">
                  <c:v>0.40031830000000002</c:v>
                </c:pt>
                <c:pt idx="119">
                  <c:v>0.40024589999999999</c:v>
                </c:pt>
                <c:pt idx="120">
                  <c:v>0.40028209999999997</c:v>
                </c:pt>
                <c:pt idx="121">
                  <c:v>0.40028209999999997</c:v>
                </c:pt>
                <c:pt idx="122">
                  <c:v>0.40031830000000002</c:v>
                </c:pt>
                <c:pt idx="123">
                  <c:v>0.40028209999999997</c:v>
                </c:pt>
                <c:pt idx="124">
                  <c:v>0.40010129999999999</c:v>
                </c:pt>
                <c:pt idx="125">
                  <c:v>0.39992040000000001</c:v>
                </c:pt>
                <c:pt idx="126">
                  <c:v>0.40002890000000002</c:v>
                </c:pt>
                <c:pt idx="127">
                  <c:v>0.40002890000000002</c:v>
                </c:pt>
                <c:pt idx="128">
                  <c:v>0.40031830000000002</c:v>
                </c:pt>
                <c:pt idx="129">
                  <c:v>0.40013749999999998</c:v>
                </c:pt>
                <c:pt idx="130">
                  <c:v>0.40031830000000002</c:v>
                </c:pt>
                <c:pt idx="131">
                  <c:v>0.40031830000000002</c:v>
                </c:pt>
                <c:pt idx="132">
                  <c:v>0.40002890000000002</c:v>
                </c:pt>
                <c:pt idx="133">
                  <c:v>0.40006510000000001</c:v>
                </c:pt>
                <c:pt idx="134">
                  <c:v>0.40002890000000002</c:v>
                </c:pt>
                <c:pt idx="135">
                  <c:v>0.40031830000000002</c:v>
                </c:pt>
                <c:pt idx="136">
                  <c:v>0.40031830000000002</c:v>
                </c:pt>
                <c:pt idx="137">
                  <c:v>0.40031830000000002</c:v>
                </c:pt>
                <c:pt idx="138">
                  <c:v>0.39992040000000001</c:v>
                </c:pt>
                <c:pt idx="139">
                  <c:v>0.40024589999999999</c:v>
                </c:pt>
                <c:pt idx="140">
                  <c:v>0.40013749999999998</c:v>
                </c:pt>
                <c:pt idx="141">
                  <c:v>0.40013749999999998</c:v>
                </c:pt>
                <c:pt idx="142">
                  <c:v>0.40013749999999998</c:v>
                </c:pt>
                <c:pt idx="143">
                  <c:v>0.40031830000000002</c:v>
                </c:pt>
                <c:pt idx="144">
                  <c:v>0.40031830000000002</c:v>
                </c:pt>
                <c:pt idx="145">
                  <c:v>0.40031830000000002</c:v>
                </c:pt>
                <c:pt idx="146">
                  <c:v>0.40006510000000001</c:v>
                </c:pt>
                <c:pt idx="147">
                  <c:v>0.4002098</c:v>
                </c:pt>
                <c:pt idx="148">
                  <c:v>0.40010129999999999</c:v>
                </c:pt>
                <c:pt idx="149">
                  <c:v>0.40006510000000001</c:v>
                </c:pt>
                <c:pt idx="150">
                  <c:v>0.40006510000000001</c:v>
                </c:pt>
                <c:pt idx="151">
                  <c:v>0.40006510000000001</c:v>
                </c:pt>
                <c:pt idx="152">
                  <c:v>0.40028209999999997</c:v>
                </c:pt>
                <c:pt idx="153">
                  <c:v>0.40002890000000002</c:v>
                </c:pt>
                <c:pt idx="154">
                  <c:v>0.4002098</c:v>
                </c:pt>
                <c:pt idx="155">
                  <c:v>0.40010129999999999</c:v>
                </c:pt>
                <c:pt idx="156">
                  <c:v>0.3999566</c:v>
                </c:pt>
                <c:pt idx="157">
                  <c:v>0.40039059999999999</c:v>
                </c:pt>
                <c:pt idx="158">
                  <c:v>0.39988430000000003</c:v>
                </c:pt>
                <c:pt idx="159">
                  <c:v>0.4002098</c:v>
                </c:pt>
                <c:pt idx="160">
                  <c:v>0.40010129999999999</c:v>
                </c:pt>
                <c:pt idx="161">
                  <c:v>0.40010129999999999</c:v>
                </c:pt>
                <c:pt idx="162">
                  <c:v>0.40006510000000001</c:v>
                </c:pt>
                <c:pt idx="163">
                  <c:v>0.40031830000000002</c:v>
                </c:pt>
                <c:pt idx="164">
                  <c:v>0.40006510000000001</c:v>
                </c:pt>
                <c:pt idx="165">
                  <c:v>0.40028209999999997</c:v>
                </c:pt>
                <c:pt idx="166">
                  <c:v>0.40006510000000001</c:v>
                </c:pt>
                <c:pt idx="167">
                  <c:v>0.40031830000000002</c:v>
                </c:pt>
                <c:pt idx="168">
                  <c:v>0.40024589999999999</c:v>
                </c:pt>
                <c:pt idx="169">
                  <c:v>0.40010129999999999</c:v>
                </c:pt>
                <c:pt idx="170">
                  <c:v>0.40024589999999999</c:v>
                </c:pt>
                <c:pt idx="171">
                  <c:v>0.40013749999999998</c:v>
                </c:pt>
                <c:pt idx="172">
                  <c:v>0.39988430000000003</c:v>
                </c:pt>
                <c:pt idx="173">
                  <c:v>0.40010129999999999</c:v>
                </c:pt>
                <c:pt idx="174">
                  <c:v>0.3999566</c:v>
                </c:pt>
                <c:pt idx="175">
                  <c:v>0.40028209999999997</c:v>
                </c:pt>
                <c:pt idx="176">
                  <c:v>0.40013749999999998</c:v>
                </c:pt>
                <c:pt idx="177">
                  <c:v>0.4002098</c:v>
                </c:pt>
                <c:pt idx="178">
                  <c:v>0.40006510000000001</c:v>
                </c:pt>
                <c:pt idx="179">
                  <c:v>0.40010129999999999</c:v>
                </c:pt>
                <c:pt idx="180">
                  <c:v>0.3999566</c:v>
                </c:pt>
                <c:pt idx="181">
                  <c:v>0.40031830000000002</c:v>
                </c:pt>
                <c:pt idx="182">
                  <c:v>0.3999566</c:v>
                </c:pt>
                <c:pt idx="183">
                  <c:v>0.4002098</c:v>
                </c:pt>
                <c:pt idx="184">
                  <c:v>0.40002890000000002</c:v>
                </c:pt>
                <c:pt idx="185">
                  <c:v>0.4002098</c:v>
                </c:pt>
                <c:pt idx="186">
                  <c:v>0.39988430000000003</c:v>
                </c:pt>
                <c:pt idx="187">
                  <c:v>0.40024589999999999</c:v>
                </c:pt>
                <c:pt idx="188">
                  <c:v>0.39992040000000001</c:v>
                </c:pt>
                <c:pt idx="189">
                  <c:v>0.40013749999999998</c:v>
                </c:pt>
                <c:pt idx="190">
                  <c:v>0.40028209999999997</c:v>
                </c:pt>
                <c:pt idx="191">
                  <c:v>0.40010129999999999</c:v>
                </c:pt>
                <c:pt idx="192">
                  <c:v>0.3999566</c:v>
                </c:pt>
                <c:pt idx="193">
                  <c:v>0.40006510000000001</c:v>
                </c:pt>
                <c:pt idx="194">
                  <c:v>0.39988430000000003</c:v>
                </c:pt>
                <c:pt idx="195">
                  <c:v>0.40013749999999998</c:v>
                </c:pt>
                <c:pt idx="196">
                  <c:v>0.39930559999999998</c:v>
                </c:pt>
                <c:pt idx="197">
                  <c:v>0.39970339999999999</c:v>
                </c:pt>
                <c:pt idx="198">
                  <c:v>0.39930559999999998</c:v>
                </c:pt>
                <c:pt idx="199">
                  <c:v>0.39937790000000001</c:v>
                </c:pt>
                <c:pt idx="200">
                  <c:v>0.3991247</c:v>
                </c:pt>
                <c:pt idx="201">
                  <c:v>0.39930559999999998</c:v>
                </c:pt>
                <c:pt idx="202">
                  <c:v>0.39901619999999999</c:v>
                </c:pt>
                <c:pt idx="203">
                  <c:v>0.39923320000000001</c:v>
                </c:pt>
                <c:pt idx="204">
                  <c:v>0.39905239999999997</c:v>
                </c:pt>
                <c:pt idx="205">
                  <c:v>0.39923320000000001</c:v>
                </c:pt>
                <c:pt idx="206">
                  <c:v>0.39901619999999999</c:v>
                </c:pt>
                <c:pt idx="207">
                  <c:v>0.39919700000000002</c:v>
                </c:pt>
                <c:pt idx="208">
                  <c:v>0.3991247</c:v>
                </c:pt>
                <c:pt idx="209">
                  <c:v>0.39919700000000002</c:v>
                </c:pt>
                <c:pt idx="210">
                  <c:v>0.39901619999999999</c:v>
                </c:pt>
                <c:pt idx="211">
                  <c:v>0.39923320000000001</c:v>
                </c:pt>
                <c:pt idx="212">
                  <c:v>0.39901619999999999</c:v>
                </c:pt>
                <c:pt idx="213">
                  <c:v>0.39919700000000002</c:v>
                </c:pt>
                <c:pt idx="214">
                  <c:v>0.39905239999999997</c:v>
                </c:pt>
                <c:pt idx="215">
                  <c:v>0.39916089999999999</c:v>
                </c:pt>
                <c:pt idx="216">
                  <c:v>0.39905239999999997</c:v>
                </c:pt>
                <c:pt idx="217">
                  <c:v>0.39923320000000001</c:v>
                </c:pt>
                <c:pt idx="218">
                  <c:v>0.39916089999999999</c:v>
                </c:pt>
                <c:pt idx="219">
                  <c:v>0.39923320000000001</c:v>
                </c:pt>
                <c:pt idx="220">
                  <c:v>0.39898</c:v>
                </c:pt>
                <c:pt idx="221">
                  <c:v>0.39894390000000002</c:v>
                </c:pt>
                <c:pt idx="222">
                  <c:v>0.39887149999999999</c:v>
                </c:pt>
                <c:pt idx="223">
                  <c:v>0.39887149999999999</c:v>
                </c:pt>
                <c:pt idx="224">
                  <c:v>0.39887149999999999</c:v>
                </c:pt>
                <c:pt idx="225">
                  <c:v>0.39840130000000001</c:v>
                </c:pt>
                <c:pt idx="226">
                  <c:v>0.39850980000000003</c:v>
                </c:pt>
                <c:pt idx="227">
                  <c:v>0.39822049999999998</c:v>
                </c:pt>
                <c:pt idx="228">
                  <c:v>0.3982928</c:v>
                </c:pt>
                <c:pt idx="229">
                  <c:v>0.3982928</c:v>
                </c:pt>
                <c:pt idx="230">
                  <c:v>0.39811200000000002</c:v>
                </c:pt>
                <c:pt idx="231">
                  <c:v>0.3982928</c:v>
                </c:pt>
                <c:pt idx="232">
                  <c:v>0.39832899999999999</c:v>
                </c:pt>
                <c:pt idx="233">
                  <c:v>0.39793109999999998</c:v>
                </c:pt>
                <c:pt idx="234">
                  <c:v>0.39793109999999998</c:v>
                </c:pt>
                <c:pt idx="235">
                  <c:v>0.39807579999999998</c:v>
                </c:pt>
                <c:pt idx="236">
                  <c:v>0.39803959999999999</c:v>
                </c:pt>
                <c:pt idx="237">
                  <c:v>0.39803959999999999</c:v>
                </c:pt>
                <c:pt idx="238">
                  <c:v>0.39803959999999999</c:v>
                </c:pt>
                <c:pt idx="239">
                  <c:v>0.3977503</c:v>
                </c:pt>
                <c:pt idx="240">
                  <c:v>0.3977503</c:v>
                </c:pt>
                <c:pt idx="241">
                  <c:v>0.39796730000000002</c:v>
                </c:pt>
                <c:pt idx="242">
                  <c:v>0.39793109999999998</c:v>
                </c:pt>
                <c:pt idx="243">
                  <c:v>0.39753329999999998</c:v>
                </c:pt>
                <c:pt idx="244">
                  <c:v>0.39749709999999999</c:v>
                </c:pt>
                <c:pt idx="245">
                  <c:v>0.39742480000000002</c:v>
                </c:pt>
                <c:pt idx="246">
                  <c:v>0.39749709999999999</c:v>
                </c:pt>
                <c:pt idx="247">
                  <c:v>0.39738859999999998</c:v>
                </c:pt>
                <c:pt idx="248">
                  <c:v>0.39749709999999999</c:v>
                </c:pt>
                <c:pt idx="249">
                  <c:v>0.39738859999999998</c:v>
                </c:pt>
                <c:pt idx="250">
                  <c:v>0.39731620000000001</c:v>
                </c:pt>
                <c:pt idx="251">
                  <c:v>0.39731620000000001</c:v>
                </c:pt>
                <c:pt idx="252">
                  <c:v>0.39731620000000001</c:v>
                </c:pt>
                <c:pt idx="253">
                  <c:v>0.39713540000000003</c:v>
                </c:pt>
                <c:pt idx="254">
                  <c:v>0.39688220000000002</c:v>
                </c:pt>
                <c:pt idx="255">
                  <c:v>0.39699069999999997</c:v>
                </c:pt>
                <c:pt idx="256">
                  <c:v>0.39695459999999999</c:v>
                </c:pt>
                <c:pt idx="257">
                  <c:v>0.3966652</c:v>
                </c:pt>
                <c:pt idx="258">
                  <c:v>0.39680989999999999</c:v>
                </c:pt>
                <c:pt idx="259">
                  <c:v>0.39644819999999997</c:v>
                </c:pt>
                <c:pt idx="260">
                  <c:v>0.3966652</c:v>
                </c:pt>
                <c:pt idx="261">
                  <c:v>0.39644819999999997</c:v>
                </c:pt>
                <c:pt idx="262">
                  <c:v>0.39662910000000001</c:v>
                </c:pt>
                <c:pt idx="263">
                  <c:v>0.39579720000000002</c:v>
                </c:pt>
                <c:pt idx="264">
                  <c:v>0.39605030000000002</c:v>
                </c:pt>
                <c:pt idx="265">
                  <c:v>0.3956887</c:v>
                </c:pt>
                <c:pt idx="266">
                  <c:v>0.3956887</c:v>
                </c:pt>
                <c:pt idx="267">
                  <c:v>0.39539930000000001</c:v>
                </c:pt>
                <c:pt idx="268">
                  <c:v>0.39558009999999999</c:v>
                </c:pt>
                <c:pt idx="269">
                  <c:v>0.39453129999999997</c:v>
                </c:pt>
                <c:pt idx="270">
                  <c:v>0.39485680000000001</c:v>
                </c:pt>
                <c:pt idx="271">
                  <c:v>0.39453129999999997</c:v>
                </c:pt>
                <c:pt idx="272">
                  <c:v>0.39471210000000001</c:v>
                </c:pt>
                <c:pt idx="273">
                  <c:v>0.39380789999999999</c:v>
                </c:pt>
                <c:pt idx="274">
                  <c:v>0.39395249999999998</c:v>
                </c:pt>
                <c:pt idx="275">
                  <c:v>0.39351849999999999</c:v>
                </c:pt>
                <c:pt idx="276">
                  <c:v>0.39359090000000002</c:v>
                </c:pt>
                <c:pt idx="277">
                  <c:v>0.39351849999999999</c:v>
                </c:pt>
                <c:pt idx="278">
                  <c:v>0.39369939999999998</c:v>
                </c:pt>
                <c:pt idx="279">
                  <c:v>0.39301219999999998</c:v>
                </c:pt>
                <c:pt idx="280">
                  <c:v>0.39315679999999997</c:v>
                </c:pt>
                <c:pt idx="281">
                  <c:v>0.39286749999999998</c:v>
                </c:pt>
                <c:pt idx="282">
                  <c:v>0.39355469999999998</c:v>
                </c:pt>
                <c:pt idx="283">
                  <c:v>0.39898</c:v>
                </c:pt>
                <c:pt idx="284">
                  <c:v>0.40010129999999999</c:v>
                </c:pt>
                <c:pt idx="285">
                  <c:v>0.39992040000000001</c:v>
                </c:pt>
                <c:pt idx="286">
                  <c:v>0.40010129999999999</c:v>
                </c:pt>
                <c:pt idx="287">
                  <c:v>0.39992040000000001</c:v>
                </c:pt>
                <c:pt idx="288">
                  <c:v>0.39970339999999999</c:v>
                </c:pt>
                <c:pt idx="289">
                  <c:v>0.39992040000000001</c:v>
                </c:pt>
                <c:pt idx="290">
                  <c:v>0.4002098</c:v>
                </c:pt>
                <c:pt idx="291">
                  <c:v>0.39988430000000003</c:v>
                </c:pt>
                <c:pt idx="292">
                  <c:v>0.40013749999999998</c:v>
                </c:pt>
                <c:pt idx="293">
                  <c:v>0.39992040000000001</c:v>
                </c:pt>
                <c:pt idx="294">
                  <c:v>0.40006510000000001</c:v>
                </c:pt>
                <c:pt idx="295">
                  <c:v>0.39992040000000001</c:v>
                </c:pt>
                <c:pt idx="296">
                  <c:v>0.3999566</c:v>
                </c:pt>
                <c:pt idx="297">
                  <c:v>0.39984809999999998</c:v>
                </c:pt>
                <c:pt idx="298">
                  <c:v>0.40002890000000002</c:v>
                </c:pt>
                <c:pt idx="299">
                  <c:v>0.39992040000000001</c:v>
                </c:pt>
                <c:pt idx="300">
                  <c:v>0.40006510000000001</c:v>
                </c:pt>
                <c:pt idx="301">
                  <c:v>0.39992040000000001</c:v>
                </c:pt>
                <c:pt idx="302">
                  <c:v>0.40013749999999998</c:v>
                </c:pt>
                <c:pt idx="303">
                  <c:v>0.39988430000000003</c:v>
                </c:pt>
                <c:pt idx="304">
                  <c:v>0.40006510000000001</c:v>
                </c:pt>
                <c:pt idx="305">
                  <c:v>0.3999566</c:v>
                </c:pt>
                <c:pt idx="306">
                  <c:v>0.40013749999999998</c:v>
                </c:pt>
                <c:pt idx="307">
                  <c:v>0.39988430000000003</c:v>
                </c:pt>
                <c:pt idx="308">
                  <c:v>0.40013749999999998</c:v>
                </c:pt>
                <c:pt idx="309">
                  <c:v>0.3999566</c:v>
                </c:pt>
                <c:pt idx="310">
                  <c:v>0.40006510000000001</c:v>
                </c:pt>
                <c:pt idx="311">
                  <c:v>0.3999566</c:v>
                </c:pt>
                <c:pt idx="312">
                  <c:v>0.40013749999999998</c:v>
                </c:pt>
                <c:pt idx="313">
                  <c:v>0.3999566</c:v>
                </c:pt>
                <c:pt idx="314">
                  <c:v>0.40028209999999997</c:v>
                </c:pt>
                <c:pt idx="315">
                  <c:v>0.39992040000000001</c:v>
                </c:pt>
                <c:pt idx="316">
                  <c:v>0.40010129999999999</c:v>
                </c:pt>
                <c:pt idx="317">
                  <c:v>0.39992040000000001</c:v>
                </c:pt>
                <c:pt idx="318">
                  <c:v>0.40006510000000001</c:v>
                </c:pt>
                <c:pt idx="319">
                  <c:v>0.3999566</c:v>
                </c:pt>
                <c:pt idx="320">
                  <c:v>0.40010129999999999</c:v>
                </c:pt>
                <c:pt idx="321">
                  <c:v>0.3999566</c:v>
                </c:pt>
                <c:pt idx="322">
                  <c:v>0.40006510000000001</c:v>
                </c:pt>
                <c:pt idx="323">
                  <c:v>0.3999566</c:v>
                </c:pt>
                <c:pt idx="324">
                  <c:v>0.40006510000000001</c:v>
                </c:pt>
                <c:pt idx="325">
                  <c:v>0.3999566</c:v>
                </c:pt>
                <c:pt idx="326">
                  <c:v>0.40002890000000002</c:v>
                </c:pt>
                <c:pt idx="327">
                  <c:v>0.40002890000000002</c:v>
                </c:pt>
                <c:pt idx="328">
                  <c:v>0.40006510000000001</c:v>
                </c:pt>
                <c:pt idx="329">
                  <c:v>0.3999566</c:v>
                </c:pt>
                <c:pt idx="330">
                  <c:v>0.40010129999999999</c:v>
                </c:pt>
                <c:pt idx="331">
                  <c:v>0.3999566</c:v>
                </c:pt>
                <c:pt idx="332">
                  <c:v>0.40002890000000002</c:v>
                </c:pt>
                <c:pt idx="333">
                  <c:v>0.3999566</c:v>
                </c:pt>
                <c:pt idx="334">
                  <c:v>0.40002890000000002</c:v>
                </c:pt>
                <c:pt idx="335">
                  <c:v>0.40010129999999999</c:v>
                </c:pt>
                <c:pt idx="336">
                  <c:v>0.40002890000000002</c:v>
                </c:pt>
                <c:pt idx="337">
                  <c:v>0.3999566</c:v>
                </c:pt>
                <c:pt idx="338">
                  <c:v>0.40002890000000002</c:v>
                </c:pt>
                <c:pt idx="339">
                  <c:v>0.40006510000000001</c:v>
                </c:pt>
                <c:pt idx="340">
                  <c:v>0.40006510000000001</c:v>
                </c:pt>
                <c:pt idx="341">
                  <c:v>0.3999566</c:v>
                </c:pt>
                <c:pt idx="342">
                  <c:v>0.3999566</c:v>
                </c:pt>
                <c:pt idx="343">
                  <c:v>0.39948640000000002</c:v>
                </c:pt>
                <c:pt idx="344">
                  <c:v>0.3999566</c:v>
                </c:pt>
                <c:pt idx="345">
                  <c:v>0.40002890000000002</c:v>
                </c:pt>
                <c:pt idx="346">
                  <c:v>0.40006510000000001</c:v>
                </c:pt>
                <c:pt idx="347">
                  <c:v>0.40002890000000002</c:v>
                </c:pt>
                <c:pt idx="348">
                  <c:v>0.40006510000000001</c:v>
                </c:pt>
                <c:pt idx="349">
                  <c:v>0.40002890000000002</c:v>
                </c:pt>
                <c:pt idx="350">
                  <c:v>0.3999566</c:v>
                </c:pt>
                <c:pt idx="351">
                  <c:v>0.3999566</c:v>
                </c:pt>
                <c:pt idx="352">
                  <c:v>0.40002890000000002</c:v>
                </c:pt>
                <c:pt idx="353">
                  <c:v>0.40002890000000002</c:v>
                </c:pt>
                <c:pt idx="354">
                  <c:v>0.3999566</c:v>
                </c:pt>
                <c:pt idx="355">
                  <c:v>0.40002890000000002</c:v>
                </c:pt>
                <c:pt idx="356">
                  <c:v>0.40006510000000001</c:v>
                </c:pt>
                <c:pt idx="357">
                  <c:v>0.4002098</c:v>
                </c:pt>
                <c:pt idx="358">
                  <c:v>0.39988430000000003</c:v>
                </c:pt>
                <c:pt idx="359">
                  <c:v>0.40002890000000002</c:v>
                </c:pt>
                <c:pt idx="360">
                  <c:v>0.39992040000000001</c:v>
                </c:pt>
                <c:pt idx="361">
                  <c:v>0.40002890000000002</c:v>
                </c:pt>
                <c:pt idx="362">
                  <c:v>0.39992040000000001</c:v>
                </c:pt>
                <c:pt idx="363">
                  <c:v>0.40010129999999999</c:v>
                </c:pt>
                <c:pt idx="364">
                  <c:v>0.3999566</c:v>
                </c:pt>
                <c:pt idx="365">
                  <c:v>0.40006510000000001</c:v>
                </c:pt>
                <c:pt idx="366">
                  <c:v>0.3999566</c:v>
                </c:pt>
                <c:pt idx="367">
                  <c:v>0.40010129999999999</c:v>
                </c:pt>
                <c:pt idx="368">
                  <c:v>0.39992040000000001</c:v>
                </c:pt>
                <c:pt idx="369">
                  <c:v>0.40006510000000001</c:v>
                </c:pt>
                <c:pt idx="370">
                  <c:v>0.39984809999999998</c:v>
                </c:pt>
                <c:pt idx="371">
                  <c:v>0.4002098</c:v>
                </c:pt>
                <c:pt idx="372">
                  <c:v>0.39992040000000001</c:v>
                </c:pt>
                <c:pt idx="373">
                  <c:v>0.40002890000000002</c:v>
                </c:pt>
                <c:pt idx="374">
                  <c:v>0.39988430000000003</c:v>
                </c:pt>
                <c:pt idx="375">
                  <c:v>0.39970339999999999</c:v>
                </c:pt>
                <c:pt idx="376">
                  <c:v>0.3999566</c:v>
                </c:pt>
                <c:pt idx="377">
                  <c:v>0.40010129999999999</c:v>
                </c:pt>
                <c:pt idx="378">
                  <c:v>0.3999566</c:v>
                </c:pt>
                <c:pt idx="379">
                  <c:v>0.40006510000000001</c:v>
                </c:pt>
                <c:pt idx="380">
                  <c:v>0.3999566</c:v>
                </c:pt>
                <c:pt idx="381">
                  <c:v>0.40010129999999999</c:v>
                </c:pt>
                <c:pt idx="382">
                  <c:v>0.39955879999999999</c:v>
                </c:pt>
                <c:pt idx="383">
                  <c:v>0.40006510000000001</c:v>
                </c:pt>
                <c:pt idx="384">
                  <c:v>0.39988430000000003</c:v>
                </c:pt>
                <c:pt idx="385">
                  <c:v>0.40013749999999998</c:v>
                </c:pt>
                <c:pt idx="386">
                  <c:v>0.3999566</c:v>
                </c:pt>
                <c:pt idx="387">
                  <c:v>0.40002890000000002</c:v>
                </c:pt>
                <c:pt idx="388">
                  <c:v>0.39952260000000001</c:v>
                </c:pt>
                <c:pt idx="389">
                  <c:v>0.40013749999999998</c:v>
                </c:pt>
                <c:pt idx="390">
                  <c:v>0.39988430000000003</c:v>
                </c:pt>
                <c:pt idx="391">
                  <c:v>0.4002098</c:v>
                </c:pt>
                <c:pt idx="392">
                  <c:v>0.39988430000000003</c:v>
                </c:pt>
                <c:pt idx="393">
                  <c:v>0.40010129999999999</c:v>
                </c:pt>
                <c:pt idx="394">
                  <c:v>0.3999566</c:v>
                </c:pt>
                <c:pt idx="395">
                  <c:v>0.40013749999999998</c:v>
                </c:pt>
                <c:pt idx="396">
                  <c:v>0.3999566</c:v>
                </c:pt>
                <c:pt idx="397">
                  <c:v>0.40010129999999999</c:v>
                </c:pt>
                <c:pt idx="398">
                  <c:v>0.39988430000000003</c:v>
                </c:pt>
                <c:pt idx="399">
                  <c:v>0.4002098</c:v>
                </c:pt>
                <c:pt idx="400">
                  <c:v>0.39992040000000001</c:v>
                </c:pt>
                <c:pt idx="401">
                  <c:v>0.40013749999999998</c:v>
                </c:pt>
                <c:pt idx="402">
                  <c:v>0.39988430000000003</c:v>
                </c:pt>
                <c:pt idx="403">
                  <c:v>0.40010129999999999</c:v>
                </c:pt>
                <c:pt idx="404">
                  <c:v>0.3999566</c:v>
                </c:pt>
                <c:pt idx="405">
                  <c:v>0.40010129999999999</c:v>
                </c:pt>
                <c:pt idx="406">
                  <c:v>0.39992040000000001</c:v>
                </c:pt>
                <c:pt idx="407">
                  <c:v>0.40013749999999998</c:v>
                </c:pt>
                <c:pt idx="408">
                  <c:v>0.39977570000000001</c:v>
                </c:pt>
                <c:pt idx="409">
                  <c:v>0.40006510000000001</c:v>
                </c:pt>
                <c:pt idx="410">
                  <c:v>0.39992040000000001</c:v>
                </c:pt>
                <c:pt idx="411">
                  <c:v>0.40006510000000001</c:v>
                </c:pt>
                <c:pt idx="412">
                  <c:v>0.39984809999999998</c:v>
                </c:pt>
                <c:pt idx="413">
                  <c:v>0.40013749999999998</c:v>
                </c:pt>
                <c:pt idx="414">
                  <c:v>0.39992040000000001</c:v>
                </c:pt>
                <c:pt idx="415">
                  <c:v>0.40010129999999999</c:v>
                </c:pt>
                <c:pt idx="416">
                  <c:v>0.39988430000000003</c:v>
                </c:pt>
                <c:pt idx="417">
                  <c:v>0.39970339999999999</c:v>
                </c:pt>
                <c:pt idx="418">
                  <c:v>0.39992040000000001</c:v>
                </c:pt>
                <c:pt idx="419">
                  <c:v>0.4002098</c:v>
                </c:pt>
                <c:pt idx="420">
                  <c:v>0.39992040000000001</c:v>
                </c:pt>
                <c:pt idx="421">
                  <c:v>0.40013749999999998</c:v>
                </c:pt>
                <c:pt idx="422">
                  <c:v>0.39984809999999998</c:v>
                </c:pt>
                <c:pt idx="423">
                  <c:v>0.40010129999999999</c:v>
                </c:pt>
                <c:pt idx="424">
                  <c:v>0.39988430000000003</c:v>
                </c:pt>
                <c:pt idx="425">
                  <c:v>0.40010129999999999</c:v>
                </c:pt>
                <c:pt idx="426">
                  <c:v>0.3999566</c:v>
                </c:pt>
                <c:pt idx="427">
                  <c:v>0.4002098</c:v>
                </c:pt>
                <c:pt idx="428">
                  <c:v>0.3999566</c:v>
                </c:pt>
                <c:pt idx="429">
                  <c:v>0.40002890000000002</c:v>
                </c:pt>
                <c:pt idx="430">
                  <c:v>0.39988430000000003</c:v>
                </c:pt>
                <c:pt idx="431">
                  <c:v>0.40002890000000002</c:v>
                </c:pt>
                <c:pt idx="432">
                  <c:v>0.3999566</c:v>
                </c:pt>
                <c:pt idx="433">
                  <c:v>0.40010129999999999</c:v>
                </c:pt>
                <c:pt idx="434">
                  <c:v>0.40002890000000002</c:v>
                </c:pt>
                <c:pt idx="435">
                  <c:v>0.40010129999999999</c:v>
                </c:pt>
                <c:pt idx="436">
                  <c:v>0.3999566</c:v>
                </c:pt>
                <c:pt idx="437">
                  <c:v>0.40010129999999999</c:v>
                </c:pt>
                <c:pt idx="438">
                  <c:v>0.39992040000000001</c:v>
                </c:pt>
                <c:pt idx="439">
                  <c:v>0.40006510000000001</c:v>
                </c:pt>
                <c:pt idx="440">
                  <c:v>0.39952260000000001</c:v>
                </c:pt>
                <c:pt idx="441">
                  <c:v>0.3999566</c:v>
                </c:pt>
                <c:pt idx="442">
                  <c:v>0.39992040000000001</c:v>
                </c:pt>
                <c:pt idx="443">
                  <c:v>0.40006510000000001</c:v>
                </c:pt>
                <c:pt idx="444">
                  <c:v>0.39992040000000001</c:v>
                </c:pt>
                <c:pt idx="445">
                  <c:v>0.3999566</c:v>
                </c:pt>
                <c:pt idx="446">
                  <c:v>0.3999566</c:v>
                </c:pt>
                <c:pt idx="447">
                  <c:v>0.40010129999999999</c:v>
                </c:pt>
                <c:pt idx="448">
                  <c:v>0.39984809999999998</c:v>
                </c:pt>
                <c:pt idx="449">
                  <c:v>0.40002890000000002</c:v>
                </c:pt>
                <c:pt idx="450">
                  <c:v>0.39955879999999999</c:v>
                </c:pt>
                <c:pt idx="451">
                  <c:v>0.40002890000000002</c:v>
                </c:pt>
                <c:pt idx="452">
                  <c:v>0.39955879999999999</c:v>
                </c:pt>
                <c:pt idx="453">
                  <c:v>0.3999566</c:v>
                </c:pt>
                <c:pt idx="454">
                  <c:v>0.39959489999999998</c:v>
                </c:pt>
                <c:pt idx="455">
                  <c:v>0.3999566</c:v>
                </c:pt>
                <c:pt idx="456">
                  <c:v>0.3999566</c:v>
                </c:pt>
                <c:pt idx="457">
                  <c:v>0.39955879999999999</c:v>
                </c:pt>
                <c:pt idx="458">
                  <c:v>0.39937790000000001</c:v>
                </c:pt>
                <c:pt idx="459">
                  <c:v>0.39937790000000001</c:v>
                </c:pt>
                <c:pt idx="460">
                  <c:v>0.39992040000000001</c:v>
                </c:pt>
                <c:pt idx="461">
                  <c:v>0.39970339999999999</c:v>
                </c:pt>
                <c:pt idx="462">
                  <c:v>0.39973959999999997</c:v>
                </c:pt>
                <c:pt idx="463">
                  <c:v>0.39970339999999999</c:v>
                </c:pt>
                <c:pt idx="464">
                  <c:v>0.39948640000000002</c:v>
                </c:pt>
                <c:pt idx="465">
                  <c:v>0.39937790000000001</c:v>
                </c:pt>
                <c:pt idx="466">
                  <c:v>0.39941409999999999</c:v>
                </c:pt>
                <c:pt idx="467">
                  <c:v>0.39955879999999999</c:v>
                </c:pt>
                <c:pt idx="468">
                  <c:v>0.39952260000000001</c:v>
                </c:pt>
                <c:pt idx="469">
                  <c:v>0.39937790000000001</c:v>
                </c:pt>
                <c:pt idx="470">
                  <c:v>0.3999566</c:v>
                </c:pt>
                <c:pt idx="471">
                  <c:v>0.39941409999999999</c:v>
                </c:pt>
                <c:pt idx="472">
                  <c:v>0.39948640000000002</c:v>
                </c:pt>
                <c:pt idx="473">
                  <c:v>0.39948640000000002</c:v>
                </c:pt>
                <c:pt idx="474">
                  <c:v>0.39937790000000001</c:v>
                </c:pt>
                <c:pt idx="475">
                  <c:v>0.39930559999999998</c:v>
                </c:pt>
                <c:pt idx="476">
                  <c:v>0.39952260000000001</c:v>
                </c:pt>
                <c:pt idx="477">
                  <c:v>0.39937790000000001</c:v>
                </c:pt>
                <c:pt idx="478">
                  <c:v>0.39937790000000001</c:v>
                </c:pt>
                <c:pt idx="479">
                  <c:v>0.39916089999999999</c:v>
                </c:pt>
                <c:pt idx="480">
                  <c:v>0.39952260000000001</c:v>
                </c:pt>
                <c:pt idx="481">
                  <c:v>0.39937790000000001</c:v>
                </c:pt>
                <c:pt idx="482">
                  <c:v>0.39934170000000002</c:v>
                </c:pt>
                <c:pt idx="483">
                  <c:v>0.39916089999999999</c:v>
                </c:pt>
                <c:pt idx="484">
                  <c:v>0.39923320000000001</c:v>
                </c:pt>
                <c:pt idx="485">
                  <c:v>0.39930559999999998</c:v>
                </c:pt>
                <c:pt idx="486">
                  <c:v>0.39930559999999998</c:v>
                </c:pt>
                <c:pt idx="487">
                  <c:v>0.39901619999999999</c:v>
                </c:pt>
                <c:pt idx="488">
                  <c:v>0.39923320000000001</c:v>
                </c:pt>
                <c:pt idx="489">
                  <c:v>0.39905239999999997</c:v>
                </c:pt>
                <c:pt idx="490">
                  <c:v>0.39923320000000001</c:v>
                </c:pt>
                <c:pt idx="491">
                  <c:v>0.39905239999999997</c:v>
                </c:pt>
                <c:pt idx="492">
                  <c:v>0.39923320000000001</c:v>
                </c:pt>
                <c:pt idx="493">
                  <c:v>0.39901619999999999</c:v>
                </c:pt>
                <c:pt idx="494">
                  <c:v>0.39934170000000002</c:v>
                </c:pt>
                <c:pt idx="495">
                  <c:v>0.39923320000000001</c:v>
                </c:pt>
                <c:pt idx="496">
                  <c:v>0.39923320000000001</c:v>
                </c:pt>
                <c:pt idx="497">
                  <c:v>0.3991247</c:v>
                </c:pt>
                <c:pt idx="498">
                  <c:v>0.39923320000000001</c:v>
                </c:pt>
                <c:pt idx="499">
                  <c:v>0.39898</c:v>
                </c:pt>
                <c:pt idx="500">
                  <c:v>0.39923320000000001</c:v>
                </c:pt>
                <c:pt idx="501">
                  <c:v>0.39901619999999999</c:v>
                </c:pt>
                <c:pt idx="502">
                  <c:v>0.39923320000000001</c:v>
                </c:pt>
                <c:pt idx="503">
                  <c:v>0.39898</c:v>
                </c:pt>
                <c:pt idx="504">
                  <c:v>0.39923320000000001</c:v>
                </c:pt>
                <c:pt idx="505">
                  <c:v>0.39905239999999997</c:v>
                </c:pt>
                <c:pt idx="506">
                  <c:v>0.39930559999999998</c:v>
                </c:pt>
                <c:pt idx="507">
                  <c:v>0.39905239999999997</c:v>
                </c:pt>
                <c:pt idx="508">
                  <c:v>0.39923320000000001</c:v>
                </c:pt>
                <c:pt idx="509">
                  <c:v>0.39894390000000002</c:v>
                </c:pt>
                <c:pt idx="510">
                  <c:v>0.39923320000000001</c:v>
                </c:pt>
                <c:pt idx="511">
                  <c:v>0.3991247</c:v>
                </c:pt>
                <c:pt idx="512">
                  <c:v>0.39923320000000001</c:v>
                </c:pt>
                <c:pt idx="513">
                  <c:v>0.39901619999999999</c:v>
                </c:pt>
                <c:pt idx="514">
                  <c:v>0.39923320000000001</c:v>
                </c:pt>
                <c:pt idx="515">
                  <c:v>0.39898</c:v>
                </c:pt>
                <c:pt idx="516">
                  <c:v>0.39930559999999998</c:v>
                </c:pt>
                <c:pt idx="517">
                  <c:v>0.39898</c:v>
                </c:pt>
                <c:pt idx="518">
                  <c:v>0.39919700000000002</c:v>
                </c:pt>
                <c:pt idx="519">
                  <c:v>0.39898</c:v>
                </c:pt>
                <c:pt idx="520">
                  <c:v>0.39905239999999997</c:v>
                </c:pt>
                <c:pt idx="521">
                  <c:v>0.39887149999999999</c:v>
                </c:pt>
                <c:pt idx="522">
                  <c:v>0.39898</c:v>
                </c:pt>
                <c:pt idx="523">
                  <c:v>0.39883540000000001</c:v>
                </c:pt>
                <c:pt idx="524">
                  <c:v>0.39894390000000002</c:v>
                </c:pt>
                <c:pt idx="525">
                  <c:v>0.39869070000000001</c:v>
                </c:pt>
                <c:pt idx="526">
                  <c:v>0.39894390000000002</c:v>
                </c:pt>
                <c:pt idx="527">
                  <c:v>0.39879920000000002</c:v>
                </c:pt>
                <c:pt idx="528">
                  <c:v>0.39898</c:v>
                </c:pt>
                <c:pt idx="529">
                  <c:v>0.39883540000000001</c:v>
                </c:pt>
                <c:pt idx="530">
                  <c:v>0.39894390000000002</c:v>
                </c:pt>
                <c:pt idx="531">
                  <c:v>0.39850980000000003</c:v>
                </c:pt>
                <c:pt idx="532">
                  <c:v>0.39850980000000003</c:v>
                </c:pt>
                <c:pt idx="533">
                  <c:v>0.3981481</c:v>
                </c:pt>
                <c:pt idx="534">
                  <c:v>0.39840130000000001</c:v>
                </c:pt>
                <c:pt idx="535">
                  <c:v>0.39811200000000002</c:v>
                </c:pt>
                <c:pt idx="536">
                  <c:v>0.39847369999999999</c:v>
                </c:pt>
                <c:pt idx="537">
                  <c:v>0.39803959999999999</c:v>
                </c:pt>
                <c:pt idx="538">
                  <c:v>0.3981481</c:v>
                </c:pt>
                <c:pt idx="539">
                  <c:v>0.39803959999999999</c:v>
                </c:pt>
                <c:pt idx="540">
                  <c:v>0.3981481</c:v>
                </c:pt>
                <c:pt idx="541">
                  <c:v>0.39778649999999999</c:v>
                </c:pt>
                <c:pt idx="542">
                  <c:v>0.39811200000000002</c:v>
                </c:pt>
                <c:pt idx="543">
                  <c:v>0.39803959999999999</c:v>
                </c:pt>
                <c:pt idx="544">
                  <c:v>0.39811200000000002</c:v>
                </c:pt>
                <c:pt idx="545">
                  <c:v>0.397895</c:v>
                </c:pt>
                <c:pt idx="546">
                  <c:v>0.39811200000000002</c:v>
                </c:pt>
                <c:pt idx="547">
                  <c:v>0.39793109999999998</c:v>
                </c:pt>
                <c:pt idx="548">
                  <c:v>0.39811200000000002</c:v>
                </c:pt>
                <c:pt idx="549">
                  <c:v>0.3977503</c:v>
                </c:pt>
                <c:pt idx="550">
                  <c:v>0.39822049999999998</c:v>
                </c:pt>
                <c:pt idx="551">
                  <c:v>0.39778649999999999</c:v>
                </c:pt>
                <c:pt idx="552">
                  <c:v>0.3981481</c:v>
                </c:pt>
                <c:pt idx="553">
                  <c:v>0.39738859999999998</c:v>
                </c:pt>
                <c:pt idx="554">
                  <c:v>0.39771410000000001</c:v>
                </c:pt>
                <c:pt idx="555">
                  <c:v>0.3976056</c:v>
                </c:pt>
                <c:pt idx="556">
                  <c:v>0.39771410000000001</c:v>
                </c:pt>
                <c:pt idx="557">
                  <c:v>0.3976056</c:v>
                </c:pt>
                <c:pt idx="558">
                  <c:v>0.3976056</c:v>
                </c:pt>
                <c:pt idx="559">
                  <c:v>0.39742480000000002</c:v>
                </c:pt>
                <c:pt idx="560">
                  <c:v>0.39749709999999999</c:v>
                </c:pt>
                <c:pt idx="561">
                  <c:v>0.39735239999999999</c:v>
                </c:pt>
                <c:pt idx="562">
                  <c:v>0.39749709999999999</c:v>
                </c:pt>
                <c:pt idx="563">
                  <c:v>0.39742480000000002</c:v>
                </c:pt>
                <c:pt idx="564">
                  <c:v>0.39753329999999998</c:v>
                </c:pt>
                <c:pt idx="565">
                  <c:v>0.39742480000000002</c:v>
                </c:pt>
                <c:pt idx="566">
                  <c:v>0.39749709999999999</c:v>
                </c:pt>
                <c:pt idx="567">
                  <c:v>0.3972078</c:v>
                </c:pt>
                <c:pt idx="568">
                  <c:v>0.39753329999999998</c:v>
                </c:pt>
                <c:pt idx="569">
                  <c:v>0.39717160000000001</c:v>
                </c:pt>
                <c:pt idx="570">
                  <c:v>0.39717160000000001</c:v>
                </c:pt>
                <c:pt idx="571">
                  <c:v>0.39717160000000001</c:v>
                </c:pt>
                <c:pt idx="572">
                  <c:v>0.3972078</c:v>
                </c:pt>
                <c:pt idx="573">
                  <c:v>0.39713540000000003</c:v>
                </c:pt>
                <c:pt idx="574">
                  <c:v>0.3972078</c:v>
                </c:pt>
                <c:pt idx="575">
                  <c:v>0.39713540000000003</c:v>
                </c:pt>
                <c:pt idx="576">
                  <c:v>0.39713540000000003</c:v>
                </c:pt>
                <c:pt idx="577">
                  <c:v>0.39717160000000001</c:v>
                </c:pt>
                <c:pt idx="578">
                  <c:v>0.3972078</c:v>
                </c:pt>
                <c:pt idx="579">
                  <c:v>0.39688220000000002</c:v>
                </c:pt>
                <c:pt idx="580">
                  <c:v>0.39670139999999998</c:v>
                </c:pt>
                <c:pt idx="581">
                  <c:v>0.39677370000000001</c:v>
                </c:pt>
                <c:pt idx="582">
                  <c:v>0.39648440000000001</c:v>
                </c:pt>
                <c:pt idx="583">
                  <c:v>0.39641199999999999</c:v>
                </c:pt>
                <c:pt idx="584">
                  <c:v>0.3965206</c:v>
                </c:pt>
                <c:pt idx="585">
                  <c:v>0.39644819999999997</c:v>
                </c:pt>
                <c:pt idx="586">
                  <c:v>0.39648440000000001</c:v>
                </c:pt>
                <c:pt idx="587">
                  <c:v>0.39648440000000001</c:v>
                </c:pt>
                <c:pt idx="588">
                  <c:v>0.3965206</c:v>
                </c:pt>
                <c:pt idx="589">
                  <c:v>0.39644819999999997</c:v>
                </c:pt>
                <c:pt idx="590">
                  <c:v>0.39612269999999999</c:v>
                </c:pt>
                <c:pt idx="591">
                  <c:v>0.39590570000000003</c:v>
                </c:pt>
                <c:pt idx="592">
                  <c:v>0.39586949999999999</c:v>
                </c:pt>
                <c:pt idx="593">
                  <c:v>0.39586949999999999</c:v>
                </c:pt>
                <c:pt idx="594">
                  <c:v>0.39579720000000002</c:v>
                </c:pt>
                <c:pt idx="595">
                  <c:v>0.39594190000000001</c:v>
                </c:pt>
                <c:pt idx="596">
                  <c:v>0.39572479999999999</c:v>
                </c:pt>
                <c:pt idx="597">
                  <c:v>0.39576099999999997</c:v>
                </c:pt>
                <c:pt idx="598">
                  <c:v>0.39561629999999998</c:v>
                </c:pt>
                <c:pt idx="599">
                  <c:v>0.3951461</c:v>
                </c:pt>
                <c:pt idx="600">
                  <c:v>0.39503759999999999</c:v>
                </c:pt>
                <c:pt idx="601">
                  <c:v>0.39554400000000001</c:v>
                </c:pt>
                <c:pt idx="602">
                  <c:v>0.39485680000000001</c:v>
                </c:pt>
                <c:pt idx="603">
                  <c:v>0.39478439999999998</c:v>
                </c:pt>
                <c:pt idx="604">
                  <c:v>0.39467590000000002</c:v>
                </c:pt>
                <c:pt idx="605">
                  <c:v>0.39478439999999998</c:v>
                </c:pt>
                <c:pt idx="606">
                  <c:v>0.39471210000000001</c:v>
                </c:pt>
                <c:pt idx="607">
                  <c:v>0.39471210000000001</c:v>
                </c:pt>
                <c:pt idx="608">
                  <c:v>0.39435039999999999</c:v>
                </c:pt>
                <c:pt idx="609">
                  <c:v>0.39435039999999999</c:v>
                </c:pt>
                <c:pt idx="610">
                  <c:v>0.39388020000000001</c:v>
                </c:pt>
                <c:pt idx="611">
                  <c:v>0.3937717</c:v>
                </c:pt>
                <c:pt idx="612">
                  <c:v>0.39351849999999999</c:v>
                </c:pt>
                <c:pt idx="613">
                  <c:v>0.39359090000000002</c:v>
                </c:pt>
                <c:pt idx="614">
                  <c:v>0.39351849999999999</c:v>
                </c:pt>
                <c:pt idx="615">
                  <c:v>0.39359090000000002</c:v>
                </c:pt>
                <c:pt idx="616">
                  <c:v>0.3933738</c:v>
                </c:pt>
                <c:pt idx="617">
                  <c:v>0.3932292</c:v>
                </c:pt>
                <c:pt idx="618">
                  <c:v>0.3933738</c:v>
                </c:pt>
                <c:pt idx="619">
                  <c:v>0.3930845</c:v>
                </c:pt>
                <c:pt idx="620">
                  <c:v>0.3930845</c:v>
                </c:pt>
                <c:pt idx="621">
                  <c:v>0.40028209999999997</c:v>
                </c:pt>
                <c:pt idx="622">
                  <c:v>0.40031830000000002</c:v>
                </c:pt>
                <c:pt idx="623">
                  <c:v>0.40024589999999999</c:v>
                </c:pt>
                <c:pt idx="624">
                  <c:v>0.40028209999999997</c:v>
                </c:pt>
                <c:pt idx="625">
                  <c:v>0.40010129999999999</c:v>
                </c:pt>
                <c:pt idx="626">
                  <c:v>0.40028209999999997</c:v>
                </c:pt>
                <c:pt idx="627">
                  <c:v>0.40039059999999999</c:v>
                </c:pt>
                <c:pt idx="628">
                  <c:v>0.3999566</c:v>
                </c:pt>
                <c:pt idx="629">
                  <c:v>0.40031830000000002</c:v>
                </c:pt>
                <c:pt idx="630">
                  <c:v>0.40031830000000002</c:v>
                </c:pt>
                <c:pt idx="631">
                  <c:v>0.40031830000000002</c:v>
                </c:pt>
                <c:pt idx="632">
                  <c:v>0.4002098</c:v>
                </c:pt>
                <c:pt idx="633">
                  <c:v>0.40039059999999999</c:v>
                </c:pt>
                <c:pt idx="634">
                  <c:v>0.40024589999999999</c:v>
                </c:pt>
                <c:pt idx="635">
                  <c:v>0.40042680000000003</c:v>
                </c:pt>
                <c:pt idx="636">
                  <c:v>0.40006510000000001</c:v>
                </c:pt>
                <c:pt idx="637">
                  <c:v>0.40039059999999999</c:v>
                </c:pt>
                <c:pt idx="638">
                  <c:v>0.40024589999999999</c:v>
                </c:pt>
                <c:pt idx="639">
                  <c:v>0.40042680000000003</c:v>
                </c:pt>
                <c:pt idx="640">
                  <c:v>0.40010129999999999</c:v>
                </c:pt>
                <c:pt idx="641">
                  <c:v>0.40028209999999997</c:v>
                </c:pt>
                <c:pt idx="642">
                  <c:v>0.3999566</c:v>
                </c:pt>
                <c:pt idx="643">
                  <c:v>0.40031830000000002</c:v>
                </c:pt>
                <c:pt idx="644">
                  <c:v>0.40013749999999998</c:v>
                </c:pt>
                <c:pt idx="645">
                  <c:v>0.40031830000000002</c:v>
                </c:pt>
                <c:pt idx="646">
                  <c:v>0.4002098</c:v>
                </c:pt>
                <c:pt idx="647">
                  <c:v>0.40042680000000003</c:v>
                </c:pt>
                <c:pt idx="648">
                  <c:v>0.4002098</c:v>
                </c:pt>
                <c:pt idx="649">
                  <c:v>0.40039059999999999</c:v>
                </c:pt>
                <c:pt idx="650">
                  <c:v>0.40006510000000001</c:v>
                </c:pt>
                <c:pt idx="651">
                  <c:v>0.40042680000000003</c:v>
                </c:pt>
                <c:pt idx="652">
                  <c:v>0.40010129999999999</c:v>
                </c:pt>
                <c:pt idx="653">
                  <c:v>0.40031830000000002</c:v>
                </c:pt>
                <c:pt idx="654">
                  <c:v>0.40024589999999999</c:v>
                </c:pt>
                <c:pt idx="655">
                  <c:v>0.4002098</c:v>
                </c:pt>
                <c:pt idx="656">
                  <c:v>0.3999566</c:v>
                </c:pt>
                <c:pt idx="657">
                  <c:v>0.40031830000000002</c:v>
                </c:pt>
                <c:pt idx="658">
                  <c:v>0.40013749999999998</c:v>
                </c:pt>
                <c:pt idx="659">
                  <c:v>0.4004991</c:v>
                </c:pt>
                <c:pt idx="660">
                  <c:v>0.40024589999999999</c:v>
                </c:pt>
                <c:pt idx="661">
                  <c:v>0.40046300000000001</c:v>
                </c:pt>
                <c:pt idx="662">
                  <c:v>0.40013749999999998</c:v>
                </c:pt>
                <c:pt idx="663">
                  <c:v>0.40039059999999999</c:v>
                </c:pt>
                <c:pt idx="664">
                  <c:v>0.40006510000000001</c:v>
                </c:pt>
                <c:pt idx="665">
                  <c:v>0.40042680000000003</c:v>
                </c:pt>
                <c:pt idx="666">
                  <c:v>0.40010129999999999</c:v>
                </c:pt>
                <c:pt idx="667">
                  <c:v>0.40039059999999999</c:v>
                </c:pt>
                <c:pt idx="668">
                  <c:v>0.40013749999999998</c:v>
                </c:pt>
                <c:pt idx="669">
                  <c:v>0.40028209999999997</c:v>
                </c:pt>
                <c:pt idx="670">
                  <c:v>0.40010129999999999</c:v>
                </c:pt>
                <c:pt idx="671">
                  <c:v>0.40031830000000002</c:v>
                </c:pt>
                <c:pt idx="672">
                  <c:v>0.4002098</c:v>
                </c:pt>
                <c:pt idx="673">
                  <c:v>0.40039059999999999</c:v>
                </c:pt>
                <c:pt idx="674">
                  <c:v>0.40013749999999998</c:v>
                </c:pt>
                <c:pt idx="675">
                  <c:v>0.40042680000000003</c:v>
                </c:pt>
                <c:pt idx="676">
                  <c:v>0.39992040000000001</c:v>
                </c:pt>
                <c:pt idx="677">
                  <c:v>0.40013749999999998</c:v>
                </c:pt>
                <c:pt idx="678">
                  <c:v>0.40028209999999997</c:v>
                </c:pt>
                <c:pt idx="679">
                  <c:v>0.40042680000000003</c:v>
                </c:pt>
                <c:pt idx="680">
                  <c:v>0.40024589999999999</c:v>
                </c:pt>
                <c:pt idx="681">
                  <c:v>0.40042680000000003</c:v>
                </c:pt>
                <c:pt idx="682">
                  <c:v>0.40010129999999999</c:v>
                </c:pt>
                <c:pt idx="683">
                  <c:v>0.40039059999999999</c:v>
                </c:pt>
                <c:pt idx="684">
                  <c:v>0.39992040000000001</c:v>
                </c:pt>
                <c:pt idx="685">
                  <c:v>0.40031830000000002</c:v>
                </c:pt>
                <c:pt idx="686">
                  <c:v>0.40010129999999999</c:v>
                </c:pt>
                <c:pt idx="687">
                  <c:v>0.40028209999999997</c:v>
                </c:pt>
                <c:pt idx="688">
                  <c:v>0.4002098</c:v>
                </c:pt>
                <c:pt idx="689">
                  <c:v>0.40042680000000003</c:v>
                </c:pt>
                <c:pt idx="690">
                  <c:v>0.40024589999999999</c:v>
                </c:pt>
                <c:pt idx="691">
                  <c:v>0.40042680000000003</c:v>
                </c:pt>
                <c:pt idx="692">
                  <c:v>0.40024589999999999</c:v>
                </c:pt>
                <c:pt idx="693">
                  <c:v>0.40031830000000002</c:v>
                </c:pt>
                <c:pt idx="694">
                  <c:v>0.4002098</c:v>
                </c:pt>
                <c:pt idx="695">
                  <c:v>0.40042680000000003</c:v>
                </c:pt>
                <c:pt idx="696">
                  <c:v>0.40013749999999998</c:v>
                </c:pt>
                <c:pt idx="697">
                  <c:v>0.40042680000000003</c:v>
                </c:pt>
                <c:pt idx="698">
                  <c:v>0.40028209999999997</c:v>
                </c:pt>
                <c:pt idx="699">
                  <c:v>0.4004991</c:v>
                </c:pt>
                <c:pt idx="700">
                  <c:v>0.3999566</c:v>
                </c:pt>
                <c:pt idx="701">
                  <c:v>0.40039059999999999</c:v>
                </c:pt>
                <c:pt idx="702">
                  <c:v>0.40006510000000001</c:v>
                </c:pt>
                <c:pt idx="703">
                  <c:v>0.40046300000000001</c:v>
                </c:pt>
                <c:pt idx="704">
                  <c:v>0.4002098</c:v>
                </c:pt>
                <c:pt idx="705">
                  <c:v>0.40046300000000001</c:v>
                </c:pt>
                <c:pt idx="706">
                  <c:v>0.39992040000000001</c:v>
                </c:pt>
                <c:pt idx="707">
                  <c:v>0.40042680000000003</c:v>
                </c:pt>
                <c:pt idx="708">
                  <c:v>0.40006510000000001</c:v>
                </c:pt>
                <c:pt idx="709">
                  <c:v>0.40039059999999999</c:v>
                </c:pt>
                <c:pt idx="710">
                  <c:v>0.40024589999999999</c:v>
                </c:pt>
                <c:pt idx="711">
                  <c:v>0.40039059999999999</c:v>
                </c:pt>
                <c:pt idx="712">
                  <c:v>0.3999566</c:v>
                </c:pt>
                <c:pt idx="713">
                  <c:v>0.40031830000000002</c:v>
                </c:pt>
                <c:pt idx="714">
                  <c:v>0.40028209999999997</c:v>
                </c:pt>
                <c:pt idx="715">
                  <c:v>0.40006510000000001</c:v>
                </c:pt>
                <c:pt idx="716">
                  <c:v>0.40028209999999997</c:v>
                </c:pt>
                <c:pt idx="717">
                  <c:v>0.40031830000000002</c:v>
                </c:pt>
                <c:pt idx="718">
                  <c:v>0.40031830000000002</c:v>
                </c:pt>
                <c:pt idx="719">
                  <c:v>0.40042680000000003</c:v>
                </c:pt>
                <c:pt idx="720">
                  <c:v>0.40024589999999999</c:v>
                </c:pt>
                <c:pt idx="721">
                  <c:v>0.40031830000000002</c:v>
                </c:pt>
                <c:pt idx="722">
                  <c:v>0.40024589999999999</c:v>
                </c:pt>
                <c:pt idx="723">
                  <c:v>0.4002098</c:v>
                </c:pt>
                <c:pt idx="724">
                  <c:v>0.40031830000000002</c:v>
                </c:pt>
                <c:pt idx="725">
                  <c:v>0.40031830000000002</c:v>
                </c:pt>
                <c:pt idx="726">
                  <c:v>0.40031830000000002</c:v>
                </c:pt>
                <c:pt idx="727">
                  <c:v>0.40031830000000002</c:v>
                </c:pt>
                <c:pt idx="728">
                  <c:v>0.40028209999999997</c:v>
                </c:pt>
                <c:pt idx="729">
                  <c:v>0.40028209999999997</c:v>
                </c:pt>
                <c:pt idx="730">
                  <c:v>0.40028209999999997</c:v>
                </c:pt>
                <c:pt idx="731">
                  <c:v>0.40031830000000002</c:v>
                </c:pt>
                <c:pt idx="732">
                  <c:v>0.40024589999999999</c:v>
                </c:pt>
                <c:pt idx="733">
                  <c:v>0.40031830000000002</c:v>
                </c:pt>
                <c:pt idx="734">
                  <c:v>0.40028209999999997</c:v>
                </c:pt>
                <c:pt idx="735">
                  <c:v>0.40031830000000002</c:v>
                </c:pt>
                <c:pt idx="736">
                  <c:v>0.40031830000000002</c:v>
                </c:pt>
                <c:pt idx="737">
                  <c:v>0.40039059999999999</c:v>
                </c:pt>
                <c:pt idx="738">
                  <c:v>0.40024589999999999</c:v>
                </c:pt>
                <c:pt idx="739">
                  <c:v>0.40042680000000003</c:v>
                </c:pt>
                <c:pt idx="740">
                  <c:v>0.40024589999999999</c:v>
                </c:pt>
                <c:pt idx="741">
                  <c:v>0.40024589999999999</c:v>
                </c:pt>
                <c:pt idx="742">
                  <c:v>0.40013749999999998</c:v>
                </c:pt>
                <c:pt idx="743">
                  <c:v>0.40031830000000002</c:v>
                </c:pt>
                <c:pt idx="744">
                  <c:v>0.40013749999999998</c:v>
                </c:pt>
                <c:pt idx="745">
                  <c:v>0.40028209999999997</c:v>
                </c:pt>
                <c:pt idx="746">
                  <c:v>0.4002098</c:v>
                </c:pt>
                <c:pt idx="747">
                  <c:v>0.40028209999999997</c:v>
                </c:pt>
                <c:pt idx="748">
                  <c:v>0.40039059999999999</c:v>
                </c:pt>
                <c:pt idx="749">
                  <c:v>0.40031830000000002</c:v>
                </c:pt>
                <c:pt idx="750">
                  <c:v>0.40031830000000002</c:v>
                </c:pt>
                <c:pt idx="751">
                  <c:v>0.40024589999999999</c:v>
                </c:pt>
                <c:pt idx="752">
                  <c:v>0.40006510000000001</c:v>
                </c:pt>
                <c:pt idx="753">
                  <c:v>0.40028209999999997</c:v>
                </c:pt>
                <c:pt idx="754">
                  <c:v>0.40031830000000002</c:v>
                </c:pt>
                <c:pt idx="755">
                  <c:v>0.3999566</c:v>
                </c:pt>
                <c:pt idx="756">
                  <c:v>0.40039059999999999</c:v>
                </c:pt>
                <c:pt idx="757">
                  <c:v>0.4002098</c:v>
                </c:pt>
                <c:pt idx="758">
                  <c:v>0.40010129999999999</c:v>
                </c:pt>
                <c:pt idx="759">
                  <c:v>0.40028209999999997</c:v>
                </c:pt>
                <c:pt idx="760">
                  <c:v>0.40024589999999999</c:v>
                </c:pt>
                <c:pt idx="761">
                  <c:v>0.3999566</c:v>
                </c:pt>
                <c:pt idx="762">
                  <c:v>0.4002098</c:v>
                </c:pt>
                <c:pt idx="763">
                  <c:v>0.40024589999999999</c:v>
                </c:pt>
                <c:pt idx="764">
                  <c:v>0.40010129999999999</c:v>
                </c:pt>
                <c:pt idx="765">
                  <c:v>0.40024589999999999</c:v>
                </c:pt>
                <c:pt idx="766">
                  <c:v>0.40024589999999999</c:v>
                </c:pt>
                <c:pt idx="767">
                  <c:v>0.40024589999999999</c:v>
                </c:pt>
                <c:pt idx="768">
                  <c:v>0.40024589999999999</c:v>
                </c:pt>
                <c:pt idx="769">
                  <c:v>0.40028209999999997</c:v>
                </c:pt>
                <c:pt idx="770">
                  <c:v>0.3999566</c:v>
                </c:pt>
                <c:pt idx="771">
                  <c:v>0.3999566</c:v>
                </c:pt>
                <c:pt idx="772">
                  <c:v>0.40010129999999999</c:v>
                </c:pt>
                <c:pt idx="773">
                  <c:v>0.40002890000000002</c:v>
                </c:pt>
                <c:pt idx="774">
                  <c:v>0.40028209999999997</c:v>
                </c:pt>
                <c:pt idx="775">
                  <c:v>0.3999566</c:v>
                </c:pt>
                <c:pt idx="776">
                  <c:v>0.40002890000000002</c:v>
                </c:pt>
                <c:pt idx="777">
                  <c:v>0.3999566</c:v>
                </c:pt>
                <c:pt idx="778">
                  <c:v>0.39970339999999999</c:v>
                </c:pt>
                <c:pt idx="779">
                  <c:v>0.3999566</c:v>
                </c:pt>
                <c:pt idx="780">
                  <c:v>0.39970339999999999</c:v>
                </c:pt>
                <c:pt idx="781">
                  <c:v>0.39919700000000002</c:v>
                </c:pt>
                <c:pt idx="782">
                  <c:v>0.39952260000000001</c:v>
                </c:pt>
                <c:pt idx="783">
                  <c:v>0.39916089999999999</c:v>
                </c:pt>
                <c:pt idx="784">
                  <c:v>0.39934170000000002</c:v>
                </c:pt>
                <c:pt idx="785">
                  <c:v>0.39905239999999997</c:v>
                </c:pt>
                <c:pt idx="786">
                  <c:v>0.39930559999999998</c:v>
                </c:pt>
                <c:pt idx="787">
                  <c:v>0.39898</c:v>
                </c:pt>
                <c:pt idx="788">
                  <c:v>0.39923320000000001</c:v>
                </c:pt>
                <c:pt idx="789">
                  <c:v>0.39901619999999999</c:v>
                </c:pt>
                <c:pt idx="790">
                  <c:v>0.39923320000000001</c:v>
                </c:pt>
                <c:pt idx="791">
                  <c:v>0.3991247</c:v>
                </c:pt>
                <c:pt idx="792">
                  <c:v>0.39923320000000001</c:v>
                </c:pt>
                <c:pt idx="793">
                  <c:v>0.39894390000000002</c:v>
                </c:pt>
                <c:pt idx="794">
                  <c:v>0.39923320000000001</c:v>
                </c:pt>
                <c:pt idx="795">
                  <c:v>0.3991247</c:v>
                </c:pt>
                <c:pt idx="796">
                  <c:v>0.39923320000000001</c:v>
                </c:pt>
                <c:pt idx="797">
                  <c:v>0.39898</c:v>
                </c:pt>
                <c:pt idx="798">
                  <c:v>0.39923320000000001</c:v>
                </c:pt>
                <c:pt idx="799">
                  <c:v>0.39894390000000002</c:v>
                </c:pt>
                <c:pt idx="800">
                  <c:v>0.39930559999999998</c:v>
                </c:pt>
                <c:pt idx="801">
                  <c:v>0.39894390000000002</c:v>
                </c:pt>
                <c:pt idx="802">
                  <c:v>0.39916089999999999</c:v>
                </c:pt>
                <c:pt idx="803">
                  <c:v>0.39869070000000001</c:v>
                </c:pt>
                <c:pt idx="804">
                  <c:v>0.39898</c:v>
                </c:pt>
                <c:pt idx="805">
                  <c:v>0.39850980000000003</c:v>
                </c:pt>
                <c:pt idx="806">
                  <c:v>0.39861829999999998</c:v>
                </c:pt>
                <c:pt idx="807">
                  <c:v>0.3981481</c:v>
                </c:pt>
                <c:pt idx="808">
                  <c:v>0.39840130000000001</c:v>
                </c:pt>
                <c:pt idx="809">
                  <c:v>0.39811200000000002</c:v>
                </c:pt>
                <c:pt idx="810">
                  <c:v>0.3981481</c:v>
                </c:pt>
                <c:pt idx="811">
                  <c:v>0.39793109999999998</c:v>
                </c:pt>
                <c:pt idx="812">
                  <c:v>0.3981481</c:v>
                </c:pt>
                <c:pt idx="813">
                  <c:v>0.397895</c:v>
                </c:pt>
                <c:pt idx="814">
                  <c:v>0.39822049999999998</c:v>
                </c:pt>
                <c:pt idx="815">
                  <c:v>0.39793109999999998</c:v>
                </c:pt>
                <c:pt idx="816">
                  <c:v>0.3981481</c:v>
                </c:pt>
                <c:pt idx="817">
                  <c:v>0.3976056</c:v>
                </c:pt>
                <c:pt idx="818">
                  <c:v>0.39749709999999999</c:v>
                </c:pt>
                <c:pt idx="819">
                  <c:v>0.3976056</c:v>
                </c:pt>
                <c:pt idx="820">
                  <c:v>0.39811200000000002</c:v>
                </c:pt>
                <c:pt idx="821">
                  <c:v>0.39738859999999998</c:v>
                </c:pt>
                <c:pt idx="822">
                  <c:v>0.39749709999999999</c:v>
                </c:pt>
                <c:pt idx="823">
                  <c:v>0.39731620000000001</c:v>
                </c:pt>
                <c:pt idx="824">
                  <c:v>0.39756940000000002</c:v>
                </c:pt>
                <c:pt idx="825">
                  <c:v>0.39735239999999999</c:v>
                </c:pt>
                <c:pt idx="826">
                  <c:v>0.3976056</c:v>
                </c:pt>
                <c:pt idx="827">
                  <c:v>0.39713540000000003</c:v>
                </c:pt>
                <c:pt idx="828">
                  <c:v>0.39753329999999998</c:v>
                </c:pt>
                <c:pt idx="829">
                  <c:v>0.39713540000000003</c:v>
                </c:pt>
                <c:pt idx="830">
                  <c:v>0.39731620000000001</c:v>
                </c:pt>
                <c:pt idx="831">
                  <c:v>0.39677370000000001</c:v>
                </c:pt>
                <c:pt idx="832">
                  <c:v>0.39717160000000001</c:v>
                </c:pt>
                <c:pt idx="833">
                  <c:v>0.39702690000000002</c:v>
                </c:pt>
                <c:pt idx="834">
                  <c:v>0.39659290000000003</c:v>
                </c:pt>
                <c:pt idx="835">
                  <c:v>0.39644819999999997</c:v>
                </c:pt>
                <c:pt idx="836">
                  <c:v>0.39662910000000001</c:v>
                </c:pt>
                <c:pt idx="837">
                  <c:v>0.39630349999999998</c:v>
                </c:pt>
                <c:pt idx="838">
                  <c:v>0.3966652</c:v>
                </c:pt>
                <c:pt idx="839">
                  <c:v>0.39641199999999999</c:v>
                </c:pt>
                <c:pt idx="840">
                  <c:v>0.39605030000000002</c:v>
                </c:pt>
                <c:pt idx="841">
                  <c:v>0.39572479999999999</c:v>
                </c:pt>
                <c:pt idx="842">
                  <c:v>0.3956887</c:v>
                </c:pt>
                <c:pt idx="843">
                  <c:v>0.39539930000000001</c:v>
                </c:pt>
                <c:pt idx="844">
                  <c:v>0.3956887</c:v>
                </c:pt>
                <c:pt idx="845">
                  <c:v>0.39525460000000001</c:v>
                </c:pt>
                <c:pt idx="846">
                  <c:v>0.39521849999999997</c:v>
                </c:pt>
                <c:pt idx="847">
                  <c:v>0.39463979999999999</c:v>
                </c:pt>
                <c:pt idx="848">
                  <c:v>0.39482060000000002</c:v>
                </c:pt>
                <c:pt idx="849">
                  <c:v>0.3946036</c:v>
                </c:pt>
                <c:pt idx="850">
                  <c:v>0.39478439999999998</c:v>
                </c:pt>
                <c:pt idx="851">
                  <c:v>0.3937717</c:v>
                </c:pt>
                <c:pt idx="852">
                  <c:v>0.39369939999999998</c:v>
                </c:pt>
                <c:pt idx="853">
                  <c:v>0.39344620000000002</c:v>
                </c:pt>
                <c:pt idx="854">
                  <c:v>0.39373550000000002</c:v>
                </c:pt>
                <c:pt idx="855">
                  <c:v>0.39340999999999998</c:v>
                </c:pt>
                <c:pt idx="856">
                  <c:v>0.39373550000000002</c:v>
                </c:pt>
                <c:pt idx="857">
                  <c:v>0.3932292</c:v>
                </c:pt>
                <c:pt idx="858">
                  <c:v>0.39315679999999997</c:v>
                </c:pt>
                <c:pt idx="859">
                  <c:v>0.39286749999999998</c:v>
                </c:pt>
                <c:pt idx="860">
                  <c:v>0.39959489999999998</c:v>
                </c:pt>
                <c:pt idx="861">
                  <c:v>0.39930559999999998</c:v>
                </c:pt>
                <c:pt idx="862">
                  <c:v>0.3996672</c:v>
                </c:pt>
                <c:pt idx="863">
                  <c:v>0.39937790000000001</c:v>
                </c:pt>
                <c:pt idx="864">
                  <c:v>0.4002098</c:v>
                </c:pt>
                <c:pt idx="865">
                  <c:v>0.39952260000000001</c:v>
                </c:pt>
                <c:pt idx="866">
                  <c:v>0.4002098</c:v>
                </c:pt>
                <c:pt idx="867">
                  <c:v>0.39977570000000001</c:v>
                </c:pt>
                <c:pt idx="868">
                  <c:v>0.40013749999999998</c:v>
                </c:pt>
                <c:pt idx="869">
                  <c:v>0.39992040000000001</c:v>
                </c:pt>
                <c:pt idx="870">
                  <c:v>0.40010129999999999</c:v>
                </c:pt>
                <c:pt idx="871">
                  <c:v>0.3999566</c:v>
                </c:pt>
                <c:pt idx="872">
                  <c:v>0.39973959999999997</c:v>
                </c:pt>
                <c:pt idx="873">
                  <c:v>0.39988430000000003</c:v>
                </c:pt>
                <c:pt idx="874">
                  <c:v>0.40006510000000001</c:v>
                </c:pt>
                <c:pt idx="875">
                  <c:v>0.39992040000000001</c:v>
                </c:pt>
                <c:pt idx="876">
                  <c:v>0.39973959999999997</c:v>
                </c:pt>
                <c:pt idx="877">
                  <c:v>0.39992040000000001</c:v>
                </c:pt>
                <c:pt idx="878">
                  <c:v>0.3999566</c:v>
                </c:pt>
                <c:pt idx="879">
                  <c:v>0.40002890000000002</c:v>
                </c:pt>
                <c:pt idx="880">
                  <c:v>0.39992040000000001</c:v>
                </c:pt>
                <c:pt idx="881">
                  <c:v>0.39992040000000001</c:v>
                </c:pt>
                <c:pt idx="882">
                  <c:v>0.40006510000000001</c:v>
                </c:pt>
                <c:pt idx="883">
                  <c:v>0.39988430000000003</c:v>
                </c:pt>
                <c:pt idx="884">
                  <c:v>0.40013749999999998</c:v>
                </c:pt>
                <c:pt idx="885">
                  <c:v>0.40002890000000002</c:v>
                </c:pt>
                <c:pt idx="886">
                  <c:v>0.40013749999999998</c:v>
                </c:pt>
                <c:pt idx="887">
                  <c:v>0.39988430000000003</c:v>
                </c:pt>
                <c:pt idx="888">
                  <c:v>0.40006510000000001</c:v>
                </c:pt>
                <c:pt idx="889">
                  <c:v>0.3999566</c:v>
                </c:pt>
                <c:pt idx="890">
                  <c:v>0.39992040000000001</c:v>
                </c:pt>
                <c:pt idx="891">
                  <c:v>0.39992040000000001</c:v>
                </c:pt>
                <c:pt idx="892">
                  <c:v>0.39988430000000003</c:v>
                </c:pt>
                <c:pt idx="893">
                  <c:v>0.39988430000000003</c:v>
                </c:pt>
                <c:pt idx="894">
                  <c:v>0.39977570000000001</c:v>
                </c:pt>
                <c:pt idx="895">
                  <c:v>0.3999566</c:v>
                </c:pt>
                <c:pt idx="896">
                  <c:v>0.40002890000000002</c:v>
                </c:pt>
                <c:pt idx="897">
                  <c:v>0.40006510000000001</c:v>
                </c:pt>
                <c:pt idx="898">
                  <c:v>0.40002890000000002</c:v>
                </c:pt>
                <c:pt idx="899">
                  <c:v>0.40006510000000001</c:v>
                </c:pt>
                <c:pt idx="900">
                  <c:v>0.3999566</c:v>
                </c:pt>
                <c:pt idx="901">
                  <c:v>0.40002890000000002</c:v>
                </c:pt>
                <c:pt idx="902">
                  <c:v>0.3999566</c:v>
                </c:pt>
                <c:pt idx="903">
                  <c:v>0.3999566</c:v>
                </c:pt>
                <c:pt idx="904">
                  <c:v>0.40006510000000001</c:v>
                </c:pt>
                <c:pt idx="905">
                  <c:v>0.39955879999999999</c:v>
                </c:pt>
                <c:pt idx="906">
                  <c:v>0.40006510000000001</c:v>
                </c:pt>
                <c:pt idx="907">
                  <c:v>0.3999566</c:v>
                </c:pt>
                <c:pt idx="908">
                  <c:v>0.39970339999999999</c:v>
                </c:pt>
                <c:pt idx="909">
                  <c:v>0.39955879999999999</c:v>
                </c:pt>
                <c:pt idx="910">
                  <c:v>0.39988430000000003</c:v>
                </c:pt>
                <c:pt idx="911">
                  <c:v>0.3996672</c:v>
                </c:pt>
                <c:pt idx="912">
                  <c:v>0.39941409999999999</c:v>
                </c:pt>
                <c:pt idx="913">
                  <c:v>0.39970339999999999</c:v>
                </c:pt>
                <c:pt idx="914">
                  <c:v>0.40002890000000002</c:v>
                </c:pt>
                <c:pt idx="915">
                  <c:v>0.3999566</c:v>
                </c:pt>
                <c:pt idx="916">
                  <c:v>0.39970339999999999</c:v>
                </c:pt>
                <c:pt idx="917">
                  <c:v>0.3996672</c:v>
                </c:pt>
                <c:pt idx="918">
                  <c:v>0.39941409999999999</c:v>
                </c:pt>
                <c:pt idx="919">
                  <c:v>0.39952260000000001</c:v>
                </c:pt>
                <c:pt idx="920">
                  <c:v>0.39948640000000002</c:v>
                </c:pt>
                <c:pt idx="921">
                  <c:v>0.39984809999999998</c:v>
                </c:pt>
                <c:pt idx="922">
                  <c:v>0.39948640000000002</c:v>
                </c:pt>
                <c:pt idx="923">
                  <c:v>0.39952260000000001</c:v>
                </c:pt>
                <c:pt idx="924">
                  <c:v>0.39937790000000001</c:v>
                </c:pt>
                <c:pt idx="925">
                  <c:v>0.39952260000000001</c:v>
                </c:pt>
                <c:pt idx="926">
                  <c:v>0.39952260000000001</c:v>
                </c:pt>
                <c:pt idx="927">
                  <c:v>0.39934170000000002</c:v>
                </c:pt>
                <c:pt idx="928">
                  <c:v>0.39937790000000001</c:v>
                </c:pt>
                <c:pt idx="929">
                  <c:v>0.39952260000000001</c:v>
                </c:pt>
                <c:pt idx="930">
                  <c:v>0.39988430000000003</c:v>
                </c:pt>
                <c:pt idx="931">
                  <c:v>0.39948640000000002</c:v>
                </c:pt>
                <c:pt idx="932">
                  <c:v>0.39948640000000002</c:v>
                </c:pt>
                <c:pt idx="933">
                  <c:v>0.39941409999999999</c:v>
                </c:pt>
                <c:pt idx="934">
                  <c:v>0.39934170000000002</c:v>
                </c:pt>
                <c:pt idx="935">
                  <c:v>0.39923320000000001</c:v>
                </c:pt>
                <c:pt idx="936">
                  <c:v>0.39923320000000001</c:v>
                </c:pt>
                <c:pt idx="937">
                  <c:v>0.39923320000000001</c:v>
                </c:pt>
                <c:pt idx="938">
                  <c:v>0.39934170000000002</c:v>
                </c:pt>
                <c:pt idx="939">
                  <c:v>0.39919700000000002</c:v>
                </c:pt>
                <c:pt idx="940">
                  <c:v>0.3991247</c:v>
                </c:pt>
                <c:pt idx="941">
                  <c:v>0.39934170000000002</c:v>
                </c:pt>
                <c:pt idx="942">
                  <c:v>0.3991247</c:v>
                </c:pt>
                <c:pt idx="943">
                  <c:v>0.39919700000000002</c:v>
                </c:pt>
                <c:pt idx="944">
                  <c:v>0.39916089999999999</c:v>
                </c:pt>
                <c:pt idx="945">
                  <c:v>0.39948640000000002</c:v>
                </c:pt>
                <c:pt idx="946">
                  <c:v>0.39905239999999997</c:v>
                </c:pt>
                <c:pt idx="947">
                  <c:v>0.39930559999999998</c:v>
                </c:pt>
                <c:pt idx="948">
                  <c:v>0.3991247</c:v>
                </c:pt>
                <c:pt idx="949">
                  <c:v>0.39923320000000001</c:v>
                </c:pt>
                <c:pt idx="950">
                  <c:v>0.3991247</c:v>
                </c:pt>
                <c:pt idx="951">
                  <c:v>0.39923320000000001</c:v>
                </c:pt>
                <c:pt idx="952">
                  <c:v>0.39919700000000002</c:v>
                </c:pt>
                <c:pt idx="953">
                  <c:v>0.39919700000000002</c:v>
                </c:pt>
                <c:pt idx="954">
                  <c:v>0.3991247</c:v>
                </c:pt>
                <c:pt idx="955">
                  <c:v>0.39898</c:v>
                </c:pt>
                <c:pt idx="956">
                  <c:v>0.39879920000000002</c:v>
                </c:pt>
                <c:pt idx="957">
                  <c:v>0.39905239999999997</c:v>
                </c:pt>
                <c:pt idx="958">
                  <c:v>0.39883540000000001</c:v>
                </c:pt>
                <c:pt idx="959">
                  <c:v>0.39894390000000002</c:v>
                </c:pt>
                <c:pt idx="960">
                  <c:v>0.39840130000000001</c:v>
                </c:pt>
                <c:pt idx="961">
                  <c:v>0.39832899999999999</c:v>
                </c:pt>
                <c:pt idx="962">
                  <c:v>0.39822049999999998</c:v>
                </c:pt>
                <c:pt idx="963">
                  <c:v>0.39825670000000002</c:v>
                </c:pt>
                <c:pt idx="964">
                  <c:v>0.39785880000000001</c:v>
                </c:pt>
                <c:pt idx="965">
                  <c:v>0.39840130000000001</c:v>
                </c:pt>
                <c:pt idx="966">
                  <c:v>0.39785880000000001</c:v>
                </c:pt>
                <c:pt idx="967">
                  <c:v>0.39811200000000002</c:v>
                </c:pt>
                <c:pt idx="968">
                  <c:v>0.397895</c:v>
                </c:pt>
                <c:pt idx="969">
                  <c:v>0.3977503</c:v>
                </c:pt>
                <c:pt idx="970">
                  <c:v>0.39796730000000002</c:v>
                </c:pt>
                <c:pt idx="971">
                  <c:v>0.39811200000000002</c:v>
                </c:pt>
                <c:pt idx="972">
                  <c:v>0.397895</c:v>
                </c:pt>
                <c:pt idx="973">
                  <c:v>0.39803959999999999</c:v>
                </c:pt>
                <c:pt idx="974">
                  <c:v>0.39738859999999998</c:v>
                </c:pt>
                <c:pt idx="975">
                  <c:v>0.39749709999999999</c:v>
                </c:pt>
                <c:pt idx="976">
                  <c:v>0.39735239999999999</c:v>
                </c:pt>
                <c:pt idx="977">
                  <c:v>0.3972078</c:v>
                </c:pt>
                <c:pt idx="978">
                  <c:v>0.39713540000000003</c:v>
                </c:pt>
                <c:pt idx="979">
                  <c:v>0.3972078</c:v>
                </c:pt>
                <c:pt idx="980">
                  <c:v>0.39677370000000001</c:v>
                </c:pt>
                <c:pt idx="981">
                  <c:v>0.39688220000000002</c:v>
                </c:pt>
                <c:pt idx="982">
                  <c:v>0.39677370000000001</c:v>
                </c:pt>
                <c:pt idx="983">
                  <c:v>0.39680989999999999</c:v>
                </c:pt>
                <c:pt idx="984">
                  <c:v>0.39644819999999997</c:v>
                </c:pt>
                <c:pt idx="985">
                  <c:v>0.39648440000000001</c:v>
                </c:pt>
                <c:pt idx="986">
                  <c:v>0.39608650000000001</c:v>
                </c:pt>
                <c:pt idx="987">
                  <c:v>0.395978</c:v>
                </c:pt>
                <c:pt idx="988">
                  <c:v>0.39590570000000003</c:v>
                </c:pt>
                <c:pt idx="989">
                  <c:v>0.39586949999999999</c:v>
                </c:pt>
                <c:pt idx="990">
                  <c:v>0.39558009999999999</c:v>
                </c:pt>
                <c:pt idx="991">
                  <c:v>0.3951461</c:v>
                </c:pt>
                <c:pt idx="992">
                  <c:v>0.39463979999999999</c:v>
                </c:pt>
                <c:pt idx="993">
                  <c:v>0.39489289999999999</c:v>
                </c:pt>
                <c:pt idx="994">
                  <c:v>0.3937717</c:v>
                </c:pt>
                <c:pt idx="995">
                  <c:v>0.39369939999999998</c:v>
                </c:pt>
                <c:pt idx="996">
                  <c:v>0.39351849999999999</c:v>
                </c:pt>
                <c:pt idx="997">
                  <c:v>0.39373550000000002</c:v>
                </c:pt>
                <c:pt idx="998">
                  <c:v>0.39351849999999999</c:v>
                </c:pt>
                <c:pt idx="999">
                  <c:v>0.39297599999999999</c:v>
                </c:pt>
                <c:pt idx="1000">
                  <c:v>0.39984809999999998</c:v>
                </c:pt>
                <c:pt idx="1001">
                  <c:v>0.40039059999999999</c:v>
                </c:pt>
                <c:pt idx="1002">
                  <c:v>0.40013749999999998</c:v>
                </c:pt>
                <c:pt idx="1003">
                  <c:v>0.40039059999999999</c:v>
                </c:pt>
                <c:pt idx="1004">
                  <c:v>0.3999566</c:v>
                </c:pt>
                <c:pt idx="1005">
                  <c:v>0.40013749999999998</c:v>
                </c:pt>
                <c:pt idx="1006">
                  <c:v>0.40024589999999999</c:v>
                </c:pt>
                <c:pt idx="1007">
                  <c:v>0.40042680000000003</c:v>
                </c:pt>
                <c:pt idx="1008">
                  <c:v>0.40006510000000001</c:v>
                </c:pt>
                <c:pt idx="1009">
                  <c:v>0.40024589999999999</c:v>
                </c:pt>
                <c:pt idx="1010">
                  <c:v>0.40002890000000002</c:v>
                </c:pt>
                <c:pt idx="1011">
                  <c:v>0.40039059999999999</c:v>
                </c:pt>
                <c:pt idx="1012">
                  <c:v>0.4002098</c:v>
                </c:pt>
                <c:pt idx="1013">
                  <c:v>0.40028209999999997</c:v>
                </c:pt>
                <c:pt idx="1014">
                  <c:v>0.3999566</c:v>
                </c:pt>
                <c:pt idx="1015">
                  <c:v>0.40039059999999999</c:v>
                </c:pt>
                <c:pt idx="1016">
                  <c:v>0.40013749999999998</c:v>
                </c:pt>
                <c:pt idx="1017">
                  <c:v>0.40010129999999999</c:v>
                </c:pt>
                <c:pt idx="1018">
                  <c:v>0.3999566</c:v>
                </c:pt>
                <c:pt idx="1019">
                  <c:v>0.40039059999999999</c:v>
                </c:pt>
                <c:pt idx="1020">
                  <c:v>0.3999566</c:v>
                </c:pt>
                <c:pt idx="1021">
                  <c:v>0.40028209999999997</c:v>
                </c:pt>
                <c:pt idx="1022">
                  <c:v>0.40024589999999999</c:v>
                </c:pt>
                <c:pt idx="1023">
                  <c:v>0.40028209999999997</c:v>
                </c:pt>
                <c:pt idx="1024">
                  <c:v>0.40010129999999999</c:v>
                </c:pt>
                <c:pt idx="1025">
                  <c:v>0.40031830000000002</c:v>
                </c:pt>
                <c:pt idx="1026">
                  <c:v>0.40002890000000002</c:v>
                </c:pt>
                <c:pt idx="1027">
                  <c:v>0.40024589999999999</c:v>
                </c:pt>
                <c:pt idx="1028">
                  <c:v>0.4002098</c:v>
                </c:pt>
                <c:pt idx="1029">
                  <c:v>0.40024589999999999</c:v>
                </c:pt>
                <c:pt idx="1030">
                  <c:v>0.40010129999999999</c:v>
                </c:pt>
                <c:pt idx="1031">
                  <c:v>0.40024589999999999</c:v>
                </c:pt>
                <c:pt idx="1032">
                  <c:v>0.40013749999999998</c:v>
                </c:pt>
                <c:pt idx="1033">
                  <c:v>0.40057150000000002</c:v>
                </c:pt>
                <c:pt idx="1034">
                  <c:v>0.40024589999999999</c:v>
                </c:pt>
                <c:pt idx="1035">
                  <c:v>0.4002098</c:v>
                </c:pt>
                <c:pt idx="1036">
                  <c:v>0.39992040000000001</c:v>
                </c:pt>
                <c:pt idx="1037">
                  <c:v>0.40013749999999998</c:v>
                </c:pt>
                <c:pt idx="1038">
                  <c:v>0.39992040000000001</c:v>
                </c:pt>
                <c:pt idx="1039">
                  <c:v>0.40031830000000002</c:v>
                </c:pt>
                <c:pt idx="1040">
                  <c:v>0.40013749999999998</c:v>
                </c:pt>
                <c:pt idx="1041">
                  <c:v>0.40046300000000001</c:v>
                </c:pt>
                <c:pt idx="1042">
                  <c:v>0.3999566</c:v>
                </c:pt>
                <c:pt idx="1043">
                  <c:v>0.4002098</c:v>
                </c:pt>
                <c:pt idx="1044">
                  <c:v>0.4002098</c:v>
                </c:pt>
                <c:pt idx="1045">
                  <c:v>0.40010129999999999</c:v>
                </c:pt>
                <c:pt idx="1046">
                  <c:v>0.40002890000000002</c:v>
                </c:pt>
                <c:pt idx="1047">
                  <c:v>0.40031830000000002</c:v>
                </c:pt>
                <c:pt idx="1048">
                  <c:v>0.40002890000000002</c:v>
                </c:pt>
                <c:pt idx="1049">
                  <c:v>0.40010129999999999</c:v>
                </c:pt>
                <c:pt idx="1050">
                  <c:v>0.3999566</c:v>
                </c:pt>
                <c:pt idx="1051">
                  <c:v>0.4002098</c:v>
                </c:pt>
                <c:pt idx="1052">
                  <c:v>0.3999566</c:v>
                </c:pt>
                <c:pt idx="1053">
                  <c:v>0.40039059999999999</c:v>
                </c:pt>
                <c:pt idx="1054">
                  <c:v>0.3999566</c:v>
                </c:pt>
                <c:pt idx="1055">
                  <c:v>0.4002098</c:v>
                </c:pt>
                <c:pt idx="1056">
                  <c:v>0.40010129999999999</c:v>
                </c:pt>
                <c:pt idx="1057">
                  <c:v>0.40042680000000003</c:v>
                </c:pt>
                <c:pt idx="1058">
                  <c:v>0.39988430000000003</c:v>
                </c:pt>
                <c:pt idx="1059">
                  <c:v>0.40031830000000002</c:v>
                </c:pt>
                <c:pt idx="1060">
                  <c:v>0.40006510000000001</c:v>
                </c:pt>
                <c:pt idx="1061">
                  <c:v>0.40031830000000002</c:v>
                </c:pt>
                <c:pt idx="1062">
                  <c:v>0.40028209999999997</c:v>
                </c:pt>
                <c:pt idx="1063">
                  <c:v>0.40039059999999999</c:v>
                </c:pt>
                <c:pt idx="1064">
                  <c:v>0.40006510000000001</c:v>
                </c:pt>
                <c:pt idx="1065">
                  <c:v>0.40042680000000003</c:v>
                </c:pt>
                <c:pt idx="1066">
                  <c:v>0.40028209999999997</c:v>
                </c:pt>
                <c:pt idx="1067">
                  <c:v>0.40006510000000001</c:v>
                </c:pt>
                <c:pt idx="1068">
                  <c:v>0.40002890000000002</c:v>
                </c:pt>
                <c:pt idx="1069">
                  <c:v>0.4002098</c:v>
                </c:pt>
                <c:pt idx="1070">
                  <c:v>0.40013749999999998</c:v>
                </c:pt>
                <c:pt idx="1071">
                  <c:v>0.40024589999999999</c:v>
                </c:pt>
                <c:pt idx="1072">
                  <c:v>0.3999566</c:v>
                </c:pt>
                <c:pt idx="1073">
                  <c:v>0.40028209999999997</c:v>
                </c:pt>
                <c:pt idx="1074">
                  <c:v>0.39984809999999998</c:v>
                </c:pt>
                <c:pt idx="1075">
                  <c:v>0.40046300000000001</c:v>
                </c:pt>
                <c:pt idx="1076">
                  <c:v>0.4002098</c:v>
                </c:pt>
                <c:pt idx="1077">
                  <c:v>0.4002098</c:v>
                </c:pt>
                <c:pt idx="1078">
                  <c:v>0.40002890000000002</c:v>
                </c:pt>
                <c:pt idx="1079">
                  <c:v>0.40031830000000002</c:v>
                </c:pt>
                <c:pt idx="1080">
                  <c:v>0.40006510000000001</c:v>
                </c:pt>
                <c:pt idx="1081">
                  <c:v>0.40024589999999999</c:v>
                </c:pt>
                <c:pt idx="1082">
                  <c:v>0.39988430000000003</c:v>
                </c:pt>
                <c:pt idx="1083">
                  <c:v>0.40042680000000003</c:v>
                </c:pt>
                <c:pt idx="1084">
                  <c:v>0.40024589999999999</c:v>
                </c:pt>
                <c:pt idx="1085">
                  <c:v>0.4002098</c:v>
                </c:pt>
                <c:pt idx="1086">
                  <c:v>0.40013749999999998</c:v>
                </c:pt>
                <c:pt idx="1087">
                  <c:v>0.4002098</c:v>
                </c:pt>
                <c:pt idx="1088">
                  <c:v>0.39992040000000001</c:v>
                </c:pt>
                <c:pt idx="1089">
                  <c:v>0.40024589999999999</c:v>
                </c:pt>
                <c:pt idx="1090">
                  <c:v>0.40031830000000002</c:v>
                </c:pt>
                <c:pt idx="1091">
                  <c:v>0.40042680000000003</c:v>
                </c:pt>
                <c:pt idx="1092">
                  <c:v>0.40024589999999999</c:v>
                </c:pt>
                <c:pt idx="1093">
                  <c:v>0.40024589999999999</c:v>
                </c:pt>
                <c:pt idx="1094">
                  <c:v>0.3999566</c:v>
                </c:pt>
                <c:pt idx="1095">
                  <c:v>0.40010129999999999</c:v>
                </c:pt>
                <c:pt idx="1096">
                  <c:v>0.40006510000000001</c:v>
                </c:pt>
                <c:pt idx="1097">
                  <c:v>0.40024589999999999</c:v>
                </c:pt>
                <c:pt idx="1098">
                  <c:v>0.40024589999999999</c:v>
                </c:pt>
                <c:pt idx="1099">
                  <c:v>0.40013749999999998</c:v>
                </c:pt>
                <c:pt idx="1100">
                  <c:v>0.3999566</c:v>
                </c:pt>
                <c:pt idx="1101">
                  <c:v>0.40028209999999997</c:v>
                </c:pt>
                <c:pt idx="1102">
                  <c:v>0.3999566</c:v>
                </c:pt>
                <c:pt idx="1103">
                  <c:v>0.40006510000000001</c:v>
                </c:pt>
                <c:pt idx="1104">
                  <c:v>0.40002890000000002</c:v>
                </c:pt>
                <c:pt idx="1105">
                  <c:v>0.40028209999999997</c:v>
                </c:pt>
                <c:pt idx="1106">
                  <c:v>0.40006510000000001</c:v>
                </c:pt>
                <c:pt idx="1107">
                  <c:v>0.40031830000000002</c:v>
                </c:pt>
                <c:pt idx="1108">
                  <c:v>0.39992040000000001</c:v>
                </c:pt>
                <c:pt idx="1109">
                  <c:v>0.40028209999999997</c:v>
                </c:pt>
                <c:pt idx="1110">
                  <c:v>0.40031830000000002</c:v>
                </c:pt>
                <c:pt idx="1111">
                  <c:v>0.40039059999999999</c:v>
                </c:pt>
                <c:pt idx="1112">
                  <c:v>0.40006510000000001</c:v>
                </c:pt>
                <c:pt idx="1113">
                  <c:v>0.40031830000000002</c:v>
                </c:pt>
                <c:pt idx="1114">
                  <c:v>0.40010129999999999</c:v>
                </c:pt>
                <c:pt idx="1115">
                  <c:v>0.4002098</c:v>
                </c:pt>
                <c:pt idx="1116">
                  <c:v>0.3999566</c:v>
                </c:pt>
                <c:pt idx="1117">
                  <c:v>0.4002098</c:v>
                </c:pt>
                <c:pt idx="1118">
                  <c:v>0.3999566</c:v>
                </c:pt>
                <c:pt idx="1119">
                  <c:v>0.40028209999999997</c:v>
                </c:pt>
                <c:pt idx="1120">
                  <c:v>0.40013749999999998</c:v>
                </c:pt>
                <c:pt idx="1121">
                  <c:v>0.40002890000000002</c:v>
                </c:pt>
                <c:pt idx="1122">
                  <c:v>0.3999566</c:v>
                </c:pt>
                <c:pt idx="1123">
                  <c:v>0.40006510000000001</c:v>
                </c:pt>
                <c:pt idx="1124">
                  <c:v>0.40024589999999999</c:v>
                </c:pt>
                <c:pt idx="1125">
                  <c:v>0.40028209999999997</c:v>
                </c:pt>
                <c:pt idx="1126">
                  <c:v>0.40002890000000002</c:v>
                </c:pt>
                <c:pt idx="1127">
                  <c:v>0.40002890000000002</c:v>
                </c:pt>
                <c:pt idx="1128">
                  <c:v>0.56911889999999998</c:v>
                </c:pt>
                <c:pt idx="1129">
                  <c:v>0.59834339999999997</c:v>
                </c:pt>
                <c:pt idx="1130">
                  <c:v>0.59816259999999999</c:v>
                </c:pt>
                <c:pt idx="1131">
                  <c:v>0.59834339999999997</c:v>
                </c:pt>
                <c:pt idx="1132">
                  <c:v>0.59809029999999996</c:v>
                </c:pt>
                <c:pt idx="1133">
                  <c:v>0.59830729999999999</c:v>
                </c:pt>
                <c:pt idx="1134">
                  <c:v>0.59816259999999999</c:v>
                </c:pt>
                <c:pt idx="1135">
                  <c:v>0.59834339999999997</c:v>
                </c:pt>
                <c:pt idx="1136">
                  <c:v>0.59805410000000003</c:v>
                </c:pt>
                <c:pt idx="1137">
                  <c:v>0.59834339999999997</c:v>
                </c:pt>
                <c:pt idx="1138">
                  <c:v>0.59816259999999999</c:v>
                </c:pt>
                <c:pt idx="1139">
                  <c:v>0.59834339999999997</c:v>
                </c:pt>
                <c:pt idx="1140">
                  <c:v>0.59780089999999997</c:v>
                </c:pt>
                <c:pt idx="1141">
                  <c:v>0.59834339999999997</c:v>
                </c:pt>
                <c:pt idx="1142">
                  <c:v>0.59823499999999996</c:v>
                </c:pt>
                <c:pt idx="1143">
                  <c:v>0.59834339999999997</c:v>
                </c:pt>
                <c:pt idx="1144">
                  <c:v>0.59823499999999996</c:v>
                </c:pt>
                <c:pt idx="1145">
                  <c:v>0.59827109999999994</c:v>
                </c:pt>
                <c:pt idx="1146">
                  <c:v>0.59823499999999996</c:v>
                </c:pt>
                <c:pt idx="1147">
                  <c:v>0.59834339999999997</c:v>
                </c:pt>
                <c:pt idx="1148">
                  <c:v>0.59823499999999996</c:v>
                </c:pt>
                <c:pt idx="1149">
                  <c:v>0.59834339999999997</c:v>
                </c:pt>
                <c:pt idx="1150">
                  <c:v>0.59809029999999996</c:v>
                </c:pt>
                <c:pt idx="1151">
                  <c:v>0.59834339999999997</c:v>
                </c:pt>
                <c:pt idx="1152">
                  <c:v>0.59823499999999996</c:v>
                </c:pt>
                <c:pt idx="1153">
                  <c:v>0.59834339999999997</c:v>
                </c:pt>
                <c:pt idx="1154">
                  <c:v>0.59798180000000001</c:v>
                </c:pt>
                <c:pt idx="1155">
                  <c:v>0.59834339999999997</c:v>
                </c:pt>
                <c:pt idx="1156">
                  <c:v>0.59809029999999996</c:v>
                </c:pt>
                <c:pt idx="1157">
                  <c:v>0.59809029999999996</c:v>
                </c:pt>
                <c:pt idx="1158">
                  <c:v>0.59812650000000001</c:v>
                </c:pt>
                <c:pt idx="1159">
                  <c:v>0.59834339999999997</c:v>
                </c:pt>
                <c:pt idx="1160">
                  <c:v>0.59812650000000001</c:v>
                </c:pt>
                <c:pt idx="1161">
                  <c:v>0.59834339999999997</c:v>
                </c:pt>
                <c:pt idx="1162">
                  <c:v>0.59816259999999999</c:v>
                </c:pt>
                <c:pt idx="1163">
                  <c:v>0.59834339999999997</c:v>
                </c:pt>
                <c:pt idx="1164">
                  <c:v>0.59816259999999999</c:v>
                </c:pt>
                <c:pt idx="1165">
                  <c:v>0.59830729999999999</c:v>
                </c:pt>
                <c:pt idx="1166">
                  <c:v>0.59827109999999994</c:v>
                </c:pt>
                <c:pt idx="1167">
                  <c:v>0.59834339999999997</c:v>
                </c:pt>
                <c:pt idx="1168">
                  <c:v>0.59812650000000001</c:v>
                </c:pt>
                <c:pt idx="1169">
                  <c:v>0.59834339999999997</c:v>
                </c:pt>
                <c:pt idx="1170">
                  <c:v>0.59823499999999996</c:v>
                </c:pt>
                <c:pt idx="1171">
                  <c:v>0.59834339999999997</c:v>
                </c:pt>
                <c:pt idx="1172">
                  <c:v>0.59827109999999994</c:v>
                </c:pt>
                <c:pt idx="1173">
                  <c:v>0.59830729999999999</c:v>
                </c:pt>
                <c:pt idx="1174">
                  <c:v>0.59816259999999999</c:v>
                </c:pt>
                <c:pt idx="1175">
                  <c:v>0.59834339999999997</c:v>
                </c:pt>
                <c:pt idx="1176">
                  <c:v>0.59830729999999999</c:v>
                </c:pt>
                <c:pt idx="1177">
                  <c:v>0.59834339999999997</c:v>
                </c:pt>
                <c:pt idx="1178">
                  <c:v>0.59816259999999999</c:v>
                </c:pt>
                <c:pt idx="1179">
                  <c:v>0.59827109999999994</c:v>
                </c:pt>
                <c:pt idx="1180">
                  <c:v>0.59812650000000001</c:v>
                </c:pt>
                <c:pt idx="1181">
                  <c:v>0.59830729999999999</c:v>
                </c:pt>
                <c:pt idx="1182">
                  <c:v>0.59812650000000001</c:v>
                </c:pt>
                <c:pt idx="1183">
                  <c:v>0.59834339999999997</c:v>
                </c:pt>
                <c:pt idx="1184">
                  <c:v>0.59823499999999996</c:v>
                </c:pt>
                <c:pt idx="1185">
                  <c:v>0.59827109999999994</c:v>
                </c:pt>
                <c:pt idx="1186">
                  <c:v>0.59827109999999994</c:v>
                </c:pt>
                <c:pt idx="1187">
                  <c:v>0.59827109999999994</c:v>
                </c:pt>
                <c:pt idx="1188">
                  <c:v>0.59827109999999994</c:v>
                </c:pt>
                <c:pt idx="1189">
                  <c:v>0.59830729999999999</c:v>
                </c:pt>
                <c:pt idx="1190">
                  <c:v>0.59827109999999994</c:v>
                </c:pt>
                <c:pt idx="1191">
                  <c:v>0.59841580000000005</c:v>
                </c:pt>
                <c:pt idx="1192">
                  <c:v>0.59823499999999996</c:v>
                </c:pt>
                <c:pt idx="1193">
                  <c:v>0.59830729999999999</c:v>
                </c:pt>
                <c:pt idx="1194">
                  <c:v>0.59827109999999994</c:v>
                </c:pt>
                <c:pt idx="1195">
                  <c:v>0.59823499999999996</c:v>
                </c:pt>
                <c:pt idx="1196">
                  <c:v>0.59816259999999999</c:v>
                </c:pt>
                <c:pt idx="1197">
                  <c:v>0.59827109999999994</c:v>
                </c:pt>
                <c:pt idx="1198">
                  <c:v>0.59823499999999996</c:v>
                </c:pt>
                <c:pt idx="1199">
                  <c:v>0.59834339999999997</c:v>
                </c:pt>
                <c:pt idx="1200">
                  <c:v>0.59823499999999996</c:v>
                </c:pt>
                <c:pt idx="1201">
                  <c:v>0.59830729999999999</c:v>
                </c:pt>
                <c:pt idx="1202">
                  <c:v>0.59809029999999996</c:v>
                </c:pt>
                <c:pt idx="1203">
                  <c:v>0.59827109999999994</c:v>
                </c:pt>
                <c:pt idx="1204">
                  <c:v>0.59830729999999999</c:v>
                </c:pt>
                <c:pt idx="1205">
                  <c:v>0.59823499999999996</c:v>
                </c:pt>
                <c:pt idx="1206">
                  <c:v>0.59816259999999999</c:v>
                </c:pt>
                <c:pt idx="1207">
                  <c:v>0.59823499999999996</c:v>
                </c:pt>
                <c:pt idx="1208">
                  <c:v>0.59827109999999994</c:v>
                </c:pt>
                <c:pt idx="1209">
                  <c:v>0.59834339999999997</c:v>
                </c:pt>
                <c:pt idx="1210">
                  <c:v>0.59830729999999999</c:v>
                </c:pt>
                <c:pt idx="1211">
                  <c:v>0.59823499999999996</c:v>
                </c:pt>
                <c:pt idx="1212">
                  <c:v>0.59827109999999994</c:v>
                </c:pt>
                <c:pt idx="1213">
                  <c:v>0.59827109999999994</c:v>
                </c:pt>
                <c:pt idx="1214">
                  <c:v>0.59827109999999994</c:v>
                </c:pt>
                <c:pt idx="1215">
                  <c:v>0.59823499999999996</c:v>
                </c:pt>
                <c:pt idx="1216">
                  <c:v>0.59830729999999999</c:v>
                </c:pt>
                <c:pt idx="1217">
                  <c:v>0.59827109999999994</c:v>
                </c:pt>
                <c:pt idx="1218">
                  <c:v>0.59830729999999999</c:v>
                </c:pt>
                <c:pt idx="1219">
                  <c:v>0.59834339999999997</c:v>
                </c:pt>
                <c:pt idx="1220">
                  <c:v>0.59827109999999994</c:v>
                </c:pt>
                <c:pt idx="1221">
                  <c:v>0.59830729999999999</c:v>
                </c:pt>
                <c:pt idx="1222">
                  <c:v>0.59823499999999996</c:v>
                </c:pt>
                <c:pt idx="1223">
                  <c:v>0.59772860000000005</c:v>
                </c:pt>
                <c:pt idx="1224">
                  <c:v>0.59830729999999999</c:v>
                </c:pt>
                <c:pt idx="1225">
                  <c:v>0.59827109999999994</c:v>
                </c:pt>
                <c:pt idx="1226">
                  <c:v>0.59827109999999994</c:v>
                </c:pt>
                <c:pt idx="1227">
                  <c:v>0.59823499999999996</c:v>
                </c:pt>
                <c:pt idx="1228">
                  <c:v>0.59830729999999999</c:v>
                </c:pt>
                <c:pt idx="1229">
                  <c:v>0.59830729999999999</c:v>
                </c:pt>
                <c:pt idx="1230">
                  <c:v>0.59827109999999994</c:v>
                </c:pt>
                <c:pt idx="1231">
                  <c:v>0.59794559999999997</c:v>
                </c:pt>
                <c:pt idx="1232">
                  <c:v>0.59798180000000001</c:v>
                </c:pt>
                <c:pt idx="1233">
                  <c:v>0.59794559999999997</c:v>
                </c:pt>
                <c:pt idx="1234">
                  <c:v>0.59794559999999997</c:v>
                </c:pt>
                <c:pt idx="1235">
                  <c:v>0.59827109999999994</c:v>
                </c:pt>
                <c:pt idx="1236">
                  <c:v>0.59805410000000003</c:v>
                </c:pt>
                <c:pt idx="1237">
                  <c:v>0.59805410000000003</c:v>
                </c:pt>
                <c:pt idx="1238">
                  <c:v>0.59809029999999996</c:v>
                </c:pt>
                <c:pt idx="1239">
                  <c:v>0.59812650000000001</c:v>
                </c:pt>
                <c:pt idx="1240">
                  <c:v>0.59772860000000005</c:v>
                </c:pt>
                <c:pt idx="1241">
                  <c:v>0.59772860000000005</c:v>
                </c:pt>
                <c:pt idx="1242">
                  <c:v>0.59772860000000005</c:v>
                </c:pt>
                <c:pt idx="1243">
                  <c:v>0.59769240000000001</c:v>
                </c:pt>
                <c:pt idx="1244">
                  <c:v>0.59743919999999995</c:v>
                </c:pt>
                <c:pt idx="1245">
                  <c:v>0.59758389999999995</c:v>
                </c:pt>
                <c:pt idx="1246">
                  <c:v>0.59736690000000003</c:v>
                </c:pt>
                <c:pt idx="1247">
                  <c:v>0.59722220000000004</c:v>
                </c:pt>
                <c:pt idx="1248">
                  <c:v>0.59733069999999999</c:v>
                </c:pt>
                <c:pt idx="1249">
                  <c:v>0.59714990000000001</c:v>
                </c:pt>
                <c:pt idx="1250">
                  <c:v>0.59704140000000006</c:v>
                </c:pt>
                <c:pt idx="1251">
                  <c:v>0.59704140000000006</c:v>
                </c:pt>
                <c:pt idx="1252">
                  <c:v>0.59678819999999999</c:v>
                </c:pt>
                <c:pt idx="1253">
                  <c:v>0.59664349999999999</c:v>
                </c:pt>
                <c:pt idx="1254">
                  <c:v>0.59686050000000002</c:v>
                </c:pt>
                <c:pt idx="1255">
                  <c:v>0.59682429999999997</c:v>
                </c:pt>
                <c:pt idx="1256">
                  <c:v>0.59682429999999997</c:v>
                </c:pt>
                <c:pt idx="1257">
                  <c:v>0.59678819999999999</c:v>
                </c:pt>
                <c:pt idx="1258">
                  <c:v>0.59653500000000004</c:v>
                </c:pt>
                <c:pt idx="1259">
                  <c:v>0.59686050000000002</c:v>
                </c:pt>
                <c:pt idx="1260">
                  <c:v>0.59682429999999997</c:v>
                </c:pt>
                <c:pt idx="1261">
                  <c:v>0.59646270000000001</c:v>
                </c:pt>
                <c:pt idx="1262">
                  <c:v>0.59653500000000004</c:v>
                </c:pt>
                <c:pt idx="1263">
                  <c:v>0.59660729999999995</c:v>
                </c:pt>
                <c:pt idx="1264">
                  <c:v>0.59646270000000001</c:v>
                </c:pt>
                <c:pt idx="1265">
                  <c:v>0.59610099999999999</c:v>
                </c:pt>
                <c:pt idx="1266">
                  <c:v>0.59613720000000003</c:v>
                </c:pt>
                <c:pt idx="1267">
                  <c:v>0.59592009999999995</c:v>
                </c:pt>
                <c:pt idx="1268">
                  <c:v>0.59606479999999995</c:v>
                </c:pt>
                <c:pt idx="1269">
                  <c:v>0.59592009999999995</c:v>
                </c:pt>
                <c:pt idx="1270">
                  <c:v>0.59592009999999995</c:v>
                </c:pt>
                <c:pt idx="1271">
                  <c:v>0.59563080000000002</c:v>
                </c:pt>
                <c:pt idx="1272">
                  <c:v>0.59559459999999997</c:v>
                </c:pt>
                <c:pt idx="1273">
                  <c:v>0.59555849999999999</c:v>
                </c:pt>
                <c:pt idx="1274">
                  <c:v>0.59537759999999995</c:v>
                </c:pt>
                <c:pt idx="1275">
                  <c:v>0.59537759999999995</c:v>
                </c:pt>
                <c:pt idx="1276">
                  <c:v>0.59544989999999998</c:v>
                </c:pt>
                <c:pt idx="1277">
                  <c:v>0.59534140000000002</c:v>
                </c:pt>
                <c:pt idx="1278">
                  <c:v>0.59537759999999995</c:v>
                </c:pt>
                <c:pt idx="1279">
                  <c:v>0.59541370000000005</c:v>
                </c:pt>
                <c:pt idx="1280">
                  <c:v>0.59544989999999998</c:v>
                </c:pt>
                <c:pt idx="1281">
                  <c:v>0.59534140000000002</c:v>
                </c:pt>
                <c:pt idx="1282">
                  <c:v>0.59541370000000005</c:v>
                </c:pt>
                <c:pt idx="1283">
                  <c:v>0.59519679999999997</c:v>
                </c:pt>
                <c:pt idx="1284">
                  <c:v>0.59519679999999997</c:v>
                </c:pt>
                <c:pt idx="1285">
                  <c:v>0.59523289999999995</c:v>
                </c:pt>
                <c:pt idx="1286">
                  <c:v>0.59541370000000005</c:v>
                </c:pt>
                <c:pt idx="1287">
                  <c:v>0.59497979999999995</c:v>
                </c:pt>
                <c:pt idx="1288">
                  <c:v>0.59508819999999996</c:v>
                </c:pt>
                <c:pt idx="1289">
                  <c:v>0.59505209999999997</c:v>
                </c:pt>
                <c:pt idx="1290">
                  <c:v>0.59469039999999995</c:v>
                </c:pt>
                <c:pt idx="1291">
                  <c:v>0.59436489999999997</c:v>
                </c:pt>
                <c:pt idx="1292">
                  <c:v>0.59425629999999996</c:v>
                </c:pt>
                <c:pt idx="1293">
                  <c:v>0.59411170000000002</c:v>
                </c:pt>
                <c:pt idx="1294">
                  <c:v>0.59364150000000004</c:v>
                </c:pt>
                <c:pt idx="1295">
                  <c:v>0.59335210000000005</c:v>
                </c:pt>
                <c:pt idx="1296">
                  <c:v>0.59280960000000005</c:v>
                </c:pt>
                <c:pt idx="1297">
                  <c:v>0.59324370000000004</c:v>
                </c:pt>
                <c:pt idx="1298">
                  <c:v>0.59997109999999998</c:v>
                </c:pt>
                <c:pt idx="1299">
                  <c:v>0.59935620000000001</c:v>
                </c:pt>
                <c:pt idx="1300">
                  <c:v>0.59953699999999999</c:v>
                </c:pt>
                <c:pt idx="1301">
                  <c:v>0.59931999999999996</c:v>
                </c:pt>
                <c:pt idx="1302">
                  <c:v>0.59957320000000003</c:v>
                </c:pt>
                <c:pt idx="1303">
                  <c:v>0.59986260000000002</c:v>
                </c:pt>
                <c:pt idx="1304">
                  <c:v>0.59942850000000003</c:v>
                </c:pt>
                <c:pt idx="1305">
                  <c:v>0.59931999999999996</c:v>
                </c:pt>
                <c:pt idx="1306">
                  <c:v>0.59975400000000001</c:v>
                </c:pt>
                <c:pt idx="1307">
                  <c:v>0.59957320000000003</c:v>
                </c:pt>
                <c:pt idx="1308">
                  <c:v>0.59942850000000003</c:v>
                </c:pt>
                <c:pt idx="1309">
                  <c:v>0.59957320000000003</c:v>
                </c:pt>
                <c:pt idx="1310">
                  <c:v>0.59942850000000003</c:v>
                </c:pt>
                <c:pt idx="1311">
                  <c:v>0.59931999999999996</c:v>
                </c:pt>
                <c:pt idx="1312">
                  <c:v>0.59993490000000005</c:v>
                </c:pt>
                <c:pt idx="1313">
                  <c:v>0.59975400000000001</c:v>
                </c:pt>
                <c:pt idx="1314">
                  <c:v>0.59986260000000002</c:v>
                </c:pt>
                <c:pt idx="1315">
                  <c:v>0.59975400000000001</c:v>
                </c:pt>
                <c:pt idx="1316">
                  <c:v>0.5995009</c:v>
                </c:pt>
                <c:pt idx="1317">
                  <c:v>0.59931999999999996</c:v>
                </c:pt>
                <c:pt idx="1318">
                  <c:v>0.59953699999999999</c:v>
                </c:pt>
                <c:pt idx="1319">
                  <c:v>0.59942850000000003</c:v>
                </c:pt>
                <c:pt idx="1320">
                  <c:v>0.59953699999999999</c:v>
                </c:pt>
                <c:pt idx="1321">
                  <c:v>0.59931999999999996</c:v>
                </c:pt>
                <c:pt idx="1322">
                  <c:v>0.59953699999999999</c:v>
                </c:pt>
                <c:pt idx="1323">
                  <c:v>0.59960939999999996</c:v>
                </c:pt>
                <c:pt idx="1324">
                  <c:v>0.59942850000000003</c:v>
                </c:pt>
                <c:pt idx="1325">
                  <c:v>0.59924770000000005</c:v>
                </c:pt>
                <c:pt idx="1326">
                  <c:v>0.5995009</c:v>
                </c:pt>
                <c:pt idx="1327">
                  <c:v>0.59924770000000005</c:v>
                </c:pt>
                <c:pt idx="1328">
                  <c:v>0.59942850000000003</c:v>
                </c:pt>
                <c:pt idx="1329">
                  <c:v>0.59939240000000005</c:v>
                </c:pt>
                <c:pt idx="1330">
                  <c:v>0.59942850000000003</c:v>
                </c:pt>
                <c:pt idx="1331">
                  <c:v>0.59939240000000005</c:v>
                </c:pt>
                <c:pt idx="1332">
                  <c:v>0.59942850000000003</c:v>
                </c:pt>
                <c:pt idx="1333">
                  <c:v>0.59931999999999996</c:v>
                </c:pt>
                <c:pt idx="1334">
                  <c:v>0.5995009</c:v>
                </c:pt>
                <c:pt idx="1335">
                  <c:v>0.59931999999999996</c:v>
                </c:pt>
                <c:pt idx="1336">
                  <c:v>0.59953699999999999</c:v>
                </c:pt>
                <c:pt idx="1337">
                  <c:v>0.59935620000000001</c:v>
                </c:pt>
                <c:pt idx="1338">
                  <c:v>0.6000434</c:v>
                </c:pt>
                <c:pt idx="1339">
                  <c:v>0.59971790000000003</c:v>
                </c:pt>
                <c:pt idx="1340">
                  <c:v>0.5995009</c:v>
                </c:pt>
                <c:pt idx="1341">
                  <c:v>0.59931999999999996</c:v>
                </c:pt>
                <c:pt idx="1342">
                  <c:v>0.59942850000000003</c:v>
                </c:pt>
                <c:pt idx="1343">
                  <c:v>0.59935620000000001</c:v>
                </c:pt>
                <c:pt idx="1344">
                  <c:v>0.59968169999999998</c:v>
                </c:pt>
                <c:pt idx="1345">
                  <c:v>0.59924770000000005</c:v>
                </c:pt>
                <c:pt idx="1346">
                  <c:v>0.59942850000000003</c:v>
                </c:pt>
                <c:pt idx="1347">
                  <c:v>0.59986260000000002</c:v>
                </c:pt>
                <c:pt idx="1348">
                  <c:v>0.59942850000000003</c:v>
                </c:pt>
                <c:pt idx="1349">
                  <c:v>0.59960939999999996</c:v>
                </c:pt>
                <c:pt idx="1350">
                  <c:v>0.60007960000000005</c:v>
                </c:pt>
                <c:pt idx="1351">
                  <c:v>0.59924770000000005</c:v>
                </c:pt>
                <c:pt idx="1352">
                  <c:v>0.59942850000000003</c:v>
                </c:pt>
                <c:pt idx="1353">
                  <c:v>0.59935620000000001</c:v>
                </c:pt>
                <c:pt idx="1354">
                  <c:v>0.5995009</c:v>
                </c:pt>
                <c:pt idx="1355">
                  <c:v>0.59931999999999996</c:v>
                </c:pt>
                <c:pt idx="1356">
                  <c:v>0.59997109999999998</c:v>
                </c:pt>
                <c:pt idx="1357">
                  <c:v>0.59975400000000001</c:v>
                </c:pt>
                <c:pt idx="1358">
                  <c:v>0.59953699999999999</c:v>
                </c:pt>
                <c:pt idx="1359">
                  <c:v>0.59931999999999996</c:v>
                </c:pt>
                <c:pt idx="1360">
                  <c:v>0.59960939999999996</c:v>
                </c:pt>
                <c:pt idx="1361">
                  <c:v>0.5995009</c:v>
                </c:pt>
                <c:pt idx="1362">
                  <c:v>0.5995009</c:v>
                </c:pt>
                <c:pt idx="1363">
                  <c:v>0.59957320000000003</c:v>
                </c:pt>
                <c:pt idx="1364">
                  <c:v>0.59953699999999999</c:v>
                </c:pt>
                <c:pt idx="1365">
                  <c:v>0.59953699999999999</c:v>
                </c:pt>
                <c:pt idx="1366">
                  <c:v>0.59993490000000005</c:v>
                </c:pt>
                <c:pt idx="1367">
                  <c:v>0.59939240000000005</c:v>
                </c:pt>
                <c:pt idx="1368">
                  <c:v>0.59997109999999998</c:v>
                </c:pt>
                <c:pt idx="1369">
                  <c:v>0.59942850000000003</c:v>
                </c:pt>
                <c:pt idx="1370">
                  <c:v>0.59942850000000003</c:v>
                </c:pt>
                <c:pt idx="1371">
                  <c:v>0.59924770000000005</c:v>
                </c:pt>
                <c:pt idx="1372">
                  <c:v>0.59957320000000003</c:v>
                </c:pt>
                <c:pt idx="1373">
                  <c:v>0.59979020000000005</c:v>
                </c:pt>
                <c:pt idx="1374">
                  <c:v>0.5995009</c:v>
                </c:pt>
                <c:pt idx="1375">
                  <c:v>0.59931999999999996</c:v>
                </c:pt>
                <c:pt idx="1376">
                  <c:v>0.59993490000000005</c:v>
                </c:pt>
                <c:pt idx="1377">
                  <c:v>0.59975400000000001</c:v>
                </c:pt>
                <c:pt idx="1378">
                  <c:v>0.59957320000000003</c:v>
                </c:pt>
                <c:pt idx="1379">
                  <c:v>0.59931999999999996</c:v>
                </c:pt>
                <c:pt idx="1380">
                  <c:v>0.60011570000000003</c:v>
                </c:pt>
                <c:pt idx="1381">
                  <c:v>0.59953699999999999</c:v>
                </c:pt>
                <c:pt idx="1382">
                  <c:v>0.59942850000000003</c:v>
                </c:pt>
                <c:pt idx="1383">
                  <c:v>0.59957320000000003</c:v>
                </c:pt>
                <c:pt idx="1384">
                  <c:v>0.59986260000000002</c:v>
                </c:pt>
                <c:pt idx="1385">
                  <c:v>0.59924770000000005</c:v>
                </c:pt>
                <c:pt idx="1386">
                  <c:v>0.5995009</c:v>
                </c:pt>
                <c:pt idx="1387">
                  <c:v>0.59953699999999999</c:v>
                </c:pt>
                <c:pt idx="1388">
                  <c:v>0.59942850000000003</c:v>
                </c:pt>
                <c:pt idx="1389">
                  <c:v>0.59931999999999996</c:v>
                </c:pt>
                <c:pt idx="1390">
                  <c:v>0.59942850000000003</c:v>
                </c:pt>
                <c:pt idx="1391">
                  <c:v>0.59975400000000001</c:v>
                </c:pt>
                <c:pt idx="1392">
                  <c:v>0.5995009</c:v>
                </c:pt>
                <c:pt idx="1393">
                  <c:v>0.59921150000000001</c:v>
                </c:pt>
                <c:pt idx="1394">
                  <c:v>0.59953699999999999</c:v>
                </c:pt>
                <c:pt idx="1395">
                  <c:v>0.59924770000000005</c:v>
                </c:pt>
                <c:pt idx="1396">
                  <c:v>0.59957320000000003</c:v>
                </c:pt>
                <c:pt idx="1397">
                  <c:v>0.59931999999999996</c:v>
                </c:pt>
                <c:pt idx="1398">
                  <c:v>0.59942850000000003</c:v>
                </c:pt>
                <c:pt idx="1399">
                  <c:v>0.5995009</c:v>
                </c:pt>
                <c:pt idx="1400">
                  <c:v>0.59986260000000002</c:v>
                </c:pt>
                <c:pt idx="1401">
                  <c:v>0.59957320000000003</c:v>
                </c:pt>
                <c:pt idx="1402">
                  <c:v>0.59942850000000003</c:v>
                </c:pt>
                <c:pt idx="1403">
                  <c:v>0.5995009</c:v>
                </c:pt>
                <c:pt idx="1404">
                  <c:v>0.59942850000000003</c:v>
                </c:pt>
                <c:pt idx="1405">
                  <c:v>0.59924770000000005</c:v>
                </c:pt>
                <c:pt idx="1406">
                  <c:v>0.59953699999999999</c:v>
                </c:pt>
                <c:pt idx="1407">
                  <c:v>0.59921150000000001</c:v>
                </c:pt>
                <c:pt idx="1408">
                  <c:v>0.5995009</c:v>
                </c:pt>
                <c:pt idx="1409">
                  <c:v>0.59917529999999997</c:v>
                </c:pt>
                <c:pt idx="1410">
                  <c:v>0.59997109999999998</c:v>
                </c:pt>
                <c:pt idx="1411">
                  <c:v>0.59979020000000005</c:v>
                </c:pt>
                <c:pt idx="1412">
                  <c:v>0.59957320000000003</c:v>
                </c:pt>
                <c:pt idx="1413">
                  <c:v>0.59931999999999996</c:v>
                </c:pt>
                <c:pt idx="1414">
                  <c:v>0.59997109999999998</c:v>
                </c:pt>
                <c:pt idx="1415">
                  <c:v>0.59935620000000001</c:v>
                </c:pt>
                <c:pt idx="1416">
                  <c:v>0.59953699999999999</c:v>
                </c:pt>
                <c:pt idx="1417">
                  <c:v>0.59917529999999997</c:v>
                </c:pt>
                <c:pt idx="1418">
                  <c:v>0.59986260000000002</c:v>
                </c:pt>
                <c:pt idx="1419">
                  <c:v>0.59921150000000001</c:v>
                </c:pt>
                <c:pt idx="1420">
                  <c:v>0.59968169999999998</c:v>
                </c:pt>
                <c:pt idx="1421">
                  <c:v>0.59924770000000005</c:v>
                </c:pt>
                <c:pt idx="1422">
                  <c:v>0.5995009</c:v>
                </c:pt>
                <c:pt idx="1423">
                  <c:v>0.59924770000000005</c:v>
                </c:pt>
                <c:pt idx="1424">
                  <c:v>0.59968169999999998</c:v>
                </c:pt>
                <c:pt idx="1425">
                  <c:v>0.59921150000000001</c:v>
                </c:pt>
                <c:pt idx="1426">
                  <c:v>0.59942850000000003</c:v>
                </c:pt>
                <c:pt idx="1427">
                  <c:v>0.59924770000000005</c:v>
                </c:pt>
                <c:pt idx="1428">
                  <c:v>0.59960939999999996</c:v>
                </c:pt>
                <c:pt idx="1429">
                  <c:v>0.59924770000000005</c:v>
                </c:pt>
                <c:pt idx="1430">
                  <c:v>0.5995009</c:v>
                </c:pt>
                <c:pt idx="1431">
                  <c:v>0.59971790000000003</c:v>
                </c:pt>
                <c:pt idx="1432">
                  <c:v>0.59942850000000003</c:v>
                </c:pt>
                <c:pt idx="1433">
                  <c:v>0.59971790000000003</c:v>
                </c:pt>
                <c:pt idx="1434">
                  <c:v>0.59986260000000002</c:v>
                </c:pt>
                <c:pt idx="1435">
                  <c:v>0.59921150000000001</c:v>
                </c:pt>
                <c:pt idx="1436">
                  <c:v>0.59939240000000005</c:v>
                </c:pt>
                <c:pt idx="1437">
                  <c:v>0.59921150000000001</c:v>
                </c:pt>
                <c:pt idx="1438">
                  <c:v>0.59971790000000003</c:v>
                </c:pt>
                <c:pt idx="1439">
                  <c:v>0.59924770000000005</c:v>
                </c:pt>
                <c:pt idx="1440">
                  <c:v>0.59979020000000005</c:v>
                </c:pt>
                <c:pt idx="1441">
                  <c:v>0.59957320000000003</c:v>
                </c:pt>
                <c:pt idx="1442">
                  <c:v>0.59942850000000003</c:v>
                </c:pt>
                <c:pt idx="1443">
                  <c:v>0.59917529999999997</c:v>
                </c:pt>
                <c:pt idx="1444">
                  <c:v>0.60011570000000003</c:v>
                </c:pt>
                <c:pt idx="1445">
                  <c:v>0.59924770000000005</c:v>
                </c:pt>
                <c:pt idx="1446">
                  <c:v>0.59986260000000002</c:v>
                </c:pt>
                <c:pt idx="1447">
                  <c:v>0.59924770000000005</c:v>
                </c:pt>
                <c:pt idx="1448">
                  <c:v>0.59942850000000003</c:v>
                </c:pt>
                <c:pt idx="1449">
                  <c:v>0.59924770000000005</c:v>
                </c:pt>
                <c:pt idx="1450">
                  <c:v>0.59957320000000003</c:v>
                </c:pt>
                <c:pt idx="1451">
                  <c:v>0.59939240000000005</c:v>
                </c:pt>
                <c:pt idx="1452">
                  <c:v>0.5995009</c:v>
                </c:pt>
                <c:pt idx="1453">
                  <c:v>0.59968169999999998</c:v>
                </c:pt>
                <c:pt idx="1454">
                  <c:v>0.59960939999999996</c:v>
                </c:pt>
                <c:pt idx="1455">
                  <c:v>0.59931999999999996</c:v>
                </c:pt>
                <c:pt idx="1456">
                  <c:v>0.59953699999999999</c:v>
                </c:pt>
                <c:pt idx="1457">
                  <c:v>0.59931999999999996</c:v>
                </c:pt>
                <c:pt idx="1458">
                  <c:v>0.59986260000000002</c:v>
                </c:pt>
                <c:pt idx="1459">
                  <c:v>0.59921150000000001</c:v>
                </c:pt>
                <c:pt idx="1460">
                  <c:v>0.59953699999999999</c:v>
                </c:pt>
                <c:pt idx="1461">
                  <c:v>0.59931999999999996</c:v>
                </c:pt>
                <c:pt idx="1462">
                  <c:v>0.59942850000000003</c:v>
                </c:pt>
                <c:pt idx="1463">
                  <c:v>0.59917529999999997</c:v>
                </c:pt>
                <c:pt idx="1464">
                  <c:v>0.59953699999999999</c:v>
                </c:pt>
                <c:pt idx="1465">
                  <c:v>0.59931999999999996</c:v>
                </c:pt>
                <c:pt idx="1466">
                  <c:v>0.59993490000000005</c:v>
                </c:pt>
                <c:pt idx="1467">
                  <c:v>0.59921150000000001</c:v>
                </c:pt>
                <c:pt idx="1468">
                  <c:v>0.59957320000000003</c:v>
                </c:pt>
                <c:pt idx="1469">
                  <c:v>0.59979020000000005</c:v>
                </c:pt>
                <c:pt idx="1470">
                  <c:v>0.59960939999999996</c:v>
                </c:pt>
                <c:pt idx="1471">
                  <c:v>0.59924770000000005</c:v>
                </c:pt>
                <c:pt idx="1472">
                  <c:v>0.59989879999999995</c:v>
                </c:pt>
                <c:pt idx="1473">
                  <c:v>0.59924770000000005</c:v>
                </c:pt>
                <c:pt idx="1474">
                  <c:v>0.59968169999999998</c:v>
                </c:pt>
                <c:pt idx="1475">
                  <c:v>0.59942850000000003</c:v>
                </c:pt>
                <c:pt idx="1476">
                  <c:v>0.60007960000000005</c:v>
                </c:pt>
                <c:pt idx="1477">
                  <c:v>0.5995009</c:v>
                </c:pt>
                <c:pt idx="1478">
                  <c:v>0.59989879999999995</c:v>
                </c:pt>
                <c:pt idx="1479">
                  <c:v>0.59975400000000001</c:v>
                </c:pt>
                <c:pt idx="1480">
                  <c:v>0.59979020000000005</c:v>
                </c:pt>
                <c:pt idx="1481">
                  <c:v>0.59979020000000005</c:v>
                </c:pt>
                <c:pt idx="1482">
                  <c:v>0.59997109999999998</c:v>
                </c:pt>
                <c:pt idx="1483">
                  <c:v>0.59917529999999997</c:v>
                </c:pt>
                <c:pt idx="1484">
                  <c:v>0.59953699999999999</c:v>
                </c:pt>
                <c:pt idx="1485">
                  <c:v>0.59921150000000001</c:v>
                </c:pt>
                <c:pt idx="1486">
                  <c:v>0.59953699999999999</c:v>
                </c:pt>
                <c:pt idx="1487">
                  <c:v>0.59931999999999996</c:v>
                </c:pt>
                <c:pt idx="1488">
                  <c:v>0.59942850000000003</c:v>
                </c:pt>
                <c:pt idx="1489">
                  <c:v>0.59975400000000001</c:v>
                </c:pt>
                <c:pt idx="1490">
                  <c:v>0.59942850000000003</c:v>
                </c:pt>
                <c:pt idx="1491">
                  <c:v>0.59917529999999997</c:v>
                </c:pt>
                <c:pt idx="1492">
                  <c:v>0.59942850000000003</c:v>
                </c:pt>
                <c:pt idx="1493">
                  <c:v>0.59917529999999997</c:v>
                </c:pt>
                <c:pt idx="1494">
                  <c:v>0.59993490000000005</c:v>
                </c:pt>
                <c:pt idx="1495">
                  <c:v>0.59921150000000001</c:v>
                </c:pt>
                <c:pt idx="1496">
                  <c:v>0.59975400000000001</c:v>
                </c:pt>
                <c:pt idx="1497">
                  <c:v>0.59917529999999997</c:v>
                </c:pt>
                <c:pt idx="1498">
                  <c:v>0.59979020000000005</c:v>
                </c:pt>
                <c:pt idx="1499">
                  <c:v>0.59960939999999996</c:v>
                </c:pt>
                <c:pt idx="1500">
                  <c:v>0.6000434</c:v>
                </c:pt>
                <c:pt idx="1501">
                  <c:v>0.59971790000000003</c:v>
                </c:pt>
                <c:pt idx="1502">
                  <c:v>0.59953699999999999</c:v>
                </c:pt>
                <c:pt idx="1503">
                  <c:v>0.59924770000000005</c:v>
                </c:pt>
                <c:pt idx="1504">
                  <c:v>0.59997109999999998</c:v>
                </c:pt>
                <c:pt idx="1505">
                  <c:v>0.59971790000000003</c:v>
                </c:pt>
                <c:pt idx="1506">
                  <c:v>0.59953699999999999</c:v>
                </c:pt>
                <c:pt idx="1507">
                  <c:v>0.59979020000000005</c:v>
                </c:pt>
                <c:pt idx="1508">
                  <c:v>0.59960939999999996</c:v>
                </c:pt>
                <c:pt idx="1509">
                  <c:v>0.59968169999999998</c:v>
                </c:pt>
                <c:pt idx="1510">
                  <c:v>0.59960939999999996</c:v>
                </c:pt>
                <c:pt idx="1511">
                  <c:v>0.59960939999999996</c:v>
                </c:pt>
                <c:pt idx="1512">
                  <c:v>0.59979020000000005</c:v>
                </c:pt>
                <c:pt idx="1513">
                  <c:v>0.59953699999999999</c:v>
                </c:pt>
                <c:pt idx="1514">
                  <c:v>0.59979020000000005</c:v>
                </c:pt>
                <c:pt idx="1515">
                  <c:v>0.59924770000000005</c:v>
                </c:pt>
                <c:pt idx="1516">
                  <c:v>0.5995009</c:v>
                </c:pt>
                <c:pt idx="1517">
                  <c:v>0.59917529999999997</c:v>
                </c:pt>
                <c:pt idx="1518">
                  <c:v>0.59997109999999998</c:v>
                </c:pt>
                <c:pt idx="1519">
                  <c:v>0.59968169999999998</c:v>
                </c:pt>
                <c:pt idx="1520">
                  <c:v>0.59953699999999999</c:v>
                </c:pt>
                <c:pt idx="1521">
                  <c:v>0.59979020000000005</c:v>
                </c:pt>
                <c:pt idx="1522">
                  <c:v>0.59942850000000003</c:v>
                </c:pt>
                <c:pt idx="1523">
                  <c:v>0.59931999999999996</c:v>
                </c:pt>
                <c:pt idx="1524">
                  <c:v>0.59957320000000003</c:v>
                </c:pt>
                <c:pt idx="1525">
                  <c:v>0.59924770000000005</c:v>
                </c:pt>
                <c:pt idx="1526">
                  <c:v>0.59957320000000003</c:v>
                </c:pt>
                <c:pt idx="1527">
                  <c:v>0.59975400000000001</c:v>
                </c:pt>
                <c:pt idx="1528">
                  <c:v>0.59942850000000003</c:v>
                </c:pt>
                <c:pt idx="1529">
                  <c:v>0.5995009</c:v>
                </c:pt>
                <c:pt idx="1530">
                  <c:v>0.60007960000000005</c:v>
                </c:pt>
                <c:pt idx="1531">
                  <c:v>0.59924770000000005</c:v>
                </c:pt>
                <c:pt idx="1532">
                  <c:v>0.59942850000000003</c:v>
                </c:pt>
                <c:pt idx="1533">
                  <c:v>0.59924770000000005</c:v>
                </c:pt>
                <c:pt idx="1534">
                  <c:v>0.59971790000000003</c:v>
                </c:pt>
                <c:pt idx="1535">
                  <c:v>0.59913919999999998</c:v>
                </c:pt>
                <c:pt idx="1536">
                  <c:v>0.59960939999999996</c:v>
                </c:pt>
                <c:pt idx="1537">
                  <c:v>0.59924770000000005</c:v>
                </c:pt>
                <c:pt idx="1538">
                  <c:v>0.59960939999999996</c:v>
                </c:pt>
                <c:pt idx="1539">
                  <c:v>0.59924770000000005</c:v>
                </c:pt>
                <c:pt idx="1540">
                  <c:v>0.59997109999999998</c:v>
                </c:pt>
                <c:pt idx="1541">
                  <c:v>0.59917529999999997</c:v>
                </c:pt>
                <c:pt idx="1542">
                  <c:v>0.59960939999999996</c:v>
                </c:pt>
                <c:pt idx="1543">
                  <c:v>0.59931999999999996</c:v>
                </c:pt>
                <c:pt idx="1544">
                  <c:v>0.59942850000000003</c:v>
                </c:pt>
                <c:pt idx="1545">
                  <c:v>0.59921150000000001</c:v>
                </c:pt>
                <c:pt idx="1546">
                  <c:v>0.59942850000000003</c:v>
                </c:pt>
                <c:pt idx="1547">
                  <c:v>0.59924770000000005</c:v>
                </c:pt>
                <c:pt idx="1548">
                  <c:v>0.5995009</c:v>
                </c:pt>
                <c:pt idx="1549">
                  <c:v>0.59924770000000005</c:v>
                </c:pt>
                <c:pt idx="1550">
                  <c:v>0.60007960000000005</c:v>
                </c:pt>
                <c:pt idx="1551">
                  <c:v>0.59921150000000001</c:v>
                </c:pt>
                <c:pt idx="1552">
                  <c:v>0.5995009</c:v>
                </c:pt>
                <c:pt idx="1553">
                  <c:v>0.59942850000000003</c:v>
                </c:pt>
                <c:pt idx="1554">
                  <c:v>0.59986260000000002</c:v>
                </c:pt>
                <c:pt idx="1555">
                  <c:v>0.59921150000000001</c:v>
                </c:pt>
                <c:pt idx="1556">
                  <c:v>0.59942850000000003</c:v>
                </c:pt>
                <c:pt idx="1557">
                  <c:v>0.59921150000000001</c:v>
                </c:pt>
                <c:pt idx="1558">
                  <c:v>0.59989879999999995</c:v>
                </c:pt>
                <c:pt idx="1559">
                  <c:v>0.59924770000000005</c:v>
                </c:pt>
                <c:pt idx="1560">
                  <c:v>0.59942850000000003</c:v>
                </c:pt>
                <c:pt idx="1561">
                  <c:v>0.59921150000000001</c:v>
                </c:pt>
                <c:pt idx="1562">
                  <c:v>0.59993490000000005</c:v>
                </c:pt>
                <c:pt idx="1563">
                  <c:v>0.59921150000000001</c:v>
                </c:pt>
                <c:pt idx="1564">
                  <c:v>0.6000434</c:v>
                </c:pt>
                <c:pt idx="1565">
                  <c:v>0.59968169999999998</c:v>
                </c:pt>
                <c:pt idx="1566">
                  <c:v>0.59975400000000001</c:v>
                </c:pt>
                <c:pt idx="1567">
                  <c:v>0.59960939999999996</c:v>
                </c:pt>
                <c:pt idx="1568">
                  <c:v>0.59942850000000003</c:v>
                </c:pt>
                <c:pt idx="1569">
                  <c:v>0.59953699999999999</c:v>
                </c:pt>
                <c:pt idx="1570">
                  <c:v>0.5995009</c:v>
                </c:pt>
                <c:pt idx="1571">
                  <c:v>0.59917529999999997</c:v>
                </c:pt>
                <c:pt idx="1572">
                  <c:v>0.59979020000000005</c:v>
                </c:pt>
                <c:pt idx="1573">
                  <c:v>0.59942850000000003</c:v>
                </c:pt>
                <c:pt idx="1574">
                  <c:v>0.59975400000000001</c:v>
                </c:pt>
                <c:pt idx="1575">
                  <c:v>0.59968169999999998</c:v>
                </c:pt>
                <c:pt idx="1576">
                  <c:v>0.59986260000000002</c:v>
                </c:pt>
                <c:pt idx="1577">
                  <c:v>0.59971790000000003</c:v>
                </c:pt>
                <c:pt idx="1578">
                  <c:v>0.59989879999999995</c:v>
                </c:pt>
                <c:pt idx="1579">
                  <c:v>0.59921150000000001</c:v>
                </c:pt>
                <c:pt idx="1580">
                  <c:v>0.59997109999999998</c:v>
                </c:pt>
                <c:pt idx="1581">
                  <c:v>0.59921150000000001</c:v>
                </c:pt>
                <c:pt idx="1582">
                  <c:v>0.59942850000000003</c:v>
                </c:pt>
                <c:pt idx="1583">
                  <c:v>0.59921150000000001</c:v>
                </c:pt>
                <c:pt idx="1584">
                  <c:v>0.59960939999999996</c:v>
                </c:pt>
                <c:pt idx="1585">
                  <c:v>0.59924770000000005</c:v>
                </c:pt>
                <c:pt idx="1586">
                  <c:v>0.5995009</c:v>
                </c:pt>
                <c:pt idx="1587">
                  <c:v>0.59917529999999997</c:v>
                </c:pt>
                <c:pt idx="1588">
                  <c:v>0.59975400000000001</c:v>
                </c:pt>
                <c:pt idx="1589">
                  <c:v>0.59924770000000005</c:v>
                </c:pt>
                <c:pt idx="1590">
                  <c:v>0.59939240000000005</c:v>
                </c:pt>
                <c:pt idx="1591">
                  <c:v>0.59957320000000003</c:v>
                </c:pt>
                <c:pt idx="1592">
                  <c:v>0.60011570000000003</c:v>
                </c:pt>
                <c:pt idx="1593">
                  <c:v>0.59960939999999996</c:v>
                </c:pt>
                <c:pt idx="1594">
                  <c:v>0.5995009</c:v>
                </c:pt>
                <c:pt idx="1595">
                  <c:v>0.59906689999999996</c:v>
                </c:pt>
                <c:pt idx="1596">
                  <c:v>0.59953699999999999</c:v>
                </c:pt>
                <c:pt idx="1597">
                  <c:v>0.59931999999999996</c:v>
                </c:pt>
                <c:pt idx="1598">
                  <c:v>0.60007960000000005</c:v>
                </c:pt>
                <c:pt idx="1599">
                  <c:v>0.59924770000000005</c:v>
                </c:pt>
                <c:pt idx="1600">
                  <c:v>0.59953699999999999</c:v>
                </c:pt>
                <c:pt idx="1601">
                  <c:v>0.59975400000000001</c:v>
                </c:pt>
                <c:pt idx="1602">
                  <c:v>0.59997109999999998</c:v>
                </c:pt>
                <c:pt idx="1603">
                  <c:v>0.59971790000000003</c:v>
                </c:pt>
                <c:pt idx="1604">
                  <c:v>0.59957320000000003</c:v>
                </c:pt>
                <c:pt idx="1605">
                  <c:v>0.59957320000000003</c:v>
                </c:pt>
                <c:pt idx="1606">
                  <c:v>0.59960939999999996</c:v>
                </c:pt>
                <c:pt idx="1607">
                  <c:v>0.59917529999999997</c:v>
                </c:pt>
                <c:pt idx="1608">
                  <c:v>0.5995009</c:v>
                </c:pt>
                <c:pt idx="1609">
                  <c:v>0.59953699999999999</c:v>
                </c:pt>
                <c:pt idx="1610">
                  <c:v>0.59942850000000003</c:v>
                </c:pt>
                <c:pt idx="1611">
                  <c:v>0.59913919999999998</c:v>
                </c:pt>
                <c:pt idx="1612">
                  <c:v>0.59942850000000003</c:v>
                </c:pt>
                <c:pt idx="1613">
                  <c:v>0.59971790000000003</c:v>
                </c:pt>
                <c:pt idx="1614">
                  <c:v>0.59960939999999996</c:v>
                </c:pt>
                <c:pt idx="1615">
                  <c:v>0.59924770000000005</c:v>
                </c:pt>
                <c:pt idx="1616">
                  <c:v>0.59942850000000003</c:v>
                </c:pt>
                <c:pt idx="1617">
                  <c:v>0.59917529999999997</c:v>
                </c:pt>
                <c:pt idx="1618">
                  <c:v>0.59997109999999998</c:v>
                </c:pt>
                <c:pt idx="1619">
                  <c:v>0.59924770000000005</c:v>
                </c:pt>
                <c:pt idx="1620">
                  <c:v>0.6000434</c:v>
                </c:pt>
                <c:pt idx="1621">
                  <c:v>0.59979020000000005</c:v>
                </c:pt>
                <c:pt idx="1622">
                  <c:v>0.59942850000000003</c:v>
                </c:pt>
                <c:pt idx="1623">
                  <c:v>0.59931999999999996</c:v>
                </c:pt>
                <c:pt idx="1624">
                  <c:v>0.5995009</c:v>
                </c:pt>
                <c:pt idx="1625">
                  <c:v>0.59953699999999999</c:v>
                </c:pt>
                <c:pt idx="1626">
                  <c:v>0.59942850000000003</c:v>
                </c:pt>
                <c:pt idx="1627">
                  <c:v>0.59924770000000005</c:v>
                </c:pt>
                <c:pt idx="1628">
                  <c:v>0.5995009</c:v>
                </c:pt>
                <c:pt idx="1629">
                  <c:v>0.59931999999999996</c:v>
                </c:pt>
                <c:pt idx="1630">
                  <c:v>0.59960939999999996</c:v>
                </c:pt>
                <c:pt idx="1631">
                  <c:v>0.59975400000000001</c:v>
                </c:pt>
                <c:pt idx="1632">
                  <c:v>0.5995009</c:v>
                </c:pt>
                <c:pt idx="1633">
                  <c:v>0.59924770000000005</c:v>
                </c:pt>
                <c:pt idx="1634">
                  <c:v>0.59997109999999998</c:v>
                </c:pt>
                <c:pt idx="1635">
                  <c:v>0.59975400000000001</c:v>
                </c:pt>
                <c:pt idx="1636">
                  <c:v>0.59942850000000003</c:v>
                </c:pt>
                <c:pt idx="1637">
                  <c:v>0.59924770000000005</c:v>
                </c:pt>
                <c:pt idx="1638">
                  <c:v>0.59942850000000003</c:v>
                </c:pt>
                <c:pt idx="1639">
                  <c:v>0.59979020000000005</c:v>
                </c:pt>
                <c:pt idx="1640">
                  <c:v>0.5995009</c:v>
                </c:pt>
                <c:pt idx="1641">
                  <c:v>0.59975400000000001</c:v>
                </c:pt>
                <c:pt idx="1642">
                  <c:v>0.59997109999999998</c:v>
                </c:pt>
                <c:pt idx="1643">
                  <c:v>0.59931999999999996</c:v>
                </c:pt>
                <c:pt idx="1644">
                  <c:v>0.5995009</c:v>
                </c:pt>
                <c:pt idx="1645">
                  <c:v>0.59942850000000003</c:v>
                </c:pt>
                <c:pt idx="1646">
                  <c:v>0.59942850000000003</c:v>
                </c:pt>
                <c:pt idx="1647">
                  <c:v>0.5995009</c:v>
                </c:pt>
                <c:pt idx="1648">
                  <c:v>0.59975400000000001</c:v>
                </c:pt>
                <c:pt idx="1649">
                  <c:v>0.5995009</c:v>
                </c:pt>
                <c:pt idx="1650">
                  <c:v>0.59953699999999999</c:v>
                </c:pt>
                <c:pt idx="1651">
                  <c:v>0.59935620000000001</c:v>
                </c:pt>
                <c:pt idx="1652">
                  <c:v>0.59993490000000005</c:v>
                </c:pt>
                <c:pt idx="1653">
                  <c:v>0.59939240000000005</c:v>
                </c:pt>
                <c:pt idx="1654">
                  <c:v>0.59953699999999999</c:v>
                </c:pt>
                <c:pt idx="1655">
                  <c:v>0.59935620000000001</c:v>
                </c:pt>
                <c:pt idx="1656">
                  <c:v>0.59939240000000005</c:v>
                </c:pt>
                <c:pt idx="1657">
                  <c:v>0.59975400000000001</c:v>
                </c:pt>
                <c:pt idx="1658">
                  <c:v>0.59942850000000003</c:v>
                </c:pt>
                <c:pt idx="1659">
                  <c:v>0.59931999999999996</c:v>
                </c:pt>
                <c:pt idx="1660">
                  <c:v>0.59942850000000003</c:v>
                </c:pt>
                <c:pt idx="1661">
                  <c:v>0.59917529999999997</c:v>
                </c:pt>
                <c:pt idx="1662">
                  <c:v>0.59942850000000003</c:v>
                </c:pt>
                <c:pt idx="1663">
                  <c:v>0.59921150000000001</c:v>
                </c:pt>
                <c:pt idx="1664">
                  <c:v>0.59968169999999998</c:v>
                </c:pt>
                <c:pt idx="1665">
                  <c:v>0.59953699999999999</c:v>
                </c:pt>
                <c:pt idx="1666">
                  <c:v>0.59971790000000003</c:v>
                </c:pt>
                <c:pt idx="1667">
                  <c:v>0.5995009</c:v>
                </c:pt>
                <c:pt idx="1668">
                  <c:v>0.59942850000000003</c:v>
                </c:pt>
                <c:pt idx="1669">
                  <c:v>0.59917529999999997</c:v>
                </c:pt>
                <c:pt idx="1670">
                  <c:v>0.59953699999999999</c:v>
                </c:pt>
                <c:pt idx="1671">
                  <c:v>0.59971790000000003</c:v>
                </c:pt>
                <c:pt idx="1672">
                  <c:v>0.59975400000000001</c:v>
                </c:pt>
                <c:pt idx="1673">
                  <c:v>0.59979020000000005</c:v>
                </c:pt>
                <c:pt idx="1674">
                  <c:v>0.59942850000000003</c:v>
                </c:pt>
                <c:pt idx="1675">
                  <c:v>0.59979020000000005</c:v>
                </c:pt>
                <c:pt idx="1676">
                  <c:v>0.59957320000000003</c:v>
                </c:pt>
                <c:pt idx="1677">
                  <c:v>0.59921150000000001</c:v>
                </c:pt>
                <c:pt idx="1678">
                  <c:v>0.59942850000000003</c:v>
                </c:pt>
                <c:pt idx="1679">
                  <c:v>0.59917529999999997</c:v>
                </c:pt>
                <c:pt idx="1680">
                  <c:v>0.59942850000000003</c:v>
                </c:pt>
                <c:pt idx="1681">
                  <c:v>0.59935620000000001</c:v>
                </c:pt>
                <c:pt idx="1682">
                  <c:v>0.59942850000000003</c:v>
                </c:pt>
                <c:pt idx="1683">
                  <c:v>0.59957320000000003</c:v>
                </c:pt>
                <c:pt idx="1684">
                  <c:v>0.5995009</c:v>
                </c:pt>
                <c:pt idx="1685">
                  <c:v>0.59968169999999998</c:v>
                </c:pt>
                <c:pt idx="1686">
                  <c:v>0.59939240000000005</c:v>
                </c:pt>
                <c:pt idx="1687">
                  <c:v>0.59986260000000002</c:v>
                </c:pt>
                <c:pt idx="1688">
                  <c:v>0.59957320000000003</c:v>
                </c:pt>
                <c:pt idx="1689">
                  <c:v>0.59917529999999997</c:v>
                </c:pt>
                <c:pt idx="1690">
                  <c:v>0.59942850000000003</c:v>
                </c:pt>
                <c:pt idx="1691">
                  <c:v>0.59935620000000001</c:v>
                </c:pt>
                <c:pt idx="1692">
                  <c:v>0.6000434</c:v>
                </c:pt>
                <c:pt idx="1693">
                  <c:v>0.59931999999999996</c:v>
                </c:pt>
                <c:pt idx="1694">
                  <c:v>0.59942850000000003</c:v>
                </c:pt>
                <c:pt idx="1695">
                  <c:v>0.59931999999999996</c:v>
                </c:pt>
                <c:pt idx="1696">
                  <c:v>0.59942850000000003</c:v>
                </c:pt>
                <c:pt idx="1697">
                  <c:v>0.59931999999999996</c:v>
                </c:pt>
                <c:pt idx="1698">
                  <c:v>0.59979020000000005</c:v>
                </c:pt>
                <c:pt idx="1699">
                  <c:v>0.59924770000000005</c:v>
                </c:pt>
                <c:pt idx="1700">
                  <c:v>0.60007960000000005</c:v>
                </c:pt>
                <c:pt idx="1701">
                  <c:v>0.59957320000000003</c:v>
                </c:pt>
                <c:pt idx="1702">
                  <c:v>0.59939240000000005</c:v>
                </c:pt>
                <c:pt idx="1703">
                  <c:v>0.59931999999999996</c:v>
                </c:pt>
                <c:pt idx="1704">
                  <c:v>0.60011570000000003</c:v>
                </c:pt>
                <c:pt idx="1705">
                  <c:v>0.59979020000000005</c:v>
                </c:pt>
                <c:pt idx="1706">
                  <c:v>0.59953699999999999</c:v>
                </c:pt>
                <c:pt idx="1707">
                  <c:v>0.59921150000000001</c:v>
                </c:pt>
                <c:pt idx="1708">
                  <c:v>0.59942850000000003</c:v>
                </c:pt>
                <c:pt idx="1709">
                  <c:v>0.59924770000000005</c:v>
                </c:pt>
                <c:pt idx="1710">
                  <c:v>0.59942850000000003</c:v>
                </c:pt>
                <c:pt idx="1711">
                  <c:v>0.59975400000000001</c:v>
                </c:pt>
                <c:pt idx="1712">
                  <c:v>0.59989879999999995</c:v>
                </c:pt>
                <c:pt idx="1713">
                  <c:v>0.59921150000000001</c:v>
                </c:pt>
                <c:pt idx="1714">
                  <c:v>0.59953699999999999</c:v>
                </c:pt>
                <c:pt idx="1715">
                  <c:v>0.59979020000000005</c:v>
                </c:pt>
                <c:pt idx="1716">
                  <c:v>0.59939240000000005</c:v>
                </c:pt>
                <c:pt idx="1717">
                  <c:v>0.59924770000000005</c:v>
                </c:pt>
                <c:pt idx="1718">
                  <c:v>0.59942850000000003</c:v>
                </c:pt>
                <c:pt idx="1719">
                  <c:v>0.59921150000000001</c:v>
                </c:pt>
                <c:pt idx="1720">
                  <c:v>0.59953699999999999</c:v>
                </c:pt>
                <c:pt idx="1721">
                  <c:v>0.59931999999999996</c:v>
                </c:pt>
                <c:pt idx="1722">
                  <c:v>0.5995009</c:v>
                </c:pt>
                <c:pt idx="1723">
                  <c:v>0.59921150000000001</c:v>
                </c:pt>
                <c:pt idx="1724">
                  <c:v>0.59957320000000003</c:v>
                </c:pt>
                <c:pt idx="1725">
                  <c:v>0.59921150000000001</c:v>
                </c:pt>
                <c:pt idx="1726">
                  <c:v>0.59986260000000002</c:v>
                </c:pt>
                <c:pt idx="1727">
                  <c:v>0.59935620000000001</c:v>
                </c:pt>
                <c:pt idx="1728">
                  <c:v>0.59989879999999995</c:v>
                </c:pt>
                <c:pt idx="1729">
                  <c:v>0.59971790000000003</c:v>
                </c:pt>
                <c:pt idx="1730">
                  <c:v>0.6000434</c:v>
                </c:pt>
                <c:pt idx="1731">
                  <c:v>0.59921150000000001</c:v>
                </c:pt>
                <c:pt idx="1732">
                  <c:v>0.59953699999999999</c:v>
                </c:pt>
                <c:pt idx="1733">
                  <c:v>0.59921150000000001</c:v>
                </c:pt>
                <c:pt idx="1734">
                  <c:v>0.59939240000000005</c:v>
                </c:pt>
                <c:pt idx="1735">
                  <c:v>0.59931999999999996</c:v>
                </c:pt>
                <c:pt idx="1736">
                  <c:v>0.59953699999999999</c:v>
                </c:pt>
                <c:pt idx="1737">
                  <c:v>0.59939240000000005</c:v>
                </c:pt>
                <c:pt idx="1738">
                  <c:v>0.59971790000000003</c:v>
                </c:pt>
                <c:pt idx="1739">
                  <c:v>0.59931999999999996</c:v>
                </c:pt>
                <c:pt idx="1740">
                  <c:v>0.59979020000000005</c:v>
                </c:pt>
                <c:pt idx="1741">
                  <c:v>0.59953699999999999</c:v>
                </c:pt>
                <c:pt idx="1742">
                  <c:v>0.5995009</c:v>
                </c:pt>
                <c:pt idx="1743">
                  <c:v>0.59975400000000001</c:v>
                </c:pt>
                <c:pt idx="1744">
                  <c:v>0.59939240000000005</c:v>
                </c:pt>
                <c:pt idx="1745">
                  <c:v>0.59924770000000005</c:v>
                </c:pt>
                <c:pt idx="1746">
                  <c:v>0.59942850000000003</c:v>
                </c:pt>
                <c:pt idx="1747">
                  <c:v>0.59931999999999996</c:v>
                </c:pt>
                <c:pt idx="1748">
                  <c:v>0.59957320000000003</c:v>
                </c:pt>
                <c:pt idx="1749">
                  <c:v>0.59931999999999996</c:v>
                </c:pt>
                <c:pt idx="1750">
                  <c:v>0.59953699999999999</c:v>
                </c:pt>
                <c:pt idx="1751">
                  <c:v>0.59917529999999997</c:v>
                </c:pt>
                <c:pt idx="1752">
                  <c:v>0.59953699999999999</c:v>
                </c:pt>
                <c:pt idx="1753">
                  <c:v>0.59917529999999997</c:v>
                </c:pt>
                <c:pt idx="1754">
                  <c:v>0.59942850000000003</c:v>
                </c:pt>
                <c:pt idx="1755">
                  <c:v>0.59921150000000001</c:v>
                </c:pt>
                <c:pt idx="1756">
                  <c:v>0.5995009</c:v>
                </c:pt>
                <c:pt idx="1757">
                  <c:v>0.59931999999999996</c:v>
                </c:pt>
                <c:pt idx="1758">
                  <c:v>0.59953699999999999</c:v>
                </c:pt>
                <c:pt idx="1759">
                  <c:v>0.59924770000000005</c:v>
                </c:pt>
                <c:pt idx="1760">
                  <c:v>0.59971790000000003</c:v>
                </c:pt>
                <c:pt idx="1761">
                  <c:v>0.59931999999999996</c:v>
                </c:pt>
                <c:pt idx="1762">
                  <c:v>0.59942850000000003</c:v>
                </c:pt>
                <c:pt idx="1763">
                  <c:v>0.59921150000000001</c:v>
                </c:pt>
                <c:pt idx="1764">
                  <c:v>0.59942850000000003</c:v>
                </c:pt>
                <c:pt idx="1765">
                  <c:v>0.59921150000000001</c:v>
                </c:pt>
                <c:pt idx="1766">
                  <c:v>0.59942850000000003</c:v>
                </c:pt>
                <c:pt idx="1767">
                  <c:v>0.59931999999999996</c:v>
                </c:pt>
                <c:pt idx="1768">
                  <c:v>0.59993490000000005</c:v>
                </c:pt>
                <c:pt idx="1769">
                  <c:v>0.59917529999999997</c:v>
                </c:pt>
                <c:pt idx="1770">
                  <c:v>0.6000434</c:v>
                </c:pt>
                <c:pt idx="1771">
                  <c:v>0.59924770000000005</c:v>
                </c:pt>
                <c:pt idx="1772">
                  <c:v>0.59942850000000003</c:v>
                </c:pt>
                <c:pt idx="1773">
                  <c:v>0.59935620000000001</c:v>
                </c:pt>
                <c:pt idx="1774">
                  <c:v>0.59942850000000003</c:v>
                </c:pt>
                <c:pt idx="1775">
                  <c:v>0.59953699999999999</c:v>
                </c:pt>
                <c:pt idx="1776">
                  <c:v>0.59942850000000003</c:v>
                </c:pt>
                <c:pt idx="1777">
                  <c:v>0.59921150000000001</c:v>
                </c:pt>
                <c:pt idx="1778">
                  <c:v>0.59935620000000001</c:v>
                </c:pt>
                <c:pt idx="1779">
                  <c:v>0.59921150000000001</c:v>
                </c:pt>
                <c:pt idx="1780">
                  <c:v>0.59939240000000005</c:v>
                </c:pt>
                <c:pt idx="1781">
                  <c:v>0.59924770000000005</c:v>
                </c:pt>
                <c:pt idx="1782">
                  <c:v>0.59989879999999995</c:v>
                </c:pt>
                <c:pt idx="1783">
                  <c:v>0.59917529999999997</c:v>
                </c:pt>
                <c:pt idx="1784">
                  <c:v>0.59953699999999999</c:v>
                </c:pt>
                <c:pt idx="1785">
                  <c:v>0.59924770000000005</c:v>
                </c:pt>
                <c:pt idx="1786">
                  <c:v>0.59957320000000003</c:v>
                </c:pt>
                <c:pt idx="1787">
                  <c:v>0.59921150000000001</c:v>
                </c:pt>
                <c:pt idx="1788">
                  <c:v>0.59957320000000003</c:v>
                </c:pt>
                <c:pt idx="1789">
                  <c:v>0.59971790000000003</c:v>
                </c:pt>
                <c:pt idx="1790">
                  <c:v>0.59957320000000003</c:v>
                </c:pt>
                <c:pt idx="1791">
                  <c:v>0.59924770000000005</c:v>
                </c:pt>
                <c:pt idx="1792">
                  <c:v>0.59979020000000005</c:v>
                </c:pt>
                <c:pt idx="1793">
                  <c:v>0.59921150000000001</c:v>
                </c:pt>
                <c:pt idx="1794">
                  <c:v>0.59942850000000003</c:v>
                </c:pt>
                <c:pt idx="1795">
                  <c:v>0.59921150000000001</c:v>
                </c:pt>
                <c:pt idx="1796">
                  <c:v>0.59953699999999999</c:v>
                </c:pt>
                <c:pt idx="1797">
                  <c:v>0.59924770000000005</c:v>
                </c:pt>
                <c:pt idx="1798">
                  <c:v>0.59942850000000003</c:v>
                </c:pt>
                <c:pt idx="1799">
                  <c:v>0.59960939999999996</c:v>
                </c:pt>
                <c:pt idx="1800">
                  <c:v>0.59942850000000003</c:v>
                </c:pt>
                <c:pt idx="1801">
                  <c:v>0.59917529999999997</c:v>
                </c:pt>
                <c:pt idx="1802">
                  <c:v>0.59993490000000005</c:v>
                </c:pt>
                <c:pt idx="1803">
                  <c:v>0.59917529999999997</c:v>
                </c:pt>
                <c:pt idx="1804">
                  <c:v>0.59979020000000005</c:v>
                </c:pt>
                <c:pt idx="1805">
                  <c:v>0.59917529999999997</c:v>
                </c:pt>
                <c:pt idx="1806">
                  <c:v>0.5995009</c:v>
                </c:pt>
                <c:pt idx="1807">
                  <c:v>0.59921150000000001</c:v>
                </c:pt>
                <c:pt idx="1808">
                  <c:v>0.59939240000000005</c:v>
                </c:pt>
                <c:pt idx="1809">
                  <c:v>0.59924770000000005</c:v>
                </c:pt>
                <c:pt idx="1810">
                  <c:v>0.59953699999999999</c:v>
                </c:pt>
                <c:pt idx="1811">
                  <c:v>0.59931999999999996</c:v>
                </c:pt>
                <c:pt idx="1812">
                  <c:v>0.59957320000000003</c:v>
                </c:pt>
                <c:pt idx="1813">
                  <c:v>0.59924770000000005</c:v>
                </c:pt>
                <c:pt idx="1814">
                  <c:v>0.59942850000000003</c:v>
                </c:pt>
                <c:pt idx="1815">
                  <c:v>0.59924770000000005</c:v>
                </c:pt>
                <c:pt idx="1816">
                  <c:v>0.5995009</c:v>
                </c:pt>
                <c:pt idx="1817">
                  <c:v>0.59931999999999996</c:v>
                </c:pt>
                <c:pt idx="1818">
                  <c:v>0.59953699999999999</c:v>
                </c:pt>
                <c:pt idx="1819">
                  <c:v>0.59924770000000005</c:v>
                </c:pt>
                <c:pt idx="1820">
                  <c:v>0.59942850000000003</c:v>
                </c:pt>
                <c:pt idx="1821">
                  <c:v>0.59906689999999996</c:v>
                </c:pt>
                <c:pt idx="1822">
                  <c:v>0.5995009</c:v>
                </c:pt>
                <c:pt idx="1823">
                  <c:v>0.59913919999999998</c:v>
                </c:pt>
                <c:pt idx="1824">
                  <c:v>0.59942850000000003</c:v>
                </c:pt>
                <c:pt idx="1825">
                  <c:v>0.59917529999999997</c:v>
                </c:pt>
                <c:pt idx="1826">
                  <c:v>0.59942850000000003</c:v>
                </c:pt>
                <c:pt idx="1827">
                  <c:v>0.59913919999999998</c:v>
                </c:pt>
                <c:pt idx="1828">
                  <c:v>0.59939240000000005</c:v>
                </c:pt>
                <c:pt idx="1829">
                  <c:v>0.59917529999999997</c:v>
                </c:pt>
                <c:pt idx="1830">
                  <c:v>0.59935620000000001</c:v>
                </c:pt>
                <c:pt idx="1831">
                  <c:v>0.59899449999999999</c:v>
                </c:pt>
                <c:pt idx="1832">
                  <c:v>0.59917529999999997</c:v>
                </c:pt>
                <c:pt idx="1833">
                  <c:v>0.59903070000000003</c:v>
                </c:pt>
                <c:pt idx="1834">
                  <c:v>0.59942850000000003</c:v>
                </c:pt>
                <c:pt idx="1835">
                  <c:v>0.59895830000000005</c:v>
                </c:pt>
                <c:pt idx="1836">
                  <c:v>0.59917529999999997</c:v>
                </c:pt>
                <c:pt idx="1837">
                  <c:v>0.59895830000000005</c:v>
                </c:pt>
                <c:pt idx="1838">
                  <c:v>0.59935620000000001</c:v>
                </c:pt>
                <c:pt idx="1839">
                  <c:v>0.5988137</c:v>
                </c:pt>
                <c:pt idx="1840">
                  <c:v>0.59906689999999996</c:v>
                </c:pt>
                <c:pt idx="1841">
                  <c:v>0.59903070000000003</c:v>
                </c:pt>
                <c:pt idx="1842">
                  <c:v>0.59906689999999996</c:v>
                </c:pt>
                <c:pt idx="1843">
                  <c:v>0.59895830000000005</c:v>
                </c:pt>
                <c:pt idx="1844">
                  <c:v>0.59917529999999997</c:v>
                </c:pt>
                <c:pt idx="1845">
                  <c:v>0.59899449999999999</c:v>
                </c:pt>
                <c:pt idx="1846">
                  <c:v>0.59931999999999996</c:v>
                </c:pt>
                <c:pt idx="1847">
                  <c:v>0.59895830000000005</c:v>
                </c:pt>
                <c:pt idx="1848">
                  <c:v>0.59913919999999998</c:v>
                </c:pt>
                <c:pt idx="1849">
                  <c:v>0.59895830000000005</c:v>
                </c:pt>
                <c:pt idx="1850">
                  <c:v>0.59939240000000005</c:v>
                </c:pt>
                <c:pt idx="1851">
                  <c:v>0.59899449999999999</c:v>
                </c:pt>
                <c:pt idx="1852">
                  <c:v>0.59917529999999997</c:v>
                </c:pt>
                <c:pt idx="1853">
                  <c:v>0.59866900000000001</c:v>
                </c:pt>
                <c:pt idx="1854">
                  <c:v>0.59888600000000003</c:v>
                </c:pt>
                <c:pt idx="1855">
                  <c:v>0.59899449999999999</c:v>
                </c:pt>
                <c:pt idx="1856">
                  <c:v>0.59921150000000001</c:v>
                </c:pt>
                <c:pt idx="1857">
                  <c:v>0.59888600000000003</c:v>
                </c:pt>
                <c:pt idx="1858">
                  <c:v>0.59863279999999996</c:v>
                </c:pt>
                <c:pt idx="1859">
                  <c:v>0.59877749999999996</c:v>
                </c:pt>
                <c:pt idx="1860">
                  <c:v>0.59863279999999996</c:v>
                </c:pt>
                <c:pt idx="1861">
                  <c:v>0.59895830000000005</c:v>
                </c:pt>
                <c:pt idx="1862">
                  <c:v>0.59852430000000001</c:v>
                </c:pt>
                <c:pt idx="1863">
                  <c:v>0.59809029999999996</c:v>
                </c:pt>
                <c:pt idx="1864">
                  <c:v>0.59859660000000003</c:v>
                </c:pt>
                <c:pt idx="1865">
                  <c:v>0.59834339999999997</c:v>
                </c:pt>
                <c:pt idx="1866">
                  <c:v>0.59848820000000003</c:v>
                </c:pt>
                <c:pt idx="1867">
                  <c:v>0.59809029999999996</c:v>
                </c:pt>
                <c:pt idx="1868">
                  <c:v>0.59863279999999996</c:v>
                </c:pt>
                <c:pt idx="1869">
                  <c:v>0.59805410000000003</c:v>
                </c:pt>
                <c:pt idx="1870">
                  <c:v>0.59852430000000001</c:v>
                </c:pt>
                <c:pt idx="1871">
                  <c:v>0.59809029999999996</c:v>
                </c:pt>
                <c:pt idx="1872">
                  <c:v>0.59827109999999994</c:v>
                </c:pt>
                <c:pt idx="1873">
                  <c:v>0.59816259999999999</c:v>
                </c:pt>
                <c:pt idx="1874">
                  <c:v>0.59827109999999994</c:v>
                </c:pt>
                <c:pt idx="1875">
                  <c:v>0.59809029999999996</c:v>
                </c:pt>
                <c:pt idx="1876">
                  <c:v>0.59834339999999997</c:v>
                </c:pt>
                <c:pt idx="1877">
                  <c:v>0.59798180000000001</c:v>
                </c:pt>
                <c:pt idx="1878">
                  <c:v>0.59830729999999999</c:v>
                </c:pt>
                <c:pt idx="1879">
                  <c:v>0.59805410000000003</c:v>
                </c:pt>
                <c:pt idx="1880">
                  <c:v>0.59827109999999994</c:v>
                </c:pt>
                <c:pt idx="1881">
                  <c:v>0.59798180000000001</c:v>
                </c:pt>
                <c:pt idx="1882">
                  <c:v>0.59830729999999999</c:v>
                </c:pt>
                <c:pt idx="1883">
                  <c:v>0.59805410000000003</c:v>
                </c:pt>
                <c:pt idx="1884">
                  <c:v>0.59830729999999999</c:v>
                </c:pt>
                <c:pt idx="1885">
                  <c:v>0.59798180000000001</c:v>
                </c:pt>
                <c:pt idx="1886">
                  <c:v>0.59830729999999999</c:v>
                </c:pt>
                <c:pt idx="1887">
                  <c:v>0.59805410000000003</c:v>
                </c:pt>
                <c:pt idx="1888">
                  <c:v>0.59827109999999994</c:v>
                </c:pt>
                <c:pt idx="1889">
                  <c:v>0.59780089999999997</c:v>
                </c:pt>
                <c:pt idx="1890">
                  <c:v>0.59827109999999994</c:v>
                </c:pt>
                <c:pt idx="1891">
                  <c:v>0.59805410000000003</c:v>
                </c:pt>
                <c:pt idx="1892">
                  <c:v>0.59830729999999999</c:v>
                </c:pt>
                <c:pt idx="1893">
                  <c:v>0.59809029999999996</c:v>
                </c:pt>
                <c:pt idx="1894">
                  <c:v>0.59805410000000003</c:v>
                </c:pt>
                <c:pt idx="1895">
                  <c:v>0.59794559999999997</c:v>
                </c:pt>
                <c:pt idx="1896">
                  <c:v>0.59790949999999998</c:v>
                </c:pt>
                <c:pt idx="1897">
                  <c:v>0.59758389999999995</c:v>
                </c:pt>
                <c:pt idx="1898">
                  <c:v>0.59827109999999994</c:v>
                </c:pt>
                <c:pt idx="1899">
                  <c:v>0.59798180000000001</c:v>
                </c:pt>
                <c:pt idx="1900">
                  <c:v>0.59834339999999997</c:v>
                </c:pt>
                <c:pt idx="1901">
                  <c:v>0.59754779999999996</c:v>
                </c:pt>
                <c:pt idx="1902">
                  <c:v>0.59776470000000004</c:v>
                </c:pt>
                <c:pt idx="1903">
                  <c:v>0.59754779999999996</c:v>
                </c:pt>
                <c:pt idx="1904">
                  <c:v>0.59790949999999998</c:v>
                </c:pt>
                <c:pt idx="1905">
                  <c:v>0.59787330000000005</c:v>
                </c:pt>
                <c:pt idx="1906">
                  <c:v>0.59809029999999996</c:v>
                </c:pt>
                <c:pt idx="1907">
                  <c:v>0.59762009999999999</c:v>
                </c:pt>
                <c:pt idx="1908">
                  <c:v>0.59805410000000003</c:v>
                </c:pt>
                <c:pt idx="1909">
                  <c:v>0.59751160000000003</c:v>
                </c:pt>
                <c:pt idx="1910">
                  <c:v>0.59769240000000001</c:v>
                </c:pt>
                <c:pt idx="1911">
                  <c:v>0.59812650000000001</c:v>
                </c:pt>
                <c:pt idx="1912">
                  <c:v>0.59823499999999996</c:v>
                </c:pt>
                <c:pt idx="1913">
                  <c:v>0.59798180000000001</c:v>
                </c:pt>
                <c:pt idx="1914">
                  <c:v>0.59772860000000005</c:v>
                </c:pt>
                <c:pt idx="1915">
                  <c:v>0.59758389999999995</c:v>
                </c:pt>
                <c:pt idx="1916">
                  <c:v>0.59762009999999999</c:v>
                </c:pt>
                <c:pt idx="1917">
                  <c:v>0.59754779999999996</c:v>
                </c:pt>
                <c:pt idx="1918">
                  <c:v>0.59772860000000005</c:v>
                </c:pt>
                <c:pt idx="1919">
                  <c:v>0.59762009999999999</c:v>
                </c:pt>
                <c:pt idx="1920">
                  <c:v>0.59776470000000004</c:v>
                </c:pt>
                <c:pt idx="1921">
                  <c:v>0.59751160000000003</c:v>
                </c:pt>
                <c:pt idx="1922">
                  <c:v>0.59772860000000005</c:v>
                </c:pt>
                <c:pt idx="1923">
                  <c:v>0.59736690000000003</c:v>
                </c:pt>
                <c:pt idx="1924">
                  <c:v>0.59743919999999995</c:v>
                </c:pt>
                <c:pt idx="1925">
                  <c:v>0.59725839999999997</c:v>
                </c:pt>
                <c:pt idx="1926">
                  <c:v>0.59762009999999999</c:v>
                </c:pt>
                <c:pt idx="1927">
                  <c:v>0.59733069999999999</c:v>
                </c:pt>
                <c:pt idx="1928">
                  <c:v>0.59762009999999999</c:v>
                </c:pt>
                <c:pt idx="1929">
                  <c:v>0.59725839999999997</c:v>
                </c:pt>
                <c:pt idx="1930">
                  <c:v>0.59743919999999995</c:v>
                </c:pt>
                <c:pt idx="1931">
                  <c:v>0.59722220000000004</c:v>
                </c:pt>
                <c:pt idx="1932">
                  <c:v>0.59743919999999995</c:v>
                </c:pt>
                <c:pt idx="1933">
                  <c:v>0.59725839999999997</c:v>
                </c:pt>
                <c:pt idx="1934">
                  <c:v>0.59743919999999995</c:v>
                </c:pt>
                <c:pt idx="1935">
                  <c:v>0.59707750000000004</c:v>
                </c:pt>
                <c:pt idx="1936">
                  <c:v>0.59686050000000002</c:v>
                </c:pt>
                <c:pt idx="1937">
                  <c:v>0.59667970000000004</c:v>
                </c:pt>
                <c:pt idx="1938">
                  <c:v>0.59736690000000003</c:v>
                </c:pt>
                <c:pt idx="1939">
                  <c:v>0.59718599999999999</c:v>
                </c:pt>
                <c:pt idx="1940">
                  <c:v>0.59751160000000003</c:v>
                </c:pt>
                <c:pt idx="1941">
                  <c:v>0.59707750000000004</c:v>
                </c:pt>
                <c:pt idx="1942">
                  <c:v>0.59740300000000002</c:v>
                </c:pt>
                <c:pt idx="1943">
                  <c:v>0.59707750000000004</c:v>
                </c:pt>
                <c:pt idx="1944">
                  <c:v>0.59707750000000004</c:v>
                </c:pt>
                <c:pt idx="1945">
                  <c:v>0.59664349999999999</c:v>
                </c:pt>
                <c:pt idx="1946">
                  <c:v>0.59740300000000002</c:v>
                </c:pt>
                <c:pt idx="1947">
                  <c:v>0.59704140000000006</c:v>
                </c:pt>
                <c:pt idx="1948">
                  <c:v>0.59689669999999995</c:v>
                </c:pt>
                <c:pt idx="1949">
                  <c:v>0.59667970000000004</c:v>
                </c:pt>
                <c:pt idx="1950">
                  <c:v>0.59733069999999999</c:v>
                </c:pt>
                <c:pt idx="1951">
                  <c:v>0.59660729999999995</c:v>
                </c:pt>
                <c:pt idx="1952">
                  <c:v>0.59686050000000002</c:v>
                </c:pt>
                <c:pt idx="1953">
                  <c:v>0.59664349999999999</c:v>
                </c:pt>
                <c:pt idx="1954">
                  <c:v>0.59686050000000002</c:v>
                </c:pt>
                <c:pt idx="1955">
                  <c:v>0.59660729999999995</c:v>
                </c:pt>
                <c:pt idx="1956">
                  <c:v>0.59682429999999997</c:v>
                </c:pt>
                <c:pt idx="1957">
                  <c:v>0.59653500000000004</c:v>
                </c:pt>
                <c:pt idx="1958">
                  <c:v>0.59696910000000003</c:v>
                </c:pt>
                <c:pt idx="1959">
                  <c:v>0.59660729999999995</c:v>
                </c:pt>
                <c:pt idx="1960">
                  <c:v>0.59686050000000002</c:v>
                </c:pt>
                <c:pt idx="1961">
                  <c:v>0.59660729999999995</c:v>
                </c:pt>
                <c:pt idx="1962">
                  <c:v>0.59689669999999995</c:v>
                </c:pt>
                <c:pt idx="1963">
                  <c:v>0.59660729999999995</c:v>
                </c:pt>
                <c:pt idx="1964">
                  <c:v>0.59664349999999999</c:v>
                </c:pt>
                <c:pt idx="1965">
                  <c:v>0.59653500000000004</c:v>
                </c:pt>
                <c:pt idx="1966">
                  <c:v>0.59686050000000002</c:v>
                </c:pt>
                <c:pt idx="1967">
                  <c:v>0.59646270000000001</c:v>
                </c:pt>
                <c:pt idx="1968">
                  <c:v>0.59667970000000004</c:v>
                </c:pt>
                <c:pt idx="1969">
                  <c:v>0.59653500000000004</c:v>
                </c:pt>
                <c:pt idx="1970">
                  <c:v>0.59686050000000002</c:v>
                </c:pt>
                <c:pt idx="1971">
                  <c:v>0.59628179999999997</c:v>
                </c:pt>
                <c:pt idx="1972">
                  <c:v>0.59660729999999995</c:v>
                </c:pt>
                <c:pt idx="1973">
                  <c:v>0.59667970000000004</c:v>
                </c:pt>
                <c:pt idx="1974">
                  <c:v>0.59682429999999997</c:v>
                </c:pt>
                <c:pt idx="1975">
                  <c:v>0.59653500000000004</c:v>
                </c:pt>
                <c:pt idx="1976">
                  <c:v>0.59689669999999995</c:v>
                </c:pt>
                <c:pt idx="1977">
                  <c:v>0.59660729999999995</c:v>
                </c:pt>
                <c:pt idx="1978">
                  <c:v>0.59678819999999999</c:v>
                </c:pt>
                <c:pt idx="1979">
                  <c:v>0.59653500000000004</c:v>
                </c:pt>
                <c:pt idx="1980">
                  <c:v>0.59682429999999997</c:v>
                </c:pt>
                <c:pt idx="1981">
                  <c:v>0.5964988</c:v>
                </c:pt>
                <c:pt idx="1982">
                  <c:v>0.59664349999999999</c:v>
                </c:pt>
                <c:pt idx="1983">
                  <c:v>0.59631800000000001</c:v>
                </c:pt>
                <c:pt idx="1984">
                  <c:v>0.59664349999999999</c:v>
                </c:pt>
                <c:pt idx="1985">
                  <c:v>0.59624560000000004</c:v>
                </c:pt>
                <c:pt idx="1986">
                  <c:v>0.59664349999999999</c:v>
                </c:pt>
                <c:pt idx="1987">
                  <c:v>0.59635419999999995</c:v>
                </c:pt>
                <c:pt idx="1988">
                  <c:v>0.59653500000000004</c:v>
                </c:pt>
                <c:pt idx="1989">
                  <c:v>0.59642649999999997</c:v>
                </c:pt>
                <c:pt idx="1990">
                  <c:v>0.59631800000000001</c:v>
                </c:pt>
                <c:pt idx="1991">
                  <c:v>0.59613720000000003</c:v>
                </c:pt>
                <c:pt idx="1992">
                  <c:v>0.59631800000000001</c:v>
                </c:pt>
                <c:pt idx="1993">
                  <c:v>0.59610099999999999</c:v>
                </c:pt>
                <c:pt idx="1994">
                  <c:v>0.59628179999999997</c:v>
                </c:pt>
                <c:pt idx="1995">
                  <c:v>0.5958116</c:v>
                </c:pt>
                <c:pt idx="1996">
                  <c:v>0.59613720000000003</c:v>
                </c:pt>
                <c:pt idx="1997">
                  <c:v>0.59606479999999995</c:v>
                </c:pt>
                <c:pt idx="1998">
                  <c:v>0.59606479999999995</c:v>
                </c:pt>
                <c:pt idx="1999">
                  <c:v>0.59599250000000004</c:v>
                </c:pt>
                <c:pt idx="2000">
                  <c:v>0.59613720000000003</c:v>
                </c:pt>
                <c:pt idx="2001">
                  <c:v>0.59577550000000001</c:v>
                </c:pt>
                <c:pt idx="2002">
                  <c:v>0.59595629999999999</c:v>
                </c:pt>
                <c:pt idx="2003">
                  <c:v>0.59573929999999997</c:v>
                </c:pt>
                <c:pt idx="2004">
                  <c:v>0.59606479999999995</c:v>
                </c:pt>
                <c:pt idx="2005">
                  <c:v>0.59573929999999997</c:v>
                </c:pt>
                <c:pt idx="2006">
                  <c:v>0.59599250000000004</c:v>
                </c:pt>
                <c:pt idx="2007">
                  <c:v>0.59573929999999997</c:v>
                </c:pt>
                <c:pt idx="2008">
                  <c:v>0.59610099999999999</c:v>
                </c:pt>
                <c:pt idx="2009">
                  <c:v>0.59534140000000002</c:v>
                </c:pt>
                <c:pt idx="2010">
                  <c:v>0.59610099999999999</c:v>
                </c:pt>
                <c:pt idx="2011">
                  <c:v>0.5958116</c:v>
                </c:pt>
                <c:pt idx="2012">
                  <c:v>0.5958116</c:v>
                </c:pt>
                <c:pt idx="2013">
                  <c:v>0.59523289999999995</c:v>
                </c:pt>
                <c:pt idx="2014">
                  <c:v>0.59592009999999995</c:v>
                </c:pt>
                <c:pt idx="2015">
                  <c:v>0.59501590000000004</c:v>
                </c:pt>
                <c:pt idx="2016">
                  <c:v>0.59544989999999998</c:v>
                </c:pt>
                <c:pt idx="2017">
                  <c:v>0.59508819999999996</c:v>
                </c:pt>
                <c:pt idx="2018">
                  <c:v>0.59544989999999998</c:v>
                </c:pt>
                <c:pt idx="2019">
                  <c:v>0.59523289999999995</c:v>
                </c:pt>
                <c:pt idx="2020">
                  <c:v>0.59544989999999998</c:v>
                </c:pt>
                <c:pt idx="2021">
                  <c:v>0.59508819999999996</c:v>
                </c:pt>
                <c:pt idx="2022">
                  <c:v>0.59544989999999998</c:v>
                </c:pt>
                <c:pt idx="2023">
                  <c:v>0.59508819999999996</c:v>
                </c:pt>
                <c:pt idx="2024">
                  <c:v>0.59541370000000005</c:v>
                </c:pt>
                <c:pt idx="2025">
                  <c:v>0.59519679999999997</c:v>
                </c:pt>
                <c:pt idx="2026">
                  <c:v>0.59523289999999995</c:v>
                </c:pt>
                <c:pt idx="2027">
                  <c:v>0.59508819999999996</c:v>
                </c:pt>
                <c:pt idx="2028">
                  <c:v>0.59544989999999998</c:v>
                </c:pt>
                <c:pt idx="2029">
                  <c:v>0.59516060000000004</c:v>
                </c:pt>
                <c:pt idx="2030">
                  <c:v>0.59541370000000005</c:v>
                </c:pt>
                <c:pt idx="2031">
                  <c:v>0.59516060000000004</c:v>
                </c:pt>
                <c:pt idx="2032">
                  <c:v>0.59541370000000005</c:v>
                </c:pt>
                <c:pt idx="2033">
                  <c:v>0.59516060000000004</c:v>
                </c:pt>
                <c:pt idx="2034">
                  <c:v>0.59541370000000005</c:v>
                </c:pt>
                <c:pt idx="2035">
                  <c:v>0.59523289999999995</c:v>
                </c:pt>
                <c:pt idx="2036">
                  <c:v>0.59537759999999995</c:v>
                </c:pt>
                <c:pt idx="2037">
                  <c:v>0.59519679999999997</c:v>
                </c:pt>
                <c:pt idx="2038">
                  <c:v>0.59523289999999995</c:v>
                </c:pt>
                <c:pt idx="2039">
                  <c:v>0.59519679999999997</c:v>
                </c:pt>
                <c:pt idx="2040">
                  <c:v>0.59552229999999995</c:v>
                </c:pt>
                <c:pt idx="2041">
                  <c:v>0.59501590000000004</c:v>
                </c:pt>
                <c:pt idx="2042">
                  <c:v>0.59534140000000002</c:v>
                </c:pt>
                <c:pt idx="2043">
                  <c:v>0.59508819999999996</c:v>
                </c:pt>
                <c:pt idx="2044">
                  <c:v>0.59544989999999998</c:v>
                </c:pt>
                <c:pt idx="2045">
                  <c:v>0.59490739999999998</c:v>
                </c:pt>
                <c:pt idx="2046">
                  <c:v>0.59544989999999998</c:v>
                </c:pt>
                <c:pt idx="2047">
                  <c:v>0.59487120000000004</c:v>
                </c:pt>
                <c:pt idx="2048">
                  <c:v>0.59508819999999996</c:v>
                </c:pt>
                <c:pt idx="2049">
                  <c:v>0.59487120000000004</c:v>
                </c:pt>
                <c:pt idx="2050">
                  <c:v>0.59523289999999995</c:v>
                </c:pt>
                <c:pt idx="2051">
                  <c:v>0.59508819999999996</c:v>
                </c:pt>
                <c:pt idx="2052">
                  <c:v>0.59516060000000004</c:v>
                </c:pt>
                <c:pt idx="2053">
                  <c:v>0.59501590000000004</c:v>
                </c:pt>
                <c:pt idx="2054">
                  <c:v>0.59508819999999996</c:v>
                </c:pt>
                <c:pt idx="2055">
                  <c:v>0.59472659999999999</c:v>
                </c:pt>
                <c:pt idx="2056">
                  <c:v>0.59516060000000004</c:v>
                </c:pt>
                <c:pt idx="2057">
                  <c:v>0.59490739999999998</c:v>
                </c:pt>
                <c:pt idx="2058">
                  <c:v>0.59487120000000004</c:v>
                </c:pt>
                <c:pt idx="2059">
                  <c:v>0.59490739999999998</c:v>
                </c:pt>
                <c:pt idx="2060">
                  <c:v>0.59487120000000004</c:v>
                </c:pt>
                <c:pt idx="2061">
                  <c:v>0.594835</c:v>
                </c:pt>
                <c:pt idx="2062">
                  <c:v>0.59472659999999999</c:v>
                </c:pt>
                <c:pt idx="2063">
                  <c:v>0.59454569999999995</c:v>
                </c:pt>
                <c:pt idx="2064">
                  <c:v>0.59461810000000004</c:v>
                </c:pt>
                <c:pt idx="2065">
                  <c:v>0.5942925</c:v>
                </c:pt>
                <c:pt idx="2066">
                  <c:v>0.59461810000000004</c:v>
                </c:pt>
                <c:pt idx="2067">
                  <c:v>0.5942925</c:v>
                </c:pt>
                <c:pt idx="2068">
                  <c:v>0.5942925</c:v>
                </c:pt>
                <c:pt idx="2069">
                  <c:v>0.59400319999999995</c:v>
                </c:pt>
                <c:pt idx="2070">
                  <c:v>0.5942925</c:v>
                </c:pt>
                <c:pt idx="2071">
                  <c:v>0.59396700000000002</c:v>
                </c:pt>
                <c:pt idx="2072">
                  <c:v>0.5942925</c:v>
                </c:pt>
                <c:pt idx="2073">
                  <c:v>0.59371379999999996</c:v>
                </c:pt>
                <c:pt idx="2074">
                  <c:v>0.59432870000000004</c:v>
                </c:pt>
                <c:pt idx="2075">
                  <c:v>0.59378620000000004</c:v>
                </c:pt>
                <c:pt idx="2076">
                  <c:v>0.59371379999999996</c:v>
                </c:pt>
                <c:pt idx="2077">
                  <c:v>0.59342450000000002</c:v>
                </c:pt>
                <c:pt idx="2078">
                  <c:v>0.59353299999999998</c:v>
                </c:pt>
                <c:pt idx="2079">
                  <c:v>0.59342450000000002</c:v>
                </c:pt>
                <c:pt idx="2080">
                  <c:v>0.5936053</c:v>
                </c:pt>
                <c:pt idx="2081">
                  <c:v>0.59317129999999996</c:v>
                </c:pt>
                <c:pt idx="2082">
                  <c:v>0.59342450000000002</c:v>
                </c:pt>
                <c:pt idx="2083">
                  <c:v>0.59309889999999998</c:v>
                </c:pt>
                <c:pt idx="2084">
                  <c:v>0.59288189999999996</c:v>
                </c:pt>
                <c:pt idx="2085">
                  <c:v>0.59255639999999998</c:v>
                </c:pt>
                <c:pt idx="2086">
                  <c:v>0.60033270000000005</c:v>
                </c:pt>
                <c:pt idx="2087">
                  <c:v>0.6004775</c:v>
                </c:pt>
                <c:pt idx="2088">
                  <c:v>0.60094760000000003</c:v>
                </c:pt>
                <c:pt idx="2089">
                  <c:v>0.60051359999999998</c:v>
                </c:pt>
                <c:pt idx="2090">
                  <c:v>0.60080299999999998</c:v>
                </c:pt>
                <c:pt idx="2091">
                  <c:v>0.60062210000000005</c:v>
                </c:pt>
                <c:pt idx="2092">
                  <c:v>0.60065829999999998</c:v>
                </c:pt>
                <c:pt idx="2093">
                  <c:v>0.60015189999999996</c:v>
                </c:pt>
                <c:pt idx="2094">
                  <c:v>0.6008753</c:v>
                </c:pt>
                <c:pt idx="2095">
                  <c:v>0.60065829999999998</c:v>
                </c:pt>
                <c:pt idx="2096">
                  <c:v>0.60094760000000003</c:v>
                </c:pt>
                <c:pt idx="2097">
                  <c:v>0.60065829999999998</c:v>
                </c:pt>
                <c:pt idx="2098">
                  <c:v>0.6008753</c:v>
                </c:pt>
                <c:pt idx="2099">
                  <c:v>0.60069439999999996</c:v>
                </c:pt>
                <c:pt idx="2100">
                  <c:v>0.6008753</c:v>
                </c:pt>
                <c:pt idx="2101">
                  <c:v>0.60058590000000001</c:v>
                </c:pt>
                <c:pt idx="2102">
                  <c:v>0.60029659999999996</c:v>
                </c:pt>
                <c:pt idx="2103">
                  <c:v>0.60062210000000005</c:v>
                </c:pt>
                <c:pt idx="2104">
                  <c:v>0.6008753</c:v>
                </c:pt>
                <c:pt idx="2105">
                  <c:v>0.60065829999999998</c:v>
                </c:pt>
                <c:pt idx="2106">
                  <c:v>0.60080299999999998</c:v>
                </c:pt>
                <c:pt idx="2107">
                  <c:v>0.60062210000000005</c:v>
                </c:pt>
                <c:pt idx="2108">
                  <c:v>0.6008753</c:v>
                </c:pt>
                <c:pt idx="2109">
                  <c:v>0.60069439999999996</c:v>
                </c:pt>
                <c:pt idx="2110">
                  <c:v>0.6008753</c:v>
                </c:pt>
                <c:pt idx="2111">
                  <c:v>0.60051359999999998</c:v>
                </c:pt>
                <c:pt idx="2112">
                  <c:v>0.6008753</c:v>
                </c:pt>
                <c:pt idx="2113">
                  <c:v>0.60065829999999998</c:v>
                </c:pt>
                <c:pt idx="2114">
                  <c:v>0.60083909999999996</c:v>
                </c:pt>
                <c:pt idx="2115">
                  <c:v>0.60069439999999996</c:v>
                </c:pt>
                <c:pt idx="2116">
                  <c:v>0.6008753</c:v>
                </c:pt>
                <c:pt idx="2117">
                  <c:v>0.60069439999999996</c:v>
                </c:pt>
                <c:pt idx="2118">
                  <c:v>0.60044129999999996</c:v>
                </c:pt>
                <c:pt idx="2119">
                  <c:v>0.60069439999999996</c:v>
                </c:pt>
                <c:pt idx="2120">
                  <c:v>0.60076680000000005</c:v>
                </c:pt>
                <c:pt idx="2121">
                  <c:v>0.60069439999999996</c:v>
                </c:pt>
                <c:pt idx="2122">
                  <c:v>0.60083909999999996</c:v>
                </c:pt>
                <c:pt idx="2123">
                  <c:v>0.60076680000000005</c:v>
                </c:pt>
                <c:pt idx="2124">
                  <c:v>0.6008753</c:v>
                </c:pt>
                <c:pt idx="2125">
                  <c:v>0.60015189999999996</c:v>
                </c:pt>
                <c:pt idx="2126">
                  <c:v>0.6008753</c:v>
                </c:pt>
                <c:pt idx="2127">
                  <c:v>0.60069439999999996</c:v>
                </c:pt>
                <c:pt idx="2128">
                  <c:v>0.60083909999999996</c:v>
                </c:pt>
                <c:pt idx="2129">
                  <c:v>0.60011570000000003</c:v>
                </c:pt>
                <c:pt idx="2130">
                  <c:v>0.6008753</c:v>
                </c:pt>
                <c:pt idx="2131">
                  <c:v>0.60065829999999998</c:v>
                </c:pt>
                <c:pt idx="2132">
                  <c:v>0.60051359999999998</c:v>
                </c:pt>
                <c:pt idx="2133">
                  <c:v>0.60076680000000005</c:v>
                </c:pt>
                <c:pt idx="2134">
                  <c:v>0.6008753</c:v>
                </c:pt>
                <c:pt idx="2135">
                  <c:v>0.60062210000000005</c:v>
                </c:pt>
                <c:pt idx="2136">
                  <c:v>0.6008753</c:v>
                </c:pt>
                <c:pt idx="2137">
                  <c:v>0.60058590000000001</c:v>
                </c:pt>
                <c:pt idx="2138">
                  <c:v>0.60065829999999998</c:v>
                </c:pt>
                <c:pt idx="2139">
                  <c:v>0.60065829999999998</c:v>
                </c:pt>
                <c:pt idx="2140">
                  <c:v>0.6008753</c:v>
                </c:pt>
                <c:pt idx="2141">
                  <c:v>0.60069439999999996</c:v>
                </c:pt>
                <c:pt idx="2142">
                  <c:v>0.60080299999999998</c:v>
                </c:pt>
                <c:pt idx="2143">
                  <c:v>0.60069439999999996</c:v>
                </c:pt>
                <c:pt idx="2144">
                  <c:v>0.60083909999999996</c:v>
                </c:pt>
                <c:pt idx="2145">
                  <c:v>0.60076680000000005</c:v>
                </c:pt>
                <c:pt idx="2146">
                  <c:v>0.6008753</c:v>
                </c:pt>
                <c:pt idx="2147">
                  <c:v>0.60058590000000001</c:v>
                </c:pt>
                <c:pt idx="2148">
                  <c:v>0.6008753</c:v>
                </c:pt>
                <c:pt idx="2149">
                  <c:v>0.60062210000000005</c:v>
                </c:pt>
                <c:pt idx="2150">
                  <c:v>0.6008753</c:v>
                </c:pt>
                <c:pt idx="2151">
                  <c:v>0.60069439999999996</c:v>
                </c:pt>
                <c:pt idx="2152">
                  <c:v>0.60062210000000005</c:v>
                </c:pt>
                <c:pt idx="2153">
                  <c:v>0.60044129999999996</c:v>
                </c:pt>
                <c:pt idx="2154">
                  <c:v>0.6008753</c:v>
                </c:pt>
                <c:pt idx="2155">
                  <c:v>0.60076680000000005</c:v>
                </c:pt>
                <c:pt idx="2156">
                  <c:v>0.6008753</c:v>
                </c:pt>
                <c:pt idx="2157">
                  <c:v>0.60076680000000005</c:v>
                </c:pt>
                <c:pt idx="2158">
                  <c:v>0.6008753</c:v>
                </c:pt>
                <c:pt idx="2159">
                  <c:v>0.60062210000000005</c:v>
                </c:pt>
                <c:pt idx="2160">
                  <c:v>0.6008753</c:v>
                </c:pt>
                <c:pt idx="2161">
                  <c:v>0.60058590000000001</c:v>
                </c:pt>
                <c:pt idx="2162">
                  <c:v>0.60083909999999996</c:v>
                </c:pt>
                <c:pt idx="2163">
                  <c:v>0.60062210000000005</c:v>
                </c:pt>
                <c:pt idx="2164">
                  <c:v>0.60080299999999998</c:v>
                </c:pt>
                <c:pt idx="2165">
                  <c:v>0.60062210000000005</c:v>
                </c:pt>
                <c:pt idx="2166">
                  <c:v>0.60076680000000005</c:v>
                </c:pt>
                <c:pt idx="2167">
                  <c:v>0.60069439999999996</c:v>
                </c:pt>
                <c:pt idx="2168">
                  <c:v>0.60094760000000003</c:v>
                </c:pt>
                <c:pt idx="2169">
                  <c:v>0.60069439999999996</c:v>
                </c:pt>
                <c:pt idx="2170">
                  <c:v>0.6008753</c:v>
                </c:pt>
                <c:pt idx="2171">
                  <c:v>0.60065829999999998</c:v>
                </c:pt>
                <c:pt idx="2172">
                  <c:v>0.6008753</c:v>
                </c:pt>
                <c:pt idx="2173">
                  <c:v>0.60058590000000001</c:v>
                </c:pt>
                <c:pt idx="2174">
                  <c:v>0.6008753</c:v>
                </c:pt>
                <c:pt idx="2175">
                  <c:v>0.60069439999999996</c:v>
                </c:pt>
                <c:pt idx="2176">
                  <c:v>0.60069439999999996</c:v>
                </c:pt>
                <c:pt idx="2177">
                  <c:v>0.6004775</c:v>
                </c:pt>
                <c:pt idx="2178">
                  <c:v>0.60083909999999996</c:v>
                </c:pt>
                <c:pt idx="2179">
                  <c:v>0.6004775</c:v>
                </c:pt>
                <c:pt idx="2180">
                  <c:v>0.6008753</c:v>
                </c:pt>
                <c:pt idx="2181">
                  <c:v>0.60065829999999998</c:v>
                </c:pt>
                <c:pt idx="2182">
                  <c:v>0.60076680000000005</c:v>
                </c:pt>
                <c:pt idx="2183">
                  <c:v>0.60080299999999998</c:v>
                </c:pt>
                <c:pt idx="2184">
                  <c:v>0.60080299999999998</c:v>
                </c:pt>
                <c:pt idx="2185">
                  <c:v>0.60076680000000005</c:v>
                </c:pt>
                <c:pt idx="2186">
                  <c:v>0.60094760000000003</c:v>
                </c:pt>
                <c:pt idx="2187">
                  <c:v>0.60051359999999998</c:v>
                </c:pt>
                <c:pt idx="2188">
                  <c:v>0.60083909999999996</c:v>
                </c:pt>
                <c:pt idx="2189">
                  <c:v>0.60069439999999996</c:v>
                </c:pt>
                <c:pt idx="2190">
                  <c:v>0.6008753</c:v>
                </c:pt>
                <c:pt idx="2191">
                  <c:v>0.60062210000000005</c:v>
                </c:pt>
                <c:pt idx="2192">
                  <c:v>0.6008753</c:v>
                </c:pt>
                <c:pt idx="2193">
                  <c:v>0.60062210000000005</c:v>
                </c:pt>
                <c:pt idx="2194">
                  <c:v>0.60094760000000003</c:v>
                </c:pt>
                <c:pt idx="2195">
                  <c:v>0.60062210000000005</c:v>
                </c:pt>
                <c:pt idx="2196">
                  <c:v>0.60094760000000003</c:v>
                </c:pt>
                <c:pt idx="2197">
                  <c:v>0.60065829999999998</c:v>
                </c:pt>
                <c:pt idx="2198">
                  <c:v>0.6008753</c:v>
                </c:pt>
                <c:pt idx="2199">
                  <c:v>0.60069439999999996</c:v>
                </c:pt>
                <c:pt idx="2200">
                  <c:v>0.6008753</c:v>
                </c:pt>
                <c:pt idx="2201">
                  <c:v>0.60062210000000005</c:v>
                </c:pt>
                <c:pt idx="2202">
                  <c:v>0.60083909999999996</c:v>
                </c:pt>
                <c:pt idx="2203">
                  <c:v>0.60065829999999998</c:v>
                </c:pt>
                <c:pt idx="2204">
                  <c:v>0.60083909999999996</c:v>
                </c:pt>
                <c:pt idx="2205">
                  <c:v>0.60065829999999998</c:v>
                </c:pt>
                <c:pt idx="2206">
                  <c:v>0.6008753</c:v>
                </c:pt>
                <c:pt idx="2207">
                  <c:v>0.60065829999999998</c:v>
                </c:pt>
                <c:pt idx="2208">
                  <c:v>0.6008753</c:v>
                </c:pt>
                <c:pt idx="2209">
                  <c:v>0.60044129999999996</c:v>
                </c:pt>
                <c:pt idx="2210">
                  <c:v>0.60094760000000003</c:v>
                </c:pt>
                <c:pt idx="2211">
                  <c:v>0.60029659999999996</c:v>
                </c:pt>
                <c:pt idx="2212">
                  <c:v>0.6004775</c:v>
                </c:pt>
                <c:pt idx="2213">
                  <c:v>0.60069439999999996</c:v>
                </c:pt>
                <c:pt idx="2214">
                  <c:v>0.6008753</c:v>
                </c:pt>
                <c:pt idx="2215">
                  <c:v>0.6004775</c:v>
                </c:pt>
                <c:pt idx="2216">
                  <c:v>0.60076680000000005</c:v>
                </c:pt>
                <c:pt idx="2217">
                  <c:v>0.60011570000000003</c:v>
                </c:pt>
                <c:pt idx="2218">
                  <c:v>0.6008753</c:v>
                </c:pt>
                <c:pt idx="2219">
                  <c:v>0.60022430000000004</c:v>
                </c:pt>
                <c:pt idx="2220">
                  <c:v>0.6008753</c:v>
                </c:pt>
                <c:pt idx="2221">
                  <c:v>0.60065829999999998</c:v>
                </c:pt>
                <c:pt idx="2222">
                  <c:v>0.60080299999999998</c:v>
                </c:pt>
                <c:pt idx="2223">
                  <c:v>0.60062210000000005</c:v>
                </c:pt>
                <c:pt idx="2224">
                  <c:v>0.60083909999999996</c:v>
                </c:pt>
                <c:pt idx="2225">
                  <c:v>0.60062210000000005</c:v>
                </c:pt>
                <c:pt idx="2226">
                  <c:v>0.60083909999999996</c:v>
                </c:pt>
                <c:pt idx="2227">
                  <c:v>0.60062210000000005</c:v>
                </c:pt>
                <c:pt idx="2228">
                  <c:v>0.60080299999999998</c:v>
                </c:pt>
                <c:pt idx="2229">
                  <c:v>0.60069439999999996</c:v>
                </c:pt>
                <c:pt idx="2230">
                  <c:v>0.60083909999999996</c:v>
                </c:pt>
                <c:pt idx="2231">
                  <c:v>0.6004775</c:v>
                </c:pt>
                <c:pt idx="2232">
                  <c:v>0.6008753</c:v>
                </c:pt>
                <c:pt idx="2233">
                  <c:v>0.60051359999999998</c:v>
                </c:pt>
                <c:pt idx="2234">
                  <c:v>0.6008753</c:v>
                </c:pt>
                <c:pt idx="2235">
                  <c:v>0.60026040000000003</c:v>
                </c:pt>
                <c:pt idx="2236">
                  <c:v>0.6008753</c:v>
                </c:pt>
                <c:pt idx="2237">
                  <c:v>0.60051359999999998</c:v>
                </c:pt>
                <c:pt idx="2238">
                  <c:v>0.60094760000000003</c:v>
                </c:pt>
                <c:pt idx="2239">
                  <c:v>0.60076680000000005</c:v>
                </c:pt>
                <c:pt idx="2240">
                  <c:v>0.6008753</c:v>
                </c:pt>
                <c:pt idx="2241">
                  <c:v>0.60076680000000005</c:v>
                </c:pt>
                <c:pt idx="2242">
                  <c:v>0.6008753</c:v>
                </c:pt>
                <c:pt idx="2243">
                  <c:v>0.60069439999999996</c:v>
                </c:pt>
                <c:pt idx="2244">
                  <c:v>0.60076680000000005</c:v>
                </c:pt>
                <c:pt idx="2245">
                  <c:v>0.60076680000000005</c:v>
                </c:pt>
                <c:pt idx="2246">
                  <c:v>0.6008753</c:v>
                </c:pt>
                <c:pt idx="2247">
                  <c:v>0.60076680000000005</c:v>
                </c:pt>
                <c:pt idx="2248">
                  <c:v>0.6008753</c:v>
                </c:pt>
                <c:pt idx="2249">
                  <c:v>0.60069439999999996</c:v>
                </c:pt>
                <c:pt idx="2250">
                  <c:v>0.60051359999999998</c:v>
                </c:pt>
                <c:pt idx="2251">
                  <c:v>0.60076680000000005</c:v>
                </c:pt>
                <c:pt idx="2252">
                  <c:v>0.60083909999999996</c:v>
                </c:pt>
                <c:pt idx="2253">
                  <c:v>0.60076680000000005</c:v>
                </c:pt>
                <c:pt idx="2254">
                  <c:v>0.6008753</c:v>
                </c:pt>
                <c:pt idx="2255">
                  <c:v>0.60022430000000004</c:v>
                </c:pt>
                <c:pt idx="2256">
                  <c:v>0.6008753</c:v>
                </c:pt>
                <c:pt idx="2257">
                  <c:v>0.60058590000000001</c:v>
                </c:pt>
                <c:pt idx="2258">
                  <c:v>0.60044129999999996</c:v>
                </c:pt>
                <c:pt idx="2259">
                  <c:v>0.60065829999999998</c:v>
                </c:pt>
                <c:pt idx="2260">
                  <c:v>0.60080299999999998</c:v>
                </c:pt>
                <c:pt idx="2261">
                  <c:v>0.60029659999999996</c:v>
                </c:pt>
                <c:pt idx="2262">
                  <c:v>0.60058590000000001</c:v>
                </c:pt>
                <c:pt idx="2263">
                  <c:v>0.59993490000000005</c:v>
                </c:pt>
                <c:pt idx="2264">
                  <c:v>0.60029659999999996</c:v>
                </c:pt>
                <c:pt idx="2265">
                  <c:v>0.60069439999999996</c:v>
                </c:pt>
                <c:pt idx="2266">
                  <c:v>0.6008753</c:v>
                </c:pt>
                <c:pt idx="2267">
                  <c:v>0.60044129999999996</c:v>
                </c:pt>
                <c:pt idx="2268">
                  <c:v>0.6008753</c:v>
                </c:pt>
                <c:pt idx="2269">
                  <c:v>0.60069439999999996</c:v>
                </c:pt>
                <c:pt idx="2270">
                  <c:v>0.60080299999999998</c:v>
                </c:pt>
                <c:pt idx="2271">
                  <c:v>0.60069439999999996</c:v>
                </c:pt>
                <c:pt idx="2272">
                  <c:v>0.60076680000000005</c:v>
                </c:pt>
                <c:pt idx="2273">
                  <c:v>0.60069439999999996</c:v>
                </c:pt>
                <c:pt idx="2274">
                  <c:v>0.60094760000000003</c:v>
                </c:pt>
                <c:pt idx="2275">
                  <c:v>0.60065829999999998</c:v>
                </c:pt>
                <c:pt idx="2276">
                  <c:v>0.60044129999999996</c:v>
                </c:pt>
                <c:pt idx="2277">
                  <c:v>0.60065829999999998</c:v>
                </c:pt>
                <c:pt idx="2278">
                  <c:v>0.60083909999999996</c:v>
                </c:pt>
                <c:pt idx="2279">
                  <c:v>0.60026040000000003</c:v>
                </c:pt>
                <c:pt idx="2280">
                  <c:v>0.60065829999999998</c:v>
                </c:pt>
                <c:pt idx="2281">
                  <c:v>0.60065829999999998</c:v>
                </c:pt>
                <c:pt idx="2282">
                  <c:v>0.60040510000000002</c:v>
                </c:pt>
                <c:pt idx="2283">
                  <c:v>0.6004775</c:v>
                </c:pt>
                <c:pt idx="2284">
                  <c:v>0.60083909999999996</c:v>
                </c:pt>
                <c:pt idx="2285">
                  <c:v>0.60080299999999998</c:v>
                </c:pt>
                <c:pt idx="2286">
                  <c:v>0.60105620000000004</c:v>
                </c:pt>
                <c:pt idx="2287">
                  <c:v>0.60065829999999998</c:v>
                </c:pt>
                <c:pt idx="2288">
                  <c:v>0.6008753</c:v>
                </c:pt>
                <c:pt idx="2289">
                  <c:v>0.60058590000000001</c:v>
                </c:pt>
                <c:pt idx="2290">
                  <c:v>0.60083909999999996</c:v>
                </c:pt>
                <c:pt idx="2291">
                  <c:v>0.60026040000000003</c:v>
                </c:pt>
                <c:pt idx="2292">
                  <c:v>0.6008753</c:v>
                </c:pt>
                <c:pt idx="2293">
                  <c:v>0.60065829999999998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BA5-4643-A846-877A14120FC3}"/>
            </c:ext>
          </c:extLst>
        </c:ser>
        <c:ser>
          <c:idx val="3"/>
          <c:order val="3"/>
          <c:tx>
            <c:v>Scaled vaporizer [0..1]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'06_10_02'!$C$2:$C$2295</c:f>
              <c:numCache>
                <c:formatCode>[$-F400]h:mm:ss\ AM/PM</c:formatCode>
                <c:ptCount val="2294"/>
                <c:pt idx="0">
                  <c:v>0.41350694444444447</c:v>
                </c:pt>
                <c:pt idx="1">
                  <c:v>0.41351851851851851</c:v>
                </c:pt>
                <c:pt idx="2">
                  <c:v>0.4135300925925926</c:v>
                </c:pt>
                <c:pt idx="3">
                  <c:v>0.41354166666666664</c:v>
                </c:pt>
                <c:pt idx="4">
                  <c:v>0.41355324074074074</c:v>
                </c:pt>
                <c:pt idx="5">
                  <c:v>0.41356481481481483</c:v>
                </c:pt>
                <c:pt idx="6">
                  <c:v>0.41357638888888887</c:v>
                </c:pt>
                <c:pt idx="7">
                  <c:v>0.41358796296296296</c:v>
                </c:pt>
                <c:pt idx="8">
                  <c:v>0.41359953703703706</c:v>
                </c:pt>
                <c:pt idx="9">
                  <c:v>0.4136111111111111</c:v>
                </c:pt>
                <c:pt idx="10">
                  <c:v>0.41362268518518519</c:v>
                </c:pt>
                <c:pt idx="11">
                  <c:v>0.41363425925925928</c:v>
                </c:pt>
                <c:pt idx="12">
                  <c:v>0.41364583333333332</c:v>
                </c:pt>
                <c:pt idx="13">
                  <c:v>0.41365740740740742</c:v>
                </c:pt>
                <c:pt idx="14">
                  <c:v>0.41366898148148146</c:v>
                </c:pt>
                <c:pt idx="15">
                  <c:v>0.41368055555555555</c:v>
                </c:pt>
                <c:pt idx="16">
                  <c:v>0.41369212962962965</c:v>
                </c:pt>
                <c:pt idx="17">
                  <c:v>0.41370370370370368</c:v>
                </c:pt>
                <c:pt idx="18">
                  <c:v>0.41371527777777778</c:v>
                </c:pt>
                <c:pt idx="19">
                  <c:v>0.41372685185185187</c:v>
                </c:pt>
                <c:pt idx="20">
                  <c:v>0.41373842592592591</c:v>
                </c:pt>
                <c:pt idx="21">
                  <c:v>0.41375000000000001</c:v>
                </c:pt>
                <c:pt idx="22">
                  <c:v>0.4137615740740741</c:v>
                </c:pt>
                <c:pt idx="23">
                  <c:v>0.41377314814814814</c:v>
                </c:pt>
                <c:pt idx="24">
                  <c:v>0.41378472222222223</c:v>
                </c:pt>
                <c:pt idx="25">
                  <c:v>0.41379629629629627</c:v>
                </c:pt>
                <c:pt idx="26">
                  <c:v>0.41380787037037037</c:v>
                </c:pt>
                <c:pt idx="27">
                  <c:v>0.41381944444444446</c:v>
                </c:pt>
                <c:pt idx="28">
                  <c:v>0.4138310185185185</c:v>
                </c:pt>
                <c:pt idx="29">
                  <c:v>0.4138425925925926</c:v>
                </c:pt>
                <c:pt idx="30">
                  <c:v>0.41385416666666669</c:v>
                </c:pt>
                <c:pt idx="31">
                  <c:v>0.41386574074074073</c:v>
                </c:pt>
                <c:pt idx="32">
                  <c:v>0.41387731481481482</c:v>
                </c:pt>
                <c:pt idx="33">
                  <c:v>0.41388888888888886</c:v>
                </c:pt>
                <c:pt idx="34">
                  <c:v>0.41390046296296296</c:v>
                </c:pt>
                <c:pt idx="35">
                  <c:v>0.41391203703703705</c:v>
                </c:pt>
                <c:pt idx="36">
                  <c:v>0.41392361111111109</c:v>
                </c:pt>
                <c:pt idx="37">
                  <c:v>0.41393518518518518</c:v>
                </c:pt>
                <c:pt idx="38">
                  <c:v>0.41394675925925928</c:v>
                </c:pt>
                <c:pt idx="39">
                  <c:v>0.41395833333333332</c:v>
                </c:pt>
                <c:pt idx="40">
                  <c:v>0.41396990740740741</c:v>
                </c:pt>
                <c:pt idx="41">
                  <c:v>0.41398148148148151</c:v>
                </c:pt>
                <c:pt idx="42">
                  <c:v>0.41399305555555554</c:v>
                </c:pt>
                <c:pt idx="43">
                  <c:v>0.41400462962962964</c:v>
                </c:pt>
                <c:pt idx="44">
                  <c:v>0.41401620370370368</c:v>
                </c:pt>
                <c:pt idx="45">
                  <c:v>0.41402777777777777</c:v>
                </c:pt>
                <c:pt idx="46">
                  <c:v>0.41403935185185187</c:v>
                </c:pt>
                <c:pt idx="47">
                  <c:v>0.41405092592592591</c:v>
                </c:pt>
                <c:pt idx="48">
                  <c:v>0.4140625</c:v>
                </c:pt>
                <c:pt idx="49">
                  <c:v>0.41407407407407409</c:v>
                </c:pt>
                <c:pt idx="50">
                  <c:v>0.41408564814814813</c:v>
                </c:pt>
                <c:pt idx="51">
                  <c:v>0.41409722222222223</c:v>
                </c:pt>
                <c:pt idx="52">
                  <c:v>0.41410879629629632</c:v>
                </c:pt>
                <c:pt idx="53">
                  <c:v>0.41412037037037036</c:v>
                </c:pt>
                <c:pt idx="54">
                  <c:v>0.41413194444444446</c:v>
                </c:pt>
                <c:pt idx="55">
                  <c:v>0.41414351851851849</c:v>
                </c:pt>
                <c:pt idx="56">
                  <c:v>0.41415509259259259</c:v>
                </c:pt>
                <c:pt idx="57">
                  <c:v>0.41416666666666668</c:v>
                </c:pt>
                <c:pt idx="58">
                  <c:v>0.41417824074074072</c:v>
                </c:pt>
                <c:pt idx="59">
                  <c:v>0.41418981481481482</c:v>
                </c:pt>
                <c:pt idx="60">
                  <c:v>0.41420138888888891</c:v>
                </c:pt>
                <c:pt idx="61">
                  <c:v>0.41421296296296295</c:v>
                </c:pt>
                <c:pt idx="62">
                  <c:v>0.41422453703703704</c:v>
                </c:pt>
                <c:pt idx="63">
                  <c:v>0.41423611111111114</c:v>
                </c:pt>
                <c:pt idx="64">
                  <c:v>0.41424768518518518</c:v>
                </c:pt>
                <c:pt idx="65">
                  <c:v>0.41425925925925927</c:v>
                </c:pt>
                <c:pt idx="66">
                  <c:v>0.41427083333333331</c:v>
                </c:pt>
                <c:pt idx="67">
                  <c:v>0.4142824074074074</c:v>
                </c:pt>
                <c:pt idx="68">
                  <c:v>0.4142939814814815</c:v>
                </c:pt>
                <c:pt idx="69">
                  <c:v>0.41430555555555554</c:v>
                </c:pt>
                <c:pt idx="70">
                  <c:v>0.41431712962962963</c:v>
                </c:pt>
                <c:pt idx="71">
                  <c:v>0.41432870370370373</c:v>
                </c:pt>
                <c:pt idx="72">
                  <c:v>0.41434027777777777</c:v>
                </c:pt>
                <c:pt idx="73">
                  <c:v>0.41435185185185186</c:v>
                </c:pt>
                <c:pt idx="74">
                  <c:v>0.4143634259259259</c:v>
                </c:pt>
                <c:pt idx="75">
                  <c:v>0.41437499999999999</c:v>
                </c:pt>
                <c:pt idx="76">
                  <c:v>0.41438657407407409</c:v>
                </c:pt>
                <c:pt idx="77">
                  <c:v>0.41439814814814813</c:v>
                </c:pt>
                <c:pt idx="78">
                  <c:v>0.41440972222222222</c:v>
                </c:pt>
                <c:pt idx="79">
                  <c:v>0.41442129629629632</c:v>
                </c:pt>
                <c:pt idx="80">
                  <c:v>0.41443287037037035</c:v>
                </c:pt>
                <c:pt idx="81">
                  <c:v>0.41444444444444445</c:v>
                </c:pt>
                <c:pt idx="82">
                  <c:v>0.41445601851851854</c:v>
                </c:pt>
                <c:pt idx="83">
                  <c:v>0.41446759259259258</c:v>
                </c:pt>
                <c:pt idx="84">
                  <c:v>0.41447916666666668</c:v>
                </c:pt>
                <c:pt idx="85">
                  <c:v>0.41449074074074072</c:v>
                </c:pt>
                <c:pt idx="86">
                  <c:v>0.41450231481481481</c:v>
                </c:pt>
                <c:pt idx="87">
                  <c:v>0.4145138888888889</c:v>
                </c:pt>
                <c:pt idx="88">
                  <c:v>0.41452546296296294</c:v>
                </c:pt>
                <c:pt idx="89">
                  <c:v>0.41453703703703704</c:v>
                </c:pt>
                <c:pt idx="90">
                  <c:v>0.41454861111111113</c:v>
                </c:pt>
                <c:pt idx="91">
                  <c:v>0.41456018518518517</c:v>
                </c:pt>
                <c:pt idx="92">
                  <c:v>0.41457175925925926</c:v>
                </c:pt>
                <c:pt idx="93">
                  <c:v>0.41458333333333336</c:v>
                </c:pt>
                <c:pt idx="94">
                  <c:v>0.4145949074074074</c:v>
                </c:pt>
                <c:pt idx="95">
                  <c:v>0.41460648148148149</c:v>
                </c:pt>
                <c:pt idx="96">
                  <c:v>0.41461805555555553</c:v>
                </c:pt>
                <c:pt idx="97">
                  <c:v>0.41462962962962963</c:v>
                </c:pt>
                <c:pt idx="98">
                  <c:v>0.41464120370370372</c:v>
                </c:pt>
                <c:pt idx="99">
                  <c:v>0.41465277777777776</c:v>
                </c:pt>
                <c:pt idx="100">
                  <c:v>0.41466435185185185</c:v>
                </c:pt>
                <c:pt idx="101">
                  <c:v>0.41467592592592595</c:v>
                </c:pt>
                <c:pt idx="102">
                  <c:v>0.41468749999999999</c:v>
                </c:pt>
                <c:pt idx="103">
                  <c:v>0.41469907407407408</c:v>
                </c:pt>
                <c:pt idx="104">
                  <c:v>0.41471064814814818</c:v>
                </c:pt>
                <c:pt idx="105">
                  <c:v>0.41472222222222221</c:v>
                </c:pt>
                <c:pt idx="106">
                  <c:v>0.41473379629629631</c:v>
                </c:pt>
                <c:pt idx="107">
                  <c:v>0.41474537037037035</c:v>
                </c:pt>
                <c:pt idx="108">
                  <c:v>0.41475694444444444</c:v>
                </c:pt>
                <c:pt idx="109">
                  <c:v>0.41476851851851854</c:v>
                </c:pt>
                <c:pt idx="110">
                  <c:v>0.41478009259259258</c:v>
                </c:pt>
                <c:pt idx="111">
                  <c:v>0.41479166666666667</c:v>
                </c:pt>
                <c:pt idx="112">
                  <c:v>0.41480324074074076</c:v>
                </c:pt>
                <c:pt idx="113">
                  <c:v>0.4148148148148148</c:v>
                </c:pt>
                <c:pt idx="114">
                  <c:v>0.4148263888888889</c:v>
                </c:pt>
                <c:pt idx="115">
                  <c:v>0.41483796296296294</c:v>
                </c:pt>
                <c:pt idx="116">
                  <c:v>0.41484953703703703</c:v>
                </c:pt>
                <c:pt idx="117">
                  <c:v>0.41486111111111112</c:v>
                </c:pt>
                <c:pt idx="118">
                  <c:v>0.41487268518518516</c:v>
                </c:pt>
                <c:pt idx="119">
                  <c:v>0.41488425925925926</c:v>
                </c:pt>
                <c:pt idx="120">
                  <c:v>0.41489583333333335</c:v>
                </c:pt>
                <c:pt idx="121">
                  <c:v>0.41490740740740739</c:v>
                </c:pt>
                <c:pt idx="122">
                  <c:v>0.41491898148148149</c:v>
                </c:pt>
                <c:pt idx="123">
                  <c:v>0.41493055555555558</c:v>
                </c:pt>
                <c:pt idx="124">
                  <c:v>0.41494212962962962</c:v>
                </c:pt>
                <c:pt idx="125">
                  <c:v>0.41495370370370371</c:v>
                </c:pt>
                <c:pt idx="126">
                  <c:v>0.41496527777777775</c:v>
                </c:pt>
                <c:pt idx="127">
                  <c:v>0.41497685185185185</c:v>
                </c:pt>
                <c:pt idx="128">
                  <c:v>0.41498842592592594</c:v>
                </c:pt>
                <c:pt idx="129">
                  <c:v>0.41499999999999998</c:v>
                </c:pt>
                <c:pt idx="130">
                  <c:v>0.41501157407407407</c:v>
                </c:pt>
                <c:pt idx="131">
                  <c:v>0.41502314814814817</c:v>
                </c:pt>
                <c:pt idx="132">
                  <c:v>0.41503472222222221</c:v>
                </c:pt>
                <c:pt idx="133">
                  <c:v>0.4150462962962963</c:v>
                </c:pt>
                <c:pt idx="134">
                  <c:v>0.4150578703703704</c:v>
                </c:pt>
                <c:pt idx="135">
                  <c:v>0.41506944444444444</c:v>
                </c:pt>
                <c:pt idx="136">
                  <c:v>0.41508101851851853</c:v>
                </c:pt>
                <c:pt idx="137">
                  <c:v>0.41509259259259257</c:v>
                </c:pt>
                <c:pt idx="138">
                  <c:v>0.41510416666666666</c:v>
                </c:pt>
                <c:pt idx="139">
                  <c:v>0.41511574074074076</c:v>
                </c:pt>
                <c:pt idx="140">
                  <c:v>0.4151273148148148</c:v>
                </c:pt>
                <c:pt idx="141">
                  <c:v>0.41513888888888889</c:v>
                </c:pt>
                <c:pt idx="142">
                  <c:v>0.41515046296296299</c:v>
                </c:pt>
                <c:pt idx="143">
                  <c:v>0.41516203703703702</c:v>
                </c:pt>
                <c:pt idx="144">
                  <c:v>0.41517361111111112</c:v>
                </c:pt>
                <c:pt idx="145">
                  <c:v>0.41518518518518521</c:v>
                </c:pt>
                <c:pt idx="146">
                  <c:v>0.41519675925925925</c:v>
                </c:pt>
                <c:pt idx="147">
                  <c:v>0.41520833333333335</c:v>
                </c:pt>
                <c:pt idx="148">
                  <c:v>0.41521990740740738</c:v>
                </c:pt>
                <c:pt idx="149">
                  <c:v>0.41523148148148148</c:v>
                </c:pt>
                <c:pt idx="150">
                  <c:v>0.41524305555555557</c:v>
                </c:pt>
                <c:pt idx="151">
                  <c:v>0.41525462962962961</c:v>
                </c:pt>
                <c:pt idx="152">
                  <c:v>0.41526620370370371</c:v>
                </c:pt>
                <c:pt idx="153">
                  <c:v>0.4152777777777778</c:v>
                </c:pt>
                <c:pt idx="154">
                  <c:v>0.41528935185185184</c:v>
                </c:pt>
                <c:pt idx="155">
                  <c:v>0.41530092592592593</c:v>
                </c:pt>
                <c:pt idx="156">
                  <c:v>0.41531249999999997</c:v>
                </c:pt>
                <c:pt idx="157">
                  <c:v>0.41532407407407407</c:v>
                </c:pt>
                <c:pt idx="158">
                  <c:v>0.41533564814814816</c:v>
                </c:pt>
                <c:pt idx="159">
                  <c:v>0.4153472222222222</c:v>
                </c:pt>
                <c:pt idx="160">
                  <c:v>0.4153587962962963</c:v>
                </c:pt>
                <c:pt idx="161">
                  <c:v>0.41537037037037039</c:v>
                </c:pt>
                <c:pt idx="162">
                  <c:v>0.41538194444444443</c:v>
                </c:pt>
                <c:pt idx="163">
                  <c:v>0.41539351851851852</c:v>
                </c:pt>
                <c:pt idx="164">
                  <c:v>0.41540509259259262</c:v>
                </c:pt>
                <c:pt idx="165">
                  <c:v>0.41541666666666666</c:v>
                </c:pt>
                <c:pt idx="166">
                  <c:v>0.41542824074074075</c:v>
                </c:pt>
                <c:pt idx="167">
                  <c:v>0.41543981481481479</c:v>
                </c:pt>
                <c:pt idx="168">
                  <c:v>0.41545138888888888</c:v>
                </c:pt>
                <c:pt idx="169">
                  <c:v>0.41546296296296298</c:v>
                </c:pt>
                <c:pt idx="170">
                  <c:v>0.41547453703703702</c:v>
                </c:pt>
                <c:pt idx="171">
                  <c:v>0.41548611111111111</c:v>
                </c:pt>
                <c:pt idx="172">
                  <c:v>0.41549768518518521</c:v>
                </c:pt>
                <c:pt idx="173">
                  <c:v>0.41550925925925924</c:v>
                </c:pt>
                <c:pt idx="174">
                  <c:v>0.41552083333333334</c:v>
                </c:pt>
                <c:pt idx="175">
                  <c:v>0.41553240740740743</c:v>
                </c:pt>
                <c:pt idx="176">
                  <c:v>0.41554398148148147</c:v>
                </c:pt>
                <c:pt idx="177">
                  <c:v>0.41555555555555557</c:v>
                </c:pt>
                <c:pt idx="178">
                  <c:v>0.41556712962962961</c:v>
                </c:pt>
                <c:pt idx="179">
                  <c:v>0.4155787037037037</c:v>
                </c:pt>
                <c:pt idx="180">
                  <c:v>0.41559027777777779</c:v>
                </c:pt>
                <c:pt idx="181">
                  <c:v>0.41560185185185183</c:v>
                </c:pt>
                <c:pt idx="182">
                  <c:v>0.41561342592592593</c:v>
                </c:pt>
                <c:pt idx="183">
                  <c:v>0.41562500000000002</c:v>
                </c:pt>
                <c:pt idx="184">
                  <c:v>0.41563657407407406</c:v>
                </c:pt>
                <c:pt idx="185">
                  <c:v>0.41564814814814816</c:v>
                </c:pt>
                <c:pt idx="186">
                  <c:v>0.41565972222222225</c:v>
                </c:pt>
                <c:pt idx="187">
                  <c:v>0.41567129629629629</c:v>
                </c:pt>
                <c:pt idx="188">
                  <c:v>0.41568287037037038</c:v>
                </c:pt>
                <c:pt idx="189">
                  <c:v>0.41569444444444442</c:v>
                </c:pt>
                <c:pt idx="190">
                  <c:v>0.41570601851851852</c:v>
                </c:pt>
                <c:pt idx="191">
                  <c:v>0.41571759259259261</c:v>
                </c:pt>
                <c:pt idx="192">
                  <c:v>0.41572916666666665</c:v>
                </c:pt>
                <c:pt idx="193">
                  <c:v>0.41574074074074074</c:v>
                </c:pt>
                <c:pt idx="194">
                  <c:v>0.41575231481481484</c:v>
                </c:pt>
                <c:pt idx="195">
                  <c:v>0.41576388888888888</c:v>
                </c:pt>
                <c:pt idx="196">
                  <c:v>0.41577546296296297</c:v>
                </c:pt>
                <c:pt idx="197">
                  <c:v>0.41578703703703701</c:v>
                </c:pt>
                <c:pt idx="198">
                  <c:v>0.4157986111111111</c:v>
                </c:pt>
                <c:pt idx="199">
                  <c:v>0.4158101851851852</c:v>
                </c:pt>
                <c:pt idx="200">
                  <c:v>0.41582175925925924</c:v>
                </c:pt>
                <c:pt idx="201">
                  <c:v>0.41583333333333333</c:v>
                </c:pt>
                <c:pt idx="202">
                  <c:v>0.41584490740740743</c:v>
                </c:pt>
                <c:pt idx="203">
                  <c:v>0.41585648148148147</c:v>
                </c:pt>
                <c:pt idx="204">
                  <c:v>0.41586805555555556</c:v>
                </c:pt>
                <c:pt idx="205">
                  <c:v>0.41587962962962965</c:v>
                </c:pt>
                <c:pt idx="206">
                  <c:v>0.41589120370370369</c:v>
                </c:pt>
                <c:pt idx="207">
                  <c:v>0.41590277777777779</c:v>
                </c:pt>
                <c:pt idx="208">
                  <c:v>0.41591435185185183</c:v>
                </c:pt>
                <c:pt idx="209">
                  <c:v>0.41592592592592592</c:v>
                </c:pt>
                <c:pt idx="210">
                  <c:v>0.41593750000000002</c:v>
                </c:pt>
                <c:pt idx="211">
                  <c:v>0.41594907407407405</c:v>
                </c:pt>
                <c:pt idx="212">
                  <c:v>0.41596064814814815</c:v>
                </c:pt>
                <c:pt idx="213">
                  <c:v>0.41597222222222224</c:v>
                </c:pt>
                <c:pt idx="214">
                  <c:v>0.41598379629629628</c:v>
                </c:pt>
                <c:pt idx="215">
                  <c:v>0.41599537037037038</c:v>
                </c:pt>
                <c:pt idx="216">
                  <c:v>0.41600694444444447</c:v>
                </c:pt>
                <c:pt idx="217">
                  <c:v>0.41601851851851851</c:v>
                </c:pt>
                <c:pt idx="218">
                  <c:v>0.4160300925925926</c:v>
                </c:pt>
                <c:pt idx="219">
                  <c:v>0.41604166666666664</c:v>
                </c:pt>
                <c:pt idx="220">
                  <c:v>0.41605324074074074</c:v>
                </c:pt>
                <c:pt idx="221">
                  <c:v>0.41606481481481483</c:v>
                </c:pt>
                <c:pt idx="222">
                  <c:v>0.41607638888888887</c:v>
                </c:pt>
                <c:pt idx="223">
                  <c:v>0.41608796296296297</c:v>
                </c:pt>
                <c:pt idx="224">
                  <c:v>0.41609953703703706</c:v>
                </c:pt>
                <c:pt idx="225">
                  <c:v>0.4161111111111111</c:v>
                </c:pt>
                <c:pt idx="226">
                  <c:v>0.41612268518518519</c:v>
                </c:pt>
                <c:pt idx="227">
                  <c:v>0.41613425925925923</c:v>
                </c:pt>
                <c:pt idx="228">
                  <c:v>0.41614583333333333</c:v>
                </c:pt>
                <c:pt idx="229">
                  <c:v>0.41615740740740742</c:v>
                </c:pt>
                <c:pt idx="230">
                  <c:v>0.41616898148148146</c:v>
                </c:pt>
                <c:pt idx="231">
                  <c:v>0.41618055555555555</c:v>
                </c:pt>
                <c:pt idx="232">
                  <c:v>0.41619212962962965</c:v>
                </c:pt>
                <c:pt idx="233">
                  <c:v>0.41620370370370369</c:v>
                </c:pt>
                <c:pt idx="234">
                  <c:v>0.41621527777777778</c:v>
                </c:pt>
                <c:pt idx="235">
                  <c:v>0.41622685185185188</c:v>
                </c:pt>
                <c:pt idx="236">
                  <c:v>0.41623842592592591</c:v>
                </c:pt>
                <c:pt idx="237">
                  <c:v>0.41625000000000001</c:v>
                </c:pt>
                <c:pt idx="238">
                  <c:v>0.41626157407407405</c:v>
                </c:pt>
                <c:pt idx="239">
                  <c:v>0.41627314814814814</c:v>
                </c:pt>
                <c:pt idx="240">
                  <c:v>0.41628472222222224</c:v>
                </c:pt>
                <c:pt idx="241">
                  <c:v>0.41629629629629628</c:v>
                </c:pt>
                <c:pt idx="242">
                  <c:v>0.41630787037037037</c:v>
                </c:pt>
                <c:pt idx="243">
                  <c:v>0.41631944444444446</c:v>
                </c:pt>
                <c:pt idx="244">
                  <c:v>0.4163310185185185</c:v>
                </c:pt>
                <c:pt idx="245">
                  <c:v>0.4163425925925926</c:v>
                </c:pt>
                <c:pt idx="246">
                  <c:v>0.41635416666666669</c:v>
                </c:pt>
                <c:pt idx="247">
                  <c:v>0.41636574074074073</c:v>
                </c:pt>
                <c:pt idx="248">
                  <c:v>0.41637731481481483</c:v>
                </c:pt>
                <c:pt idx="249">
                  <c:v>0.41638888888888886</c:v>
                </c:pt>
                <c:pt idx="250">
                  <c:v>0.41640046296296296</c:v>
                </c:pt>
                <c:pt idx="251">
                  <c:v>0.41641203703703705</c:v>
                </c:pt>
                <c:pt idx="252">
                  <c:v>0.41642361111111109</c:v>
                </c:pt>
                <c:pt idx="253">
                  <c:v>0.41643518518518519</c:v>
                </c:pt>
                <c:pt idx="254">
                  <c:v>0.41644675925925928</c:v>
                </c:pt>
                <c:pt idx="255">
                  <c:v>0.41645833333333332</c:v>
                </c:pt>
                <c:pt idx="256">
                  <c:v>0.41646990740740741</c:v>
                </c:pt>
                <c:pt idx="257">
                  <c:v>0.41648148148148151</c:v>
                </c:pt>
                <c:pt idx="258">
                  <c:v>0.41649305555555555</c:v>
                </c:pt>
                <c:pt idx="259">
                  <c:v>0.41650462962962964</c:v>
                </c:pt>
                <c:pt idx="260">
                  <c:v>0.41651620370370368</c:v>
                </c:pt>
                <c:pt idx="261">
                  <c:v>0.41652777777777777</c:v>
                </c:pt>
                <c:pt idx="262">
                  <c:v>0.41653935185185187</c:v>
                </c:pt>
                <c:pt idx="263">
                  <c:v>0.41655092592592591</c:v>
                </c:pt>
                <c:pt idx="264">
                  <c:v>0.4165625</c:v>
                </c:pt>
                <c:pt idx="265">
                  <c:v>0.4165740740740741</c:v>
                </c:pt>
                <c:pt idx="266">
                  <c:v>0.41658564814814814</c:v>
                </c:pt>
                <c:pt idx="267">
                  <c:v>0.41659722222222223</c:v>
                </c:pt>
                <c:pt idx="268">
                  <c:v>0.41660879629629627</c:v>
                </c:pt>
                <c:pt idx="269">
                  <c:v>0.41662037037037036</c:v>
                </c:pt>
                <c:pt idx="270">
                  <c:v>0.41663194444444446</c:v>
                </c:pt>
                <c:pt idx="271">
                  <c:v>0.4166435185185185</c:v>
                </c:pt>
                <c:pt idx="272">
                  <c:v>0.41665509259259259</c:v>
                </c:pt>
                <c:pt idx="273">
                  <c:v>0.41666666666666669</c:v>
                </c:pt>
                <c:pt idx="274">
                  <c:v>0.41667824074074072</c:v>
                </c:pt>
                <c:pt idx="275">
                  <c:v>0.41668981481481482</c:v>
                </c:pt>
                <c:pt idx="276">
                  <c:v>0.41670138888888891</c:v>
                </c:pt>
                <c:pt idx="277">
                  <c:v>0.41671296296296295</c:v>
                </c:pt>
                <c:pt idx="278">
                  <c:v>0.41672453703703705</c:v>
                </c:pt>
                <c:pt idx="279">
                  <c:v>0.41673611111111108</c:v>
                </c:pt>
                <c:pt idx="280">
                  <c:v>0.41674768518518518</c:v>
                </c:pt>
                <c:pt idx="281">
                  <c:v>0.41675925925925927</c:v>
                </c:pt>
                <c:pt idx="282">
                  <c:v>0.41677083333333331</c:v>
                </c:pt>
                <c:pt idx="283">
                  <c:v>0.41678240740740741</c:v>
                </c:pt>
                <c:pt idx="284">
                  <c:v>0.4167939814814815</c:v>
                </c:pt>
                <c:pt idx="285">
                  <c:v>0.41680555555555554</c:v>
                </c:pt>
                <c:pt idx="286">
                  <c:v>0.41681712962962963</c:v>
                </c:pt>
                <c:pt idx="287">
                  <c:v>0.41682870370370373</c:v>
                </c:pt>
                <c:pt idx="288">
                  <c:v>0.41684027777777777</c:v>
                </c:pt>
                <c:pt idx="289">
                  <c:v>0.41685185185185186</c:v>
                </c:pt>
                <c:pt idx="290">
                  <c:v>0.4168634259259259</c:v>
                </c:pt>
                <c:pt idx="291">
                  <c:v>0.416875</c:v>
                </c:pt>
                <c:pt idx="292">
                  <c:v>0.41688657407407409</c:v>
                </c:pt>
                <c:pt idx="293">
                  <c:v>0.41689814814814813</c:v>
                </c:pt>
                <c:pt idx="294">
                  <c:v>0.41690972222222222</c:v>
                </c:pt>
                <c:pt idx="295">
                  <c:v>0.41692129629629632</c:v>
                </c:pt>
                <c:pt idx="296">
                  <c:v>0.41693287037037036</c:v>
                </c:pt>
                <c:pt idx="297">
                  <c:v>0.41694444444444445</c:v>
                </c:pt>
                <c:pt idx="298">
                  <c:v>0.41695601851851855</c:v>
                </c:pt>
                <c:pt idx="299">
                  <c:v>0.41696759259259258</c:v>
                </c:pt>
                <c:pt idx="300">
                  <c:v>0.41697916666666668</c:v>
                </c:pt>
                <c:pt idx="301">
                  <c:v>0.41699074074074072</c:v>
                </c:pt>
                <c:pt idx="302">
                  <c:v>0.41700231481481481</c:v>
                </c:pt>
                <c:pt idx="303">
                  <c:v>0.41701388888888891</c:v>
                </c:pt>
                <c:pt idx="304">
                  <c:v>0.41702546296296295</c:v>
                </c:pt>
                <c:pt idx="305">
                  <c:v>0.41703703703703704</c:v>
                </c:pt>
                <c:pt idx="306">
                  <c:v>0.41704861111111113</c:v>
                </c:pt>
                <c:pt idx="307">
                  <c:v>0.41706018518518517</c:v>
                </c:pt>
                <c:pt idx="308">
                  <c:v>0.41707175925925927</c:v>
                </c:pt>
                <c:pt idx="309">
                  <c:v>0.41708333333333331</c:v>
                </c:pt>
                <c:pt idx="310">
                  <c:v>0.4170949074074074</c:v>
                </c:pt>
                <c:pt idx="311">
                  <c:v>0.41710648148148149</c:v>
                </c:pt>
                <c:pt idx="312">
                  <c:v>0.41711805555555553</c:v>
                </c:pt>
                <c:pt idx="313">
                  <c:v>0.41712962962962963</c:v>
                </c:pt>
                <c:pt idx="314">
                  <c:v>0.41714120370370372</c:v>
                </c:pt>
                <c:pt idx="315">
                  <c:v>0.41715277777777776</c:v>
                </c:pt>
                <c:pt idx="316">
                  <c:v>0.41716435185185186</c:v>
                </c:pt>
                <c:pt idx="317">
                  <c:v>0.41717592592592595</c:v>
                </c:pt>
                <c:pt idx="318">
                  <c:v>0.41718749999999999</c:v>
                </c:pt>
                <c:pt idx="319">
                  <c:v>0.41719907407407408</c:v>
                </c:pt>
                <c:pt idx="320">
                  <c:v>0.41721064814814812</c:v>
                </c:pt>
                <c:pt idx="321">
                  <c:v>0.41722222222222222</c:v>
                </c:pt>
                <c:pt idx="322">
                  <c:v>0.41723379629629631</c:v>
                </c:pt>
                <c:pt idx="323">
                  <c:v>0.41724537037037035</c:v>
                </c:pt>
                <c:pt idx="324">
                  <c:v>0.41725694444444444</c:v>
                </c:pt>
                <c:pt idx="325">
                  <c:v>0.41726851851851854</c:v>
                </c:pt>
                <c:pt idx="326">
                  <c:v>0.41728009259259258</c:v>
                </c:pt>
                <c:pt idx="327">
                  <c:v>0.41729166666666667</c:v>
                </c:pt>
                <c:pt idx="328">
                  <c:v>0.41730324074074077</c:v>
                </c:pt>
                <c:pt idx="329">
                  <c:v>0.41731481481481481</c:v>
                </c:pt>
                <c:pt idx="330">
                  <c:v>0.4173263888888889</c:v>
                </c:pt>
                <c:pt idx="331">
                  <c:v>0.41733796296296294</c:v>
                </c:pt>
                <c:pt idx="332">
                  <c:v>0.41734953703703703</c:v>
                </c:pt>
                <c:pt idx="333">
                  <c:v>0.41736111111111113</c:v>
                </c:pt>
                <c:pt idx="334">
                  <c:v>0.41737268518518517</c:v>
                </c:pt>
                <c:pt idx="335">
                  <c:v>0.41738425925925926</c:v>
                </c:pt>
                <c:pt idx="336">
                  <c:v>0.41739583333333335</c:v>
                </c:pt>
                <c:pt idx="337">
                  <c:v>0.41740740740740739</c:v>
                </c:pt>
                <c:pt idx="338">
                  <c:v>0.41741898148148149</c:v>
                </c:pt>
                <c:pt idx="339">
                  <c:v>0.41743055555555558</c:v>
                </c:pt>
                <c:pt idx="340">
                  <c:v>0.41744212962962962</c:v>
                </c:pt>
                <c:pt idx="341">
                  <c:v>0.41745370370370372</c:v>
                </c:pt>
                <c:pt idx="342">
                  <c:v>0.41746527777777775</c:v>
                </c:pt>
                <c:pt idx="343">
                  <c:v>0.41747685185185185</c:v>
                </c:pt>
                <c:pt idx="344">
                  <c:v>0.41748842592592594</c:v>
                </c:pt>
                <c:pt idx="345">
                  <c:v>0.41749999999999998</c:v>
                </c:pt>
                <c:pt idx="346">
                  <c:v>0.41751157407407408</c:v>
                </c:pt>
                <c:pt idx="347">
                  <c:v>0.41752314814814817</c:v>
                </c:pt>
                <c:pt idx="348">
                  <c:v>0.41753472222222221</c:v>
                </c:pt>
                <c:pt idx="349">
                  <c:v>0.4175462962962963</c:v>
                </c:pt>
                <c:pt idx="350">
                  <c:v>0.41755787037037034</c:v>
                </c:pt>
                <c:pt idx="351">
                  <c:v>0.41756944444444444</c:v>
                </c:pt>
                <c:pt idx="352">
                  <c:v>0.41758101851851853</c:v>
                </c:pt>
                <c:pt idx="353">
                  <c:v>0.41759259259259257</c:v>
                </c:pt>
                <c:pt idx="354">
                  <c:v>0.41760416666666667</c:v>
                </c:pt>
                <c:pt idx="355">
                  <c:v>0.41761574074074076</c:v>
                </c:pt>
                <c:pt idx="356">
                  <c:v>0.4176273148148148</c:v>
                </c:pt>
                <c:pt idx="357">
                  <c:v>0.41763888888888889</c:v>
                </c:pt>
                <c:pt idx="358">
                  <c:v>0.41765046296296299</c:v>
                </c:pt>
                <c:pt idx="359">
                  <c:v>0.41766203703703703</c:v>
                </c:pt>
                <c:pt idx="360">
                  <c:v>0.41767361111111112</c:v>
                </c:pt>
                <c:pt idx="361">
                  <c:v>0.41768518518518516</c:v>
                </c:pt>
                <c:pt idx="362">
                  <c:v>0.41769675925925925</c:v>
                </c:pt>
                <c:pt idx="363">
                  <c:v>0.41770833333333335</c:v>
                </c:pt>
                <c:pt idx="364">
                  <c:v>0.41771990740740739</c:v>
                </c:pt>
                <c:pt idx="365">
                  <c:v>0.41773148148148148</c:v>
                </c:pt>
                <c:pt idx="366">
                  <c:v>0.41774305555555558</c:v>
                </c:pt>
                <c:pt idx="367">
                  <c:v>0.41775462962962961</c:v>
                </c:pt>
                <c:pt idx="368">
                  <c:v>0.41776620370370371</c:v>
                </c:pt>
                <c:pt idx="369">
                  <c:v>0.4177777777777778</c:v>
                </c:pt>
                <c:pt idx="370">
                  <c:v>0.41778935185185184</c:v>
                </c:pt>
                <c:pt idx="371">
                  <c:v>0.41780092592592594</c:v>
                </c:pt>
                <c:pt idx="372">
                  <c:v>0.41781249999999998</c:v>
                </c:pt>
                <c:pt idx="373">
                  <c:v>0.41782407407407407</c:v>
                </c:pt>
                <c:pt idx="374">
                  <c:v>0.41783564814814816</c:v>
                </c:pt>
                <c:pt idx="375">
                  <c:v>0.4178472222222222</c:v>
                </c:pt>
                <c:pt idx="376">
                  <c:v>0.4178587962962963</c:v>
                </c:pt>
                <c:pt idx="377">
                  <c:v>0.41787037037037039</c:v>
                </c:pt>
                <c:pt idx="378">
                  <c:v>0.41788194444444443</c:v>
                </c:pt>
                <c:pt idx="379">
                  <c:v>0.41789351851851853</c:v>
                </c:pt>
                <c:pt idx="380">
                  <c:v>0.41790509259259262</c:v>
                </c:pt>
                <c:pt idx="381">
                  <c:v>0.41791666666666666</c:v>
                </c:pt>
                <c:pt idx="382">
                  <c:v>0.41792824074074075</c:v>
                </c:pt>
                <c:pt idx="383">
                  <c:v>0.41793981481481479</c:v>
                </c:pt>
                <c:pt idx="384">
                  <c:v>0.41795138888888889</c:v>
                </c:pt>
                <c:pt idx="385">
                  <c:v>0.41796296296296298</c:v>
                </c:pt>
                <c:pt idx="386">
                  <c:v>0.41797453703703702</c:v>
                </c:pt>
                <c:pt idx="387">
                  <c:v>0.41798611111111111</c:v>
                </c:pt>
                <c:pt idx="388">
                  <c:v>0.41799768518518521</c:v>
                </c:pt>
                <c:pt idx="389">
                  <c:v>0.41800925925925925</c:v>
                </c:pt>
                <c:pt idx="390">
                  <c:v>0.41802083333333334</c:v>
                </c:pt>
                <c:pt idx="391">
                  <c:v>0.41803240740740738</c:v>
                </c:pt>
                <c:pt idx="392">
                  <c:v>0.41804398148148147</c:v>
                </c:pt>
                <c:pt idx="393">
                  <c:v>0.41805555555555557</c:v>
                </c:pt>
                <c:pt idx="394">
                  <c:v>0.41806712962962961</c:v>
                </c:pt>
                <c:pt idx="395">
                  <c:v>0.4180787037037037</c:v>
                </c:pt>
                <c:pt idx="396">
                  <c:v>0.4180902777777778</c:v>
                </c:pt>
                <c:pt idx="397">
                  <c:v>0.41810185185185184</c:v>
                </c:pt>
                <c:pt idx="398">
                  <c:v>0.41811342592592593</c:v>
                </c:pt>
                <c:pt idx="399">
                  <c:v>0.41812500000000002</c:v>
                </c:pt>
                <c:pt idx="400">
                  <c:v>0.41813657407407406</c:v>
                </c:pt>
                <c:pt idx="401">
                  <c:v>0.41814814814814816</c:v>
                </c:pt>
                <c:pt idx="402">
                  <c:v>0.4181597222222222</c:v>
                </c:pt>
                <c:pt idx="403">
                  <c:v>0.41817129629629629</c:v>
                </c:pt>
                <c:pt idx="404">
                  <c:v>0.41818287037037039</c:v>
                </c:pt>
                <c:pt idx="405">
                  <c:v>0.41819444444444442</c:v>
                </c:pt>
                <c:pt idx="406">
                  <c:v>0.41820601851851852</c:v>
                </c:pt>
                <c:pt idx="407">
                  <c:v>0.41821759259259261</c:v>
                </c:pt>
                <c:pt idx="408">
                  <c:v>0.41822916666666665</c:v>
                </c:pt>
                <c:pt idx="409">
                  <c:v>0.41824074074074075</c:v>
                </c:pt>
                <c:pt idx="410">
                  <c:v>0.41825231481481484</c:v>
                </c:pt>
                <c:pt idx="411">
                  <c:v>0.41826388888888888</c:v>
                </c:pt>
                <c:pt idx="412">
                  <c:v>0.41827546296296297</c:v>
                </c:pt>
                <c:pt idx="413">
                  <c:v>0.41828703703703701</c:v>
                </c:pt>
                <c:pt idx="414">
                  <c:v>0.41829861111111111</c:v>
                </c:pt>
                <c:pt idx="415">
                  <c:v>0.4183101851851852</c:v>
                </c:pt>
                <c:pt idx="416">
                  <c:v>0.41832175925925924</c:v>
                </c:pt>
                <c:pt idx="417">
                  <c:v>0.41833333333333333</c:v>
                </c:pt>
                <c:pt idx="418">
                  <c:v>0.41834490740740743</c:v>
                </c:pt>
                <c:pt idx="419">
                  <c:v>0.41835648148148147</c:v>
                </c:pt>
                <c:pt idx="420">
                  <c:v>0.41836805555555556</c:v>
                </c:pt>
                <c:pt idx="421">
                  <c:v>0.41837962962962966</c:v>
                </c:pt>
                <c:pt idx="422">
                  <c:v>0.4183912037037037</c:v>
                </c:pt>
                <c:pt idx="423">
                  <c:v>0.41840277777777779</c:v>
                </c:pt>
                <c:pt idx="424">
                  <c:v>0.41841435185185183</c:v>
                </c:pt>
                <c:pt idx="425">
                  <c:v>0.41842592592592592</c:v>
                </c:pt>
                <c:pt idx="426">
                  <c:v>0.41843750000000002</c:v>
                </c:pt>
                <c:pt idx="427">
                  <c:v>0.41844907407407406</c:v>
                </c:pt>
                <c:pt idx="428">
                  <c:v>0.41846064814814815</c:v>
                </c:pt>
                <c:pt idx="429">
                  <c:v>0.41847222222222225</c:v>
                </c:pt>
                <c:pt idx="430">
                  <c:v>0.41848379629629628</c:v>
                </c:pt>
                <c:pt idx="431">
                  <c:v>0.41849537037037038</c:v>
                </c:pt>
                <c:pt idx="432">
                  <c:v>0.41850694444444442</c:v>
                </c:pt>
                <c:pt idx="433">
                  <c:v>0.41851851851851851</c:v>
                </c:pt>
                <c:pt idx="434">
                  <c:v>0.41853009259259261</c:v>
                </c:pt>
                <c:pt idx="435">
                  <c:v>0.41854166666666665</c:v>
                </c:pt>
                <c:pt idx="436">
                  <c:v>0.41855324074074074</c:v>
                </c:pt>
                <c:pt idx="437">
                  <c:v>0.41856481481481483</c:v>
                </c:pt>
                <c:pt idx="438">
                  <c:v>0.41857638888888887</c:v>
                </c:pt>
                <c:pt idx="439">
                  <c:v>0.41858796296296297</c:v>
                </c:pt>
                <c:pt idx="440">
                  <c:v>0.41859953703703706</c:v>
                </c:pt>
                <c:pt idx="441">
                  <c:v>0.4186111111111111</c:v>
                </c:pt>
                <c:pt idx="442">
                  <c:v>0.41862268518518519</c:v>
                </c:pt>
                <c:pt idx="443">
                  <c:v>0.41863425925925923</c:v>
                </c:pt>
                <c:pt idx="444">
                  <c:v>0.41864583333333333</c:v>
                </c:pt>
                <c:pt idx="445">
                  <c:v>0.41865740740740742</c:v>
                </c:pt>
                <c:pt idx="446">
                  <c:v>0.41866898148148146</c:v>
                </c:pt>
                <c:pt idx="447">
                  <c:v>0.41868055555555556</c:v>
                </c:pt>
                <c:pt idx="448">
                  <c:v>0.41869212962962965</c:v>
                </c:pt>
                <c:pt idx="449">
                  <c:v>0.41870370370370369</c:v>
                </c:pt>
                <c:pt idx="450">
                  <c:v>0.41871527777777778</c:v>
                </c:pt>
                <c:pt idx="451">
                  <c:v>0.41872685185185188</c:v>
                </c:pt>
                <c:pt idx="452">
                  <c:v>0.41873842592592592</c:v>
                </c:pt>
                <c:pt idx="453">
                  <c:v>0.41875000000000001</c:v>
                </c:pt>
                <c:pt idx="454">
                  <c:v>0.41876157407407405</c:v>
                </c:pt>
                <c:pt idx="455">
                  <c:v>0.41877314814814814</c:v>
                </c:pt>
                <c:pt idx="456">
                  <c:v>0.41878472222222224</c:v>
                </c:pt>
                <c:pt idx="457">
                  <c:v>0.41879629629629628</c:v>
                </c:pt>
                <c:pt idx="458">
                  <c:v>0.41880787037037037</c:v>
                </c:pt>
                <c:pt idx="459">
                  <c:v>0.41881944444444447</c:v>
                </c:pt>
                <c:pt idx="460">
                  <c:v>0.41883101851851851</c:v>
                </c:pt>
                <c:pt idx="461">
                  <c:v>0.4188425925925926</c:v>
                </c:pt>
                <c:pt idx="462">
                  <c:v>0.41885416666666669</c:v>
                </c:pt>
                <c:pt idx="463">
                  <c:v>0.41886574074074073</c:v>
                </c:pt>
                <c:pt idx="464">
                  <c:v>0.41887731481481483</c:v>
                </c:pt>
                <c:pt idx="465">
                  <c:v>0.41888888888888887</c:v>
                </c:pt>
                <c:pt idx="466">
                  <c:v>0.41890046296296296</c:v>
                </c:pt>
                <c:pt idx="467">
                  <c:v>0.41891203703703705</c:v>
                </c:pt>
                <c:pt idx="468">
                  <c:v>0.41892361111111109</c:v>
                </c:pt>
                <c:pt idx="469">
                  <c:v>0.41893518518518519</c:v>
                </c:pt>
                <c:pt idx="470">
                  <c:v>0.41894675925925928</c:v>
                </c:pt>
                <c:pt idx="471">
                  <c:v>0.41895833333333332</c:v>
                </c:pt>
                <c:pt idx="472">
                  <c:v>0.41896990740740742</c:v>
                </c:pt>
                <c:pt idx="473">
                  <c:v>0.41898148148148145</c:v>
                </c:pt>
                <c:pt idx="474">
                  <c:v>0.41899305555555555</c:v>
                </c:pt>
                <c:pt idx="475">
                  <c:v>0.41900462962962964</c:v>
                </c:pt>
                <c:pt idx="476">
                  <c:v>0.41901620370370368</c:v>
                </c:pt>
                <c:pt idx="477">
                  <c:v>0.41902777777777778</c:v>
                </c:pt>
                <c:pt idx="478">
                  <c:v>0.41903935185185187</c:v>
                </c:pt>
                <c:pt idx="479">
                  <c:v>0.41905092592592591</c:v>
                </c:pt>
                <c:pt idx="480">
                  <c:v>0.4190625</c:v>
                </c:pt>
                <c:pt idx="481">
                  <c:v>0.4190740740740741</c:v>
                </c:pt>
                <c:pt idx="482">
                  <c:v>0.41908564814814814</c:v>
                </c:pt>
                <c:pt idx="483">
                  <c:v>0.41909722222222223</c:v>
                </c:pt>
                <c:pt idx="484">
                  <c:v>0.41910879629629627</c:v>
                </c:pt>
                <c:pt idx="485">
                  <c:v>0.41912037037037037</c:v>
                </c:pt>
                <c:pt idx="486">
                  <c:v>0.41913194444444446</c:v>
                </c:pt>
                <c:pt idx="487">
                  <c:v>0.4191435185185185</c:v>
                </c:pt>
                <c:pt idx="488">
                  <c:v>0.41915509259259259</c:v>
                </c:pt>
                <c:pt idx="489">
                  <c:v>0.41916666666666669</c:v>
                </c:pt>
                <c:pt idx="490">
                  <c:v>0.41917824074074073</c:v>
                </c:pt>
                <c:pt idx="491">
                  <c:v>0.41918981481481482</c:v>
                </c:pt>
                <c:pt idx="492">
                  <c:v>0.41920138888888892</c:v>
                </c:pt>
                <c:pt idx="493">
                  <c:v>0.41921296296296295</c:v>
                </c:pt>
                <c:pt idx="494">
                  <c:v>0.41922453703703705</c:v>
                </c:pt>
                <c:pt idx="495">
                  <c:v>0.41923611111111109</c:v>
                </c:pt>
                <c:pt idx="496">
                  <c:v>0.41924768518518518</c:v>
                </c:pt>
                <c:pt idx="497">
                  <c:v>0.41925925925925928</c:v>
                </c:pt>
                <c:pt idx="498">
                  <c:v>0.41927083333333331</c:v>
                </c:pt>
                <c:pt idx="499">
                  <c:v>0.41928240740740741</c:v>
                </c:pt>
                <c:pt idx="500">
                  <c:v>0.4192939814814815</c:v>
                </c:pt>
                <c:pt idx="501">
                  <c:v>0.41930555555555554</c:v>
                </c:pt>
                <c:pt idx="502">
                  <c:v>0.41931712962962964</c:v>
                </c:pt>
                <c:pt idx="503">
                  <c:v>0.41932870370370373</c:v>
                </c:pt>
                <c:pt idx="504">
                  <c:v>0.41934027777777777</c:v>
                </c:pt>
                <c:pt idx="505">
                  <c:v>0.41935185185185186</c:v>
                </c:pt>
                <c:pt idx="506">
                  <c:v>0.4193634259259259</c:v>
                </c:pt>
                <c:pt idx="507">
                  <c:v>0.419375</c:v>
                </c:pt>
                <c:pt idx="508">
                  <c:v>0.41938657407407409</c:v>
                </c:pt>
                <c:pt idx="509">
                  <c:v>0.41939814814814813</c:v>
                </c:pt>
                <c:pt idx="510">
                  <c:v>0.41940972222222223</c:v>
                </c:pt>
                <c:pt idx="511">
                  <c:v>0.41942129629629632</c:v>
                </c:pt>
                <c:pt idx="512">
                  <c:v>0.41943287037037036</c:v>
                </c:pt>
                <c:pt idx="513">
                  <c:v>0.41944444444444445</c:v>
                </c:pt>
                <c:pt idx="514">
                  <c:v>0.41945601851851849</c:v>
                </c:pt>
                <c:pt idx="515">
                  <c:v>0.41946759259259259</c:v>
                </c:pt>
                <c:pt idx="516">
                  <c:v>0.41947916666666668</c:v>
                </c:pt>
                <c:pt idx="517">
                  <c:v>0.41949074074074072</c:v>
                </c:pt>
                <c:pt idx="518">
                  <c:v>0.41950231481481481</c:v>
                </c:pt>
                <c:pt idx="519">
                  <c:v>0.41951388888888891</c:v>
                </c:pt>
                <c:pt idx="520">
                  <c:v>0.41952546296296295</c:v>
                </c:pt>
                <c:pt idx="521">
                  <c:v>0.41953703703703704</c:v>
                </c:pt>
                <c:pt idx="522">
                  <c:v>0.41954861111111114</c:v>
                </c:pt>
                <c:pt idx="523">
                  <c:v>0.41956018518518517</c:v>
                </c:pt>
                <c:pt idx="524">
                  <c:v>0.41957175925925927</c:v>
                </c:pt>
                <c:pt idx="525">
                  <c:v>0.41958333333333331</c:v>
                </c:pt>
                <c:pt idx="526">
                  <c:v>0.4195949074074074</c:v>
                </c:pt>
                <c:pt idx="527">
                  <c:v>0.4196064814814815</c:v>
                </c:pt>
                <c:pt idx="528">
                  <c:v>0.41961805555555554</c:v>
                </c:pt>
                <c:pt idx="529">
                  <c:v>0.41962962962962963</c:v>
                </c:pt>
                <c:pt idx="530">
                  <c:v>0.41964120370370372</c:v>
                </c:pt>
                <c:pt idx="531">
                  <c:v>0.41965277777777776</c:v>
                </c:pt>
                <c:pt idx="532">
                  <c:v>0.41966435185185186</c:v>
                </c:pt>
                <c:pt idx="533">
                  <c:v>0.41967592592592595</c:v>
                </c:pt>
                <c:pt idx="534">
                  <c:v>0.41968749999999999</c:v>
                </c:pt>
                <c:pt idx="535">
                  <c:v>0.41969907407407409</c:v>
                </c:pt>
                <c:pt idx="536">
                  <c:v>0.41971064814814812</c:v>
                </c:pt>
                <c:pt idx="537">
                  <c:v>0.41972222222222222</c:v>
                </c:pt>
                <c:pt idx="538">
                  <c:v>0.41973379629629631</c:v>
                </c:pt>
                <c:pt idx="539">
                  <c:v>0.41974537037037035</c:v>
                </c:pt>
                <c:pt idx="540">
                  <c:v>0.41975694444444445</c:v>
                </c:pt>
                <c:pt idx="541">
                  <c:v>0.41976851851851854</c:v>
                </c:pt>
                <c:pt idx="542">
                  <c:v>0.41978009259259258</c:v>
                </c:pt>
                <c:pt idx="543">
                  <c:v>0.41979166666666667</c:v>
                </c:pt>
                <c:pt idx="544">
                  <c:v>0.41980324074074077</c:v>
                </c:pt>
                <c:pt idx="545">
                  <c:v>0.41981481481481481</c:v>
                </c:pt>
                <c:pt idx="546">
                  <c:v>0.4198263888888889</c:v>
                </c:pt>
                <c:pt idx="547">
                  <c:v>0.41983796296296294</c:v>
                </c:pt>
                <c:pt idx="548">
                  <c:v>0.41984953703703703</c:v>
                </c:pt>
                <c:pt idx="549">
                  <c:v>0.41986111111111113</c:v>
                </c:pt>
                <c:pt idx="550">
                  <c:v>0.41987268518518517</c:v>
                </c:pt>
                <c:pt idx="551">
                  <c:v>0.41988425925925926</c:v>
                </c:pt>
                <c:pt idx="552">
                  <c:v>0.41989583333333336</c:v>
                </c:pt>
                <c:pt idx="553">
                  <c:v>0.4199074074074074</c:v>
                </c:pt>
                <c:pt idx="554">
                  <c:v>0.41991898148148149</c:v>
                </c:pt>
                <c:pt idx="555">
                  <c:v>0.41993055555555553</c:v>
                </c:pt>
                <c:pt idx="556">
                  <c:v>0.41994212962962962</c:v>
                </c:pt>
                <c:pt idx="557">
                  <c:v>0.41995370370370372</c:v>
                </c:pt>
                <c:pt idx="558">
                  <c:v>0.41996527777777776</c:v>
                </c:pt>
                <c:pt idx="559">
                  <c:v>0.41997685185185185</c:v>
                </c:pt>
                <c:pt idx="560">
                  <c:v>0.41998842592592595</c:v>
                </c:pt>
                <c:pt idx="561">
                  <c:v>0.42</c:v>
                </c:pt>
                <c:pt idx="562">
                  <c:v>0.42001157407407408</c:v>
                </c:pt>
                <c:pt idx="563">
                  <c:v>0.42002314814814817</c:v>
                </c:pt>
                <c:pt idx="564">
                  <c:v>0.42003472222222221</c:v>
                </c:pt>
                <c:pt idx="565">
                  <c:v>0.42004629629629631</c:v>
                </c:pt>
                <c:pt idx="566">
                  <c:v>0.42005787037037035</c:v>
                </c:pt>
                <c:pt idx="567">
                  <c:v>0.42006944444444444</c:v>
                </c:pt>
                <c:pt idx="568">
                  <c:v>0.42008101851851853</c:v>
                </c:pt>
                <c:pt idx="569">
                  <c:v>0.42009259259259257</c:v>
                </c:pt>
                <c:pt idx="570">
                  <c:v>0.42010416666666667</c:v>
                </c:pt>
                <c:pt idx="571">
                  <c:v>0.42011574074074076</c:v>
                </c:pt>
                <c:pt idx="572">
                  <c:v>0.4201273148148148</c:v>
                </c:pt>
                <c:pt idx="573">
                  <c:v>0.4201388888888889</c:v>
                </c:pt>
                <c:pt idx="574">
                  <c:v>0.42015046296296299</c:v>
                </c:pt>
                <c:pt idx="575">
                  <c:v>0.42016203703703703</c:v>
                </c:pt>
                <c:pt idx="576">
                  <c:v>0.42017361111111112</c:v>
                </c:pt>
                <c:pt idx="577">
                  <c:v>0.42018518518518516</c:v>
                </c:pt>
                <c:pt idx="578">
                  <c:v>0.42019675925925926</c:v>
                </c:pt>
                <c:pt idx="579">
                  <c:v>0.42020833333333335</c:v>
                </c:pt>
                <c:pt idx="580">
                  <c:v>0.42021990740740739</c:v>
                </c:pt>
                <c:pt idx="581">
                  <c:v>0.42023148148148148</c:v>
                </c:pt>
                <c:pt idx="582">
                  <c:v>0.42024305555555558</c:v>
                </c:pt>
                <c:pt idx="583">
                  <c:v>0.42025462962962962</c:v>
                </c:pt>
                <c:pt idx="584">
                  <c:v>0.42026620370370371</c:v>
                </c:pt>
                <c:pt idx="585">
                  <c:v>0.42027777777777775</c:v>
                </c:pt>
                <c:pt idx="586">
                  <c:v>0.42028935185185184</c:v>
                </c:pt>
                <c:pt idx="587">
                  <c:v>0.42030092592592594</c:v>
                </c:pt>
                <c:pt idx="588">
                  <c:v>0.42031249999999998</c:v>
                </c:pt>
                <c:pt idx="589">
                  <c:v>0.42032407407407407</c:v>
                </c:pt>
                <c:pt idx="590">
                  <c:v>0.42033564814814817</c:v>
                </c:pt>
                <c:pt idx="591">
                  <c:v>0.42034722222222221</c:v>
                </c:pt>
                <c:pt idx="592">
                  <c:v>0.4203587962962963</c:v>
                </c:pt>
                <c:pt idx="593">
                  <c:v>0.42037037037037039</c:v>
                </c:pt>
                <c:pt idx="594">
                  <c:v>0.42038194444444443</c:v>
                </c:pt>
                <c:pt idx="595">
                  <c:v>0.42039351851851853</c:v>
                </c:pt>
                <c:pt idx="596">
                  <c:v>0.42040509259259257</c:v>
                </c:pt>
                <c:pt idx="597">
                  <c:v>0.42041666666666666</c:v>
                </c:pt>
                <c:pt idx="598">
                  <c:v>0.42042824074074076</c:v>
                </c:pt>
                <c:pt idx="599">
                  <c:v>0.42043981481481479</c:v>
                </c:pt>
                <c:pt idx="600">
                  <c:v>0.42045138888888889</c:v>
                </c:pt>
                <c:pt idx="601">
                  <c:v>0.42046296296296298</c:v>
                </c:pt>
                <c:pt idx="602">
                  <c:v>0.42047453703703702</c:v>
                </c:pt>
                <c:pt idx="603">
                  <c:v>0.42048611111111112</c:v>
                </c:pt>
                <c:pt idx="604">
                  <c:v>0.42049768518518521</c:v>
                </c:pt>
                <c:pt idx="605">
                  <c:v>0.42050925925925925</c:v>
                </c:pt>
                <c:pt idx="606">
                  <c:v>0.42052083333333334</c:v>
                </c:pt>
                <c:pt idx="607">
                  <c:v>0.42053240740740738</c:v>
                </c:pt>
                <c:pt idx="608">
                  <c:v>0.42054398148148148</c:v>
                </c:pt>
                <c:pt idx="609">
                  <c:v>0.42055555555555557</c:v>
                </c:pt>
                <c:pt idx="610">
                  <c:v>0.42056712962962961</c:v>
                </c:pt>
                <c:pt idx="611">
                  <c:v>0.4205787037037037</c:v>
                </c:pt>
                <c:pt idx="612">
                  <c:v>0.4205902777777778</c:v>
                </c:pt>
                <c:pt idx="613">
                  <c:v>0.42060185185185184</c:v>
                </c:pt>
                <c:pt idx="614">
                  <c:v>0.42061342592592593</c:v>
                </c:pt>
                <c:pt idx="615">
                  <c:v>0.42062500000000003</c:v>
                </c:pt>
                <c:pt idx="616">
                  <c:v>0.42063657407407407</c:v>
                </c:pt>
                <c:pt idx="617">
                  <c:v>0.42064814814814816</c:v>
                </c:pt>
                <c:pt idx="618">
                  <c:v>0.4206597222222222</c:v>
                </c:pt>
                <c:pt idx="619">
                  <c:v>0.42067129629629629</c:v>
                </c:pt>
                <c:pt idx="620">
                  <c:v>0.42068287037037039</c:v>
                </c:pt>
                <c:pt idx="621">
                  <c:v>0.42069444444444443</c:v>
                </c:pt>
                <c:pt idx="622">
                  <c:v>0.42070601851851852</c:v>
                </c:pt>
                <c:pt idx="623">
                  <c:v>0.42071759259259262</c:v>
                </c:pt>
                <c:pt idx="624">
                  <c:v>0.42072916666666665</c:v>
                </c:pt>
                <c:pt idx="625">
                  <c:v>0.42074074074074075</c:v>
                </c:pt>
                <c:pt idx="626">
                  <c:v>0.42075231481481479</c:v>
                </c:pt>
                <c:pt idx="627">
                  <c:v>0.42076388888888888</c:v>
                </c:pt>
                <c:pt idx="628">
                  <c:v>0.42077546296296298</c:v>
                </c:pt>
                <c:pt idx="629">
                  <c:v>0.42078703703703701</c:v>
                </c:pt>
                <c:pt idx="630">
                  <c:v>0.42079861111111111</c:v>
                </c:pt>
                <c:pt idx="631">
                  <c:v>0.4208101851851852</c:v>
                </c:pt>
                <c:pt idx="632">
                  <c:v>0.42082175925925924</c:v>
                </c:pt>
                <c:pt idx="633">
                  <c:v>0.42083333333333334</c:v>
                </c:pt>
                <c:pt idx="634">
                  <c:v>0.42084490740740743</c:v>
                </c:pt>
                <c:pt idx="635">
                  <c:v>0.42085648148148147</c:v>
                </c:pt>
                <c:pt idx="636">
                  <c:v>0.42086805555555556</c:v>
                </c:pt>
                <c:pt idx="637">
                  <c:v>0.4208796296296296</c:v>
                </c:pt>
                <c:pt idx="638">
                  <c:v>0.4208912037037037</c:v>
                </c:pt>
                <c:pt idx="639">
                  <c:v>0.42090277777777779</c:v>
                </c:pt>
                <c:pt idx="640">
                  <c:v>0.42091435185185183</c:v>
                </c:pt>
                <c:pt idx="641">
                  <c:v>0.42092592592592593</c:v>
                </c:pt>
                <c:pt idx="642">
                  <c:v>0.42093750000000002</c:v>
                </c:pt>
                <c:pt idx="643">
                  <c:v>0.42094907407407406</c:v>
                </c:pt>
                <c:pt idx="644">
                  <c:v>0.42096064814814815</c:v>
                </c:pt>
                <c:pt idx="645">
                  <c:v>0.42097222222222225</c:v>
                </c:pt>
                <c:pt idx="646">
                  <c:v>0.42098379629629629</c:v>
                </c:pt>
                <c:pt idx="647">
                  <c:v>0.42099537037037038</c:v>
                </c:pt>
                <c:pt idx="648">
                  <c:v>0.42100694444444442</c:v>
                </c:pt>
                <c:pt idx="649">
                  <c:v>0.42101851851851851</c:v>
                </c:pt>
                <c:pt idx="650">
                  <c:v>0.42103009259259261</c:v>
                </c:pt>
                <c:pt idx="651">
                  <c:v>0.42104166666666665</c:v>
                </c:pt>
                <c:pt idx="652">
                  <c:v>0.42105324074074074</c:v>
                </c:pt>
                <c:pt idx="653">
                  <c:v>0.42106481481481484</c:v>
                </c:pt>
                <c:pt idx="654">
                  <c:v>0.42107638888888888</c:v>
                </c:pt>
                <c:pt idx="655">
                  <c:v>0.42108796296296297</c:v>
                </c:pt>
                <c:pt idx="656">
                  <c:v>0.42109953703703706</c:v>
                </c:pt>
                <c:pt idx="657">
                  <c:v>0.4211111111111111</c:v>
                </c:pt>
                <c:pt idx="658">
                  <c:v>0.4211226851851852</c:v>
                </c:pt>
                <c:pt idx="659">
                  <c:v>0.42113425925925924</c:v>
                </c:pt>
                <c:pt idx="660">
                  <c:v>0.42114583333333333</c:v>
                </c:pt>
                <c:pt idx="661">
                  <c:v>0.42115740740740742</c:v>
                </c:pt>
                <c:pt idx="662">
                  <c:v>0.42116898148148146</c:v>
                </c:pt>
                <c:pt idx="663">
                  <c:v>0.42118055555555556</c:v>
                </c:pt>
                <c:pt idx="664">
                  <c:v>0.42119212962962965</c:v>
                </c:pt>
                <c:pt idx="665">
                  <c:v>0.42120370370370369</c:v>
                </c:pt>
                <c:pt idx="666">
                  <c:v>0.42121527777777779</c:v>
                </c:pt>
                <c:pt idx="667">
                  <c:v>0.42122685185185182</c:v>
                </c:pt>
                <c:pt idx="668">
                  <c:v>0.42123842592592592</c:v>
                </c:pt>
                <c:pt idx="669">
                  <c:v>0.42125000000000001</c:v>
                </c:pt>
                <c:pt idx="670">
                  <c:v>0.42126157407407405</c:v>
                </c:pt>
                <c:pt idx="671">
                  <c:v>0.42127314814814815</c:v>
                </c:pt>
                <c:pt idx="672">
                  <c:v>0.42128472222222224</c:v>
                </c:pt>
                <c:pt idx="673">
                  <c:v>0.42129629629629628</c:v>
                </c:pt>
                <c:pt idx="674">
                  <c:v>0.42130787037037037</c:v>
                </c:pt>
                <c:pt idx="675">
                  <c:v>0.42131944444444447</c:v>
                </c:pt>
                <c:pt idx="676">
                  <c:v>0.42133101851851851</c:v>
                </c:pt>
                <c:pt idx="677">
                  <c:v>0.4213425925925926</c:v>
                </c:pt>
                <c:pt idx="678">
                  <c:v>0.42135416666666664</c:v>
                </c:pt>
                <c:pt idx="679">
                  <c:v>0.42136574074074074</c:v>
                </c:pt>
                <c:pt idx="680">
                  <c:v>0.42137731481481483</c:v>
                </c:pt>
                <c:pt idx="681">
                  <c:v>0.42138888888888887</c:v>
                </c:pt>
                <c:pt idx="682">
                  <c:v>0.42140046296296296</c:v>
                </c:pt>
                <c:pt idx="683">
                  <c:v>0.42141203703703706</c:v>
                </c:pt>
                <c:pt idx="684">
                  <c:v>0.4214236111111111</c:v>
                </c:pt>
                <c:pt idx="685">
                  <c:v>0.42143518518518519</c:v>
                </c:pt>
                <c:pt idx="686">
                  <c:v>0.42144675925925928</c:v>
                </c:pt>
                <c:pt idx="687">
                  <c:v>0.42145833333333332</c:v>
                </c:pt>
                <c:pt idx="688">
                  <c:v>0.42146990740740742</c:v>
                </c:pt>
                <c:pt idx="689">
                  <c:v>0.42148148148148146</c:v>
                </c:pt>
                <c:pt idx="690">
                  <c:v>0.42149305555555555</c:v>
                </c:pt>
                <c:pt idx="691">
                  <c:v>0.42150462962962965</c:v>
                </c:pt>
                <c:pt idx="692">
                  <c:v>0.42151620370370368</c:v>
                </c:pt>
                <c:pt idx="693">
                  <c:v>0.42152777777777778</c:v>
                </c:pt>
                <c:pt idx="694">
                  <c:v>0.42153935185185187</c:v>
                </c:pt>
                <c:pt idx="695">
                  <c:v>0.42155092592592591</c:v>
                </c:pt>
                <c:pt idx="696">
                  <c:v>0.42156250000000001</c:v>
                </c:pt>
                <c:pt idx="697">
                  <c:v>0.4215740740740741</c:v>
                </c:pt>
                <c:pt idx="698">
                  <c:v>0.42158564814814814</c:v>
                </c:pt>
                <c:pt idx="699">
                  <c:v>0.42159722222222223</c:v>
                </c:pt>
                <c:pt idx="700">
                  <c:v>0.42160879629629627</c:v>
                </c:pt>
                <c:pt idx="701">
                  <c:v>0.42162037037037037</c:v>
                </c:pt>
                <c:pt idx="702">
                  <c:v>0.42163194444444446</c:v>
                </c:pt>
                <c:pt idx="703">
                  <c:v>0.4216435185185185</c:v>
                </c:pt>
                <c:pt idx="704">
                  <c:v>0.4216550925925926</c:v>
                </c:pt>
                <c:pt idx="705">
                  <c:v>0.42166666666666669</c:v>
                </c:pt>
                <c:pt idx="706">
                  <c:v>0.42167824074074073</c:v>
                </c:pt>
                <c:pt idx="707">
                  <c:v>0.42168981481481482</c:v>
                </c:pt>
                <c:pt idx="708">
                  <c:v>0.42170138888888886</c:v>
                </c:pt>
                <c:pt idx="709">
                  <c:v>0.42171296296296296</c:v>
                </c:pt>
                <c:pt idx="710">
                  <c:v>0.42172453703703705</c:v>
                </c:pt>
                <c:pt idx="711">
                  <c:v>0.42173611111111109</c:v>
                </c:pt>
                <c:pt idx="712">
                  <c:v>0.42174768518518518</c:v>
                </c:pt>
                <c:pt idx="713">
                  <c:v>0.42175925925925928</c:v>
                </c:pt>
                <c:pt idx="714">
                  <c:v>0.42177083333333332</c:v>
                </c:pt>
                <c:pt idx="715">
                  <c:v>0.42178240740740741</c:v>
                </c:pt>
                <c:pt idx="716">
                  <c:v>0.42179398148148151</c:v>
                </c:pt>
                <c:pt idx="717">
                  <c:v>0.42180555555555554</c:v>
                </c:pt>
                <c:pt idx="718">
                  <c:v>0.42181712962962964</c:v>
                </c:pt>
                <c:pt idx="719">
                  <c:v>0.42182870370370368</c:v>
                </c:pt>
                <c:pt idx="720">
                  <c:v>0.42184027777777777</c:v>
                </c:pt>
                <c:pt idx="721">
                  <c:v>0.42185185185185187</c:v>
                </c:pt>
                <c:pt idx="722">
                  <c:v>0.42186342592592591</c:v>
                </c:pt>
                <c:pt idx="723">
                  <c:v>0.421875</c:v>
                </c:pt>
                <c:pt idx="724">
                  <c:v>0.42188657407407409</c:v>
                </c:pt>
                <c:pt idx="725">
                  <c:v>0.42189814814814813</c:v>
                </c:pt>
                <c:pt idx="726">
                  <c:v>0.42190972222222223</c:v>
                </c:pt>
                <c:pt idx="727">
                  <c:v>0.42192129629629632</c:v>
                </c:pt>
                <c:pt idx="728">
                  <c:v>0.42193287037037036</c:v>
                </c:pt>
                <c:pt idx="729">
                  <c:v>0.42194444444444446</c:v>
                </c:pt>
                <c:pt idx="730">
                  <c:v>0.42195601851851849</c:v>
                </c:pt>
                <c:pt idx="731">
                  <c:v>0.42196759259259259</c:v>
                </c:pt>
                <c:pt idx="732">
                  <c:v>0.42197916666666668</c:v>
                </c:pt>
                <c:pt idx="733">
                  <c:v>0.42199074074074072</c:v>
                </c:pt>
                <c:pt idx="734">
                  <c:v>0.42200231481481482</c:v>
                </c:pt>
                <c:pt idx="735">
                  <c:v>0.42201388888888891</c:v>
                </c:pt>
                <c:pt idx="736">
                  <c:v>0.42202546296296295</c:v>
                </c:pt>
                <c:pt idx="737">
                  <c:v>0.42203703703703704</c:v>
                </c:pt>
                <c:pt idx="738">
                  <c:v>0.42204861111111114</c:v>
                </c:pt>
                <c:pt idx="739">
                  <c:v>0.42206018518518518</c:v>
                </c:pt>
                <c:pt idx="740">
                  <c:v>0.42207175925925927</c:v>
                </c:pt>
                <c:pt idx="741">
                  <c:v>0.42208333333333331</c:v>
                </c:pt>
                <c:pt idx="742">
                  <c:v>0.4220949074074074</c:v>
                </c:pt>
                <c:pt idx="743">
                  <c:v>0.4221064814814815</c:v>
                </c:pt>
                <c:pt idx="744">
                  <c:v>0.42211805555555554</c:v>
                </c:pt>
                <c:pt idx="745">
                  <c:v>0.42212962962962963</c:v>
                </c:pt>
                <c:pt idx="746">
                  <c:v>0.42214120370370373</c:v>
                </c:pt>
                <c:pt idx="747">
                  <c:v>0.42215277777777777</c:v>
                </c:pt>
                <c:pt idx="748">
                  <c:v>0.42216435185185186</c:v>
                </c:pt>
                <c:pt idx="749">
                  <c:v>0.4221759259259259</c:v>
                </c:pt>
                <c:pt idx="750">
                  <c:v>0.42218749999999999</c:v>
                </c:pt>
                <c:pt idx="751">
                  <c:v>0.42219907407407409</c:v>
                </c:pt>
                <c:pt idx="752">
                  <c:v>0.42221064814814813</c:v>
                </c:pt>
                <c:pt idx="753">
                  <c:v>0.42222222222222222</c:v>
                </c:pt>
                <c:pt idx="754">
                  <c:v>0.42223379629629632</c:v>
                </c:pt>
                <c:pt idx="755">
                  <c:v>0.42224537037037035</c:v>
                </c:pt>
                <c:pt idx="756">
                  <c:v>0.42225694444444445</c:v>
                </c:pt>
                <c:pt idx="757">
                  <c:v>0.42226851851851854</c:v>
                </c:pt>
                <c:pt idx="758">
                  <c:v>0.42228009259259258</c:v>
                </c:pt>
                <c:pt idx="759">
                  <c:v>0.42229166666666668</c:v>
                </c:pt>
                <c:pt idx="760">
                  <c:v>0.42230324074074072</c:v>
                </c:pt>
                <c:pt idx="761">
                  <c:v>0.42231481481481481</c:v>
                </c:pt>
                <c:pt idx="762">
                  <c:v>0.4223263888888889</c:v>
                </c:pt>
                <c:pt idx="763">
                  <c:v>0.42233796296296294</c:v>
                </c:pt>
                <c:pt idx="764">
                  <c:v>0.42234953703703704</c:v>
                </c:pt>
                <c:pt idx="765">
                  <c:v>0.42236111111111113</c:v>
                </c:pt>
                <c:pt idx="766">
                  <c:v>0.42237268518518517</c:v>
                </c:pt>
                <c:pt idx="767">
                  <c:v>0.42238425925925926</c:v>
                </c:pt>
                <c:pt idx="768">
                  <c:v>0.42239583333333336</c:v>
                </c:pt>
                <c:pt idx="769">
                  <c:v>0.4224074074074074</c:v>
                </c:pt>
                <c:pt idx="770">
                  <c:v>0.42241898148148149</c:v>
                </c:pt>
                <c:pt idx="771">
                  <c:v>0.42243055555555553</c:v>
                </c:pt>
                <c:pt idx="772">
                  <c:v>0.42244212962962963</c:v>
                </c:pt>
                <c:pt idx="773">
                  <c:v>0.42245370370370372</c:v>
                </c:pt>
                <c:pt idx="774">
                  <c:v>0.42246527777777776</c:v>
                </c:pt>
                <c:pt idx="775">
                  <c:v>0.42247685185185185</c:v>
                </c:pt>
                <c:pt idx="776">
                  <c:v>0.42248842592592595</c:v>
                </c:pt>
                <c:pt idx="777">
                  <c:v>0.42249999999999999</c:v>
                </c:pt>
                <c:pt idx="778">
                  <c:v>0.42251157407407408</c:v>
                </c:pt>
                <c:pt idx="779">
                  <c:v>0.42252314814814818</c:v>
                </c:pt>
                <c:pt idx="780">
                  <c:v>0.42253472222222221</c:v>
                </c:pt>
                <c:pt idx="781">
                  <c:v>0.42254629629629631</c:v>
                </c:pt>
                <c:pt idx="782">
                  <c:v>0.42255787037037035</c:v>
                </c:pt>
                <c:pt idx="783">
                  <c:v>0.42256944444444444</c:v>
                </c:pt>
                <c:pt idx="784">
                  <c:v>0.42258101851851854</c:v>
                </c:pt>
                <c:pt idx="785">
                  <c:v>0.42259259259259258</c:v>
                </c:pt>
                <c:pt idx="786">
                  <c:v>0.42260416666666667</c:v>
                </c:pt>
                <c:pt idx="787">
                  <c:v>0.42261574074074076</c:v>
                </c:pt>
                <c:pt idx="788">
                  <c:v>0.4226273148148148</c:v>
                </c:pt>
                <c:pt idx="789">
                  <c:v>0.4226388888888889</c:v>
                </c:pt>
                <c:pt idx="790">
                  <c:v>0.42265046296296294</c:v>
                </c:pt>
                <c:pt idx="791">
                  <c:v>0.42266203703703703</c:v>
                </c:pt>
                <c:pt idx="792">
                  <c:v>0.42267361111111112</c:v>
                </c:pt>
                <c:pt idx="793">
                  <c:v>0.42268518518518516</c:v>
                </c:pt>
                <c:pt idx="794">
                  <c:v>0.42269675925925926</c:v>
                </c:pt>
                <c:pt idx="795">
                  <c:v>0.42270833333333335</c:v>
                </c:pt>
                <c:pt idx="796">
                  <c:v>0.42271990740740739</c:v>
                </c:pt>
                <c:pt idx="797">
                  <c:v>0.42273148148148149</c:v>
                </c:pt>
                <c:pt idx="798">
                  <c:v>0.42274305555555558</c:v>
                </c:pt>
                <c:pt idx="799">
                  <c:v>0.42275462962962962</c:v>
                </c:pt>
                <c:pt idx="800">
                  <c:v>0.42276620370370371</c:v>
                </c:pt>
                <c:pt idx="801">
                  <c:v>0.42277777777777775</c:v>
                </c:pt>
                <c:pt idx="802">
                  <c:v>0.42278935185185185</c:v>
                </c:pt>
                <c:pt idx="803">
                  <c:v>0.42280092592592594</c:v>
                </c:pt>
                <c:pt idx="804">
                  <c:v>0.42281249999999998</c:v>
                </c:pt>
                <c:pt idx="805">
                  <c:v>0.42282407407407407</c:v>
                </c:pt>
                <c:pt idx="806">
                  <c:v>0.42283564814814817</c:v>
                </c:pt>
                <c:pt idx="807">
                  <c:v>0.42284722222222221</c:v>
                </c:pt>
                <c:pt idx="808">
                  <c:v>0.4228587962962963</c:v>
                </c:pt>
                <c:pt idx="809">
                  <c:v>0.4228703703703704</c:v>
                </c:pt>
                <c:pt idx="810">
                  <c:v>0.42288194444444444</c:v>
                </c:pt>
                <c:pt idx="811">
                  <c:v>0.42289351851851853</c:v>
                </c:pt>
                <c:pt idx="812">
                  <c:v>0.42290509259259257</c:v>
                </c:pt>
                <c:pt idx="813">
                  <c:v>0.42291666666666666</c:v>
                </c:pt>
                <c:pt idx="814">
                  <c:v>0.42292824074074076</c:v>
                </c:pt>
                <c:pt idx="815">
                  <c:v>0.4229398148148148</c:v>
                </c:pt>
                <c:pt idx="816">
                  <c:v>0.42295138888888889</c:v>
                </c:pt>
                <c:pt idx="817">
                  <c:v>0.42296296296296299</c:v>
                </c:pt>
                <c:pt idx="818">
                  <c:v>0.42297453703703702</c:v>
                </c:pt>
                <c:pt idx="819">
                  <c:v>0.42298611111111112</c:v>
                </c:pt>
                <c:pt idx="820">
                  <c:v>0.42299768518518521</c:v>
                </c:pt>
                <c:pt idx="821">
                  <c:v>0.42300925925925925</c:v>
                </c:pt>
                <c:pt idx="822">
                  <c:v>0.42302083333333335</c:v>
                </c:pt>
                <c:pt idx="823">
                  <c:v>0.42303240740740738</c:v>
                </c:pt>
                <c:pt idx="824">
                  <c:v>0.42304398148148148</c:v>
                </c:pt>
                <c:pt idx="825">
                  <c:v>0.42305555555555557</c:v>
                </c:pt>
                <c:pt idx="826">
                  <c:v>0.42306712962962961</c:v>
                </c:pt>
                <c:pt idx="827">
                  <c:v>0.42307870370370371</c:v>
                </c:pt>
                <c:pt idx="828">
                  <c:v>0.4230902777777778</c:v>
                </c:pt>
                <c:pt idx="829">
                  <c:v>0.42310185185185184</c:v>
                </c:pt>
                <c:pt idx="830">
                  <c:v>0.42311342592592593</c:v>
                </c:pt>
                <c:pt idx="831">
                  <c:v>0.42312499999999997</c:v>
                </c:pt>
                <c:pt idx="832">
                  <c:v>0.42313657407407407</c:v>
                </c:pt>
                <c:pt idx="833">
                  <c:v>0.42314814814814816</c:v>
                </c:pt>
                <c:pt idx="834">
                  <c:v>0.4231597222222222</c:v>
                </c:pt>
                <c:pt idx="835">
                  <c:v>0.4231712962962963</c:v>
                </c:pt>
                <c:pt idx="836">
                  <c:v>0.42318287037037039</c:v>
                </c:pt>
                <c:pt idx="837">
                  <c:v>0.42319444444444443</c:v>
                </c:pt>
                <c:pt idx="838">
                  <c:v>0.42320601851851852</c:v>
                </c:pt>
                <c:pt idx="839">
                  <c:v>0.42321759259259262</c:v>
                </c:pt>
                <c:pt idx="840">
                  <c:v>0.42322916666666666</c:v>
                </c:pt>
                <c:pt idx="841">
                  <c:v>0.42324074074074075</c:v>
                </c:pt>
                <c:pt idx="842">
                  <c:v>0.42325231481481479</c:v>
                </c:pt>
                <c:pt idx="843">
                  <c:v>0.42326388888888888</c:v>
                </c:pt>
                <c:pt idx="844">
                  <c:v>0.42327546296296298</c:v>
                </c:pt>
                <c:pt idx="845">
                  <c:v>0.42328703703703702</c:v>
                </c:pt>
                <c:pt idx="846">
                  <c:v>0.42329861111111111</c:v>
                </c:pt>
                <c:pt idx="847">
                  <c:v>0.42331018518518521</c:v>
                </c:pt>
                <c:pt idx="848">
                  <c:v>0.42332175925925924</c:v>
                </c:pt>
                <c:pt idx="849">
                  <c:v>0.42333333333333334</c:v>
                </c:pt>
                <c:pt idx="850">
                  <c:v>0.42334490740740743</c:v>
                </c:pt>
                <c:pt idx="851">
                  <c:v>0.42335648148148147</c:v>
                </c:pt>
                <c:pt idx="852">
                  <c:v>0.42336805555555557</c:v>
                </c:pt>
                <c:pt idx="853">
                  <c:v>0.42337962962962961</c:v>
                </c:pt>
                <c:pt idx="854">
                  <c:v>0.4233912037037037</c:v>
                </c:pt>
                <c:pt idx="855">
                  <c:v>0.42340277777777779</c:v>
                </c:pt>
                <c:pt idx="856">
                  <c:v>0.42341435185185183</c:v>
                </c:pt>
                <c:pt idx="857">
                  <c:v>0.42342592592592593</c:v>
                </c:pt>
                <c:pt idx="858">
                  <c:v>0.42343750000000002</c:v>
                </c:pt>
                <c:pt idx="859">
                  <c:v>0.42344907407407406</c:v>
                </c:pt>
                <c:pt idx="860">
                  <c:v>0.42346064814814816</c:v>
                </c:pt>
                <c:pt idx="861">
                  <c:v>0.42347222222222225</c:v>
                </c:pt>
                <c:pt idx="862">
                  <c:v>0.42348379629629629</c:v>
                </c:pt>
                <c:pt idx="863">
                  <c:v>0.42349537037037038</c:v>
                </c:pt>
                <c:pt idx="864">
                  <c:v>0.42350694444444442</c:v>
                </c:pt>
                <c:pt idx="865">
                  <c:v>0.42351851851851852</c:v>
                </c:pt>
                <c:pt idx="866">
                  <c:v>0.42353009259259261</c:v>
                </c:pt>
                <c:pt idx="867">
                  <c:v>0.42354166666666665</c:v>
                </c:pt>
                <c:pt idx="868">
                  <c:v>0.42355324074074074</c:v>
                </c:pt>
                <c:pt idx="869">
                  <c:v>0.42356481481481484</c:v>
                </c:pt>
                <c:pt idx="870">
                  <c:v>0.42357638888888888</c:v>
                </c:pt>
                <c:pt idx="871">
                  <c:v>0.42358796296296297</c:v>
                </c:pt>
                <c:pt idx="872">
                  <c:v>0.42359953703703701</c:v>
                </c:pt>
                <c:pt idx="873">
                  <c:v>0.4236111111111111</c:v>
                </c:pt>
                <c:pt idx="874">
                  <c:v>0.4236226851851852</c:v>
                </c:pt>
                <c:pt idx="875">
                  <c:v>0.42363425925925924</c:v>
                </c:pt>
                <c:pt idx="876">
                  <c:v>0.42364583333333333</c:v>
                </c:pt>
                <c:pt idx="877">
                  <c:v>0.42365740740740743</c:v>
                </c:pt>
                <c:pt idx="878">
                  <c:v>0.42366898148148147</c:v>
                </c:pt>
                <c:pt idx="879">
                  <c:v>0.42368055555555556</c:v>
                </c:pt>
                <c:pt idx="880">
                  <c:v>0.42369212962962965</c:v>
                </c:pt>
                <c:pt idx="881">
                  <c:v>0.42370370370370369</c:v>
                </c:pt>
                <c:pt idx="882">
                  <c:v>0.42371527777777779</c:v>
                </c:pt>
                <c:pt idx="883">
                  <c:v>0.42372685185185183</c:v>
                </c:pt>
                <c:pt idx="884">
                  <c:v>0.42373842592592592</c:v>
                </c:pt>
                <c:pt idx="885">
                  <c:v>0.42375000000000002</c:v>
                </c:pt>
                <c:pt idx="886">
                  <c:v>0.42376157407407405</c:v>
                </c:pt>
                <c:pt idx="887">
                  <c:v>0.42377314814814815</c:v>
                </c:pt>
                <c:pt idx="888">
                  <c:v>0.42378472222222224</c:v>
                </c:pt>
                <c:pt idx="889">
                  <c:v>0.42379629629629628</c:v>
                </c:pt>
                <c:pt idx="890">
                  <c:v>0.42380787037037038</c:v>
                </c:pt>
                <c:pt idx="891">
                  <c:v>0.42381944444444447</c:v>
                </c:pt>
                <c:pt idx="892">
                  <c:v>0.42383101851851851</c:v>
                </c:pt>
                <c:pt idx="893">
                  <c:v>0.4238425925925926</c:v>
                </c:pt>
                <c:pt idx="894">
                  <c:v>0.42385416666666664</c:v>
                </c:pt>
                <c:pt idx="895">
                  <c:v>0.42386574074074074</c:v>
                </c:pt>
                <c:pt idx="896">
                  <c:v>0.42387731481481483</c:v>
                </c:pt>
                <c:pt idx="897">
                  <c:v>0.42388888888888887</c:v>
                </c:pt>
                <c:pt idx="898">
                  <c:v>0.42390046296296297</c:v>
                </c:pt>
                <c:pt idx="899">
                  <c:v>0.42391203703703706</c:v>
                </c:pt>
                <c:pt idx="900">
                  <c:v>0.4239236111111111</c:v>
                </c:pt>
                <c:pt idx="901">
                  <c:v>0.42393518518518519</c:v>
                </c:pt>
                <c:pt idx="902">
                  <c:v>0.42394675925925923</c:v>
                </c:pt>
                <c:pt idx="903">
                  <c:v>0.42395833333333333</c:v>
                </c:pt>
                <c:pt idx="904">
                  <c:v>0.42396990740740742</c:v>
                </c:pt>
                <c:pt idx="905">
                  <c:v>0.42398148148148146</c:v>
                </c:pt>
                <c:pt idx="906">
                  <c:v>0.42399305555555555</c:v>
                </c:pt>
                <c:pt idx="907">
                  <c:v>0.42400462962962965</c:v>
                </c:pt>
                <c:pt idx="908">
                  <c:v>0.42401620370370369</c:v>
                </c:pt>
                <c:pt idx="909">
                  <c:v>0.42402777777777778</c:v>
                </c:pt>
                <c:pt idx="910">
                  <c:v>0.42403935185185188</c:v>
                </c:pt>
                <c:pt idx="911">
                  <c:v>0.42405092592592591</c:v>
                </c:pt>
                <c:pt idx="912">
                  <c:v>0.42406250000000001</c:v>
                </c:pt>
                <c:pt idx="913">
                  <c:v>0.42407407407407405</c:v>
                </c:pt>
                <c:pt idx="914">
                  <c:v>0.42408564814814814</c:v>
                </c:pt>
                <c:pt idx="915">
                  <c:v>0.42409722222222224</c:v>
                </c:pt>
                <c:pt idx="916">
                  <c:v>0.42410879629629628</c:v>
                </c:pt>
                <c:pt idx="917">
                  <c:v>0.42412037037037037</c:v>
                </c:pt>
                <c:pt idx="918">
                  <c:v>0.42413194444444446</c:v>
                </c:pt>
                <c:pt idx="919">
                  <c:v>0.4241435185185185</c:v>
                </c:pt>
                <c:pt idx="920">
                  <c:v>0.4241550925925926</c:v>
                </c:pt>
                <c:pt idx="921">
                  <c:v>0.42416666666666669</c:v>
                </c:pt>
                <c:pt idx="922">
                  <c:v>0.42417824074074073</c:v>
                </c:pt>
                <c:pt idx="923">
                  <c:v>0.42418981481481483</c:v>
                </c:pt>
                <c:pt idx="924">
                  <c:v>0.42420138888888886</c:v>
                </c:pt>
                <c:pt idx="925">
                  <c:v>0.42421296296296296</c:v>
                </c:pt>
                <c:pt idx="926">
                  <c:v>0.42422453703703705</c:v>
                </c:pt>
                <c:pt idx="927">
                  <c:v>0.42423611111111109</c:v>
                </c:pt>
                <c:pt idx="928">
                  <c:v>0.42424768518518519</c:v>
                </c:pt>
                <c:pt idx="929">
                  <c:v>0.42425925925925928</c:v>
                </c:pt>
                <c:pt idx="930">
                  <c:v>0.42427083333333332</c:v>
                </c:pt>
                <c:pt idx="931">
                  <c:v>0.42428240740740741</c:v>
                </c:pt>
                <c:pt idx="932">
                  <c:v>0.42429398148148151</c:v>
                </c:pt>
                <c:pt idx="933">
                  <c:v>0.42430555555555555</c:v>
                </c:pt>
                <c:pt idx="934">
                  <c:v>0.42431712962962964</c:v>
                </c:pt>
                <c:pt idx="935">
                  <c:v>0.42432870370370368</c:v>
                </c:pt>
                <c:pt idx="936">
                  <c:v>0.42434027777777777</c:v>
                </c:pt>
                <c:pt idx="937">
                  <c:v>0.42435185185185187</c:v>
                </c:pt>
                <c:pt idx="938">
                  <c:v>0.42436342592592591</c:v>
                </c:pt>
                <c:pt idx="939">
                  <c:v>0.424375</c:v>
                </c:pt>
                <c:pt idx="940">
                  <c:v>0.4243865740740741</c:v>
                </c:pt>
                <c:pt idx="941">
                  <c:v>0.42439814814814814</c:v>
                </c:pt>
                <c:pt idx="942">
                  <c:v>0.42440972222222223</c:v>
                </c:pt>
                <c:pt idx="943">
                  <c:v>0.42442129629629627</c:v>
                </c:pt>
                <c:pt idx="944">
                  <c:v>0.42443287037037036</c:v>
                </c:pt>
                <c:pt idx="945">
                  <c:v>0.42444444444444446</c:v>
                </c:pt>
                <c:pt idx="946">
                  <c:v>0.4244560185185185</c:v>
                </c:pt>
                <c:pt idx="947">
                  <c:v>0.42446759259259259</c:v>
                </c:pt>
                <c:pt idx="948">
                  <c:v>0.42447916666666669</c:v>
                </c:pt>
                <c:pt idx="949">
                  <c:v>0.42449074074074072</c:v>
                </c:pt>
                <c:pt idx="950">
                  <c:v>0.42450231481481482</c:v>
                </c:pt>
                <c:pt idx="951">
                  <c:v>0.42451388888888891</c:v>
                </c:pt>
                <c:pt idx="952">
                  <c:v>0.42452546296296295</c:v>
                </c:pt>
                <c:pt idx="953">
                  <c:v>0.42453703703703705</c:v>
                </c:pt>
                <c:pt idx="954">
                  <c:v>0.42454861111111108</c:v>
                </c:pt>
                <c:pt idx="955">
                  <c:v>0.42456018518518518</c:v>
                </c:pt>
                <c:pt idx="956">
                  <c:v>0.42457175925925927</c:v>
                </c:pt>
                <c:pt idx="957">
                  <c:v>0.42458333333333331</c:v>
                </c:pt>
                <c:pt idx="958">
                  <c:v>0.42459490740740741</c:v>
                </c:pt>
                <c:pt idx="959">
                  <c:v>0.4246064814814815</c:v>
                </c:pt>
                <c:pt idx="960">
                  <c:v>0.42461805555555554</c:v>
                </c:pt>
                <c:pt idx="961">
                  <c:v>0.42462962962962963</c:v>
                </c:pt>
                <c:pt idx="962">
                  <c:v>0.42464120370370373</c:v>
                </c:pt>
                <c:pt idx="963">
                  <c:v>0.42465277777777777</c:v>
                </c:pt>
                <c:pt idx="964">
                  <c:v>0.42466435185185186</c:v>
                </c:pt>
                <c:pt idx="965">
                  <c:v>0.4246759259259259</c:v>
                </c:pt>
                <c:pt idx="966">
                  <c:v>0.4246875</c:v>
                </c:pt>
                <c:pt idx="967">
                  <c:v>0.42469907407407409</c:v>
                </c:pt>
                <c:pt idx="968">
                  <c:v>0.42471064814814813</c:v>
                </c:pt>
                <c:pt idx="969">
                  <c:v>0.42472222222222222</c:v>
                </c:pt>
                <c:pt idx="970">
                  <c:v>0.42473379629629632</c:v>
                </c:pt>
                <c:pt idx="971">
                  <c:v>0.42474537037037036</c:v>
                </c:pt>
                <c:pt idx="972">
                  <c:v>0.42475694444444445</c:v>
                </c:pt>
                <c:pt idx="973">
                  <c:v>0.42476851851851855</c:v>
                </c:pt>
                <c:pt idx="974">
                  <c:v>0.42478009259259258</c:v>
                </c:pt>
                <c:pt idx="975">
                  <c:v>0.42479166666666668</c:v>
                </c:pt>
                <c:pt idx="976">
                  <c:v>0.42480324074074072</c:v>
                </c:pt>
                <c:pt idx="977">
                  <c:v>0.42481481481481481</c:v>
                </c:pt>
                <c:pt idx="978">
                  <c:v>0.42482638888888891</c:v>
                </c:pt>
                <c:pt idx="979">
                  <c:v>0.42483796296296295</c:v>
                </c:pt>
                <c:pt idx="980">
                  <c:v>0.42484953703703704</c:v>
                </c:pt>
                <c:pt idx="981">
                  <c:v>0.42486111111111113</c:v>
                </c:pt>
                <c:pt idx="982">
                  <c:v>0.42487268518518517</c:v>
                </c:pt>
                <c:pt idx="983">
                  <c:v>0.42488425925925927</c:v>
                </c:pt>
                <c:pt idx="984">
                  <c:v>0.42489583333333331</c:v>
                </c:pt>
                <c:pt idx="985">
                  <c:v>0.4249074074074074</c:v>
                </c:pt>
                <c:pt idx="986">
                  <c:v>0.42491898148148149</c:v>
                </c:pt>
                <c:pt idx="987">
                  <c:v>0.42493055555555553</c:v>
                </c:pt>
                <c:pt idx="988">
                  <c:v>0.42494212962962963</c:v>
                </c:pt>
                <c:pt idx="989">
                  <c:v>0.42495370370370372</c:v>
                </c:pt>
                <c:pt idx="990">
                  <c:v>0.42496527777777776</c:v>
                </c:pt>
                <c:pt idx="991">
                  <c:v>0.42497685185185186</c:v>
                </c:pt>
                <c:pt idx="992">
                  <c:v>0.42498842592592595</c:v>
                </c:pt>
                <c:pt idx="993">
                  <c:v>0.42499999999999999</c:v>
                </c:pt>
                <c:pt idx="994">
                  <c:v>0.42501157407407408</c:v>
                </c:pt>
                <c:pt idx="995">
                  <c:v>0.42502314814814812</c:v>
                </c:pt>
                <c:pt idx="996">
                  <c:v>0.42503472222222222</c:v>
                </c:pt>
                <c:pt idx="997">
                  <c:v>0.42504629629629631</c:v>
                </c:pt>
                <c:pt idx="998">
                  <c:v>0.42505787037037035</c:v>
                </c:pt>
                <c:pt idx="999">
                  <c:v>0.42506944444444444</c:v>
                </c:pt>
                <c:pt idx="1000">
                  <c:v>0.42508101851851854</c:v>
                </c:pt>
                <c:pt idx="1001">
                  <c:v>0.42509259259259258</c:v>
                </c:pt>
                <c:pt idx="1002">
                  <c:v>0.42510416666666667</c:v>
                </c:pt>
                <c:pt idx="1003">
                  <c:v>0.42511574074074077</c:v>
                </c:pt>
                <c:pt idx="1004">
                  <c:v>0.42512731481481481</c:v>
                </c:pt>
                <c:pt idx="1005">
                  <c:v>0.4251388888888889</c:v>
                </c:pt>
                <c:pt idx="1006">
                  <c:v>0.42515046296296294</c:v>
                </c:pt>
                <c:pt idx="1007">
                  <c:v>0.42516203703703703</c:v>
                </c:pt>
                <c:pt idx="1008">
                  <c:v>0.42517361111111113</c:v>
                </c:pt>
                <c:pt idx="1009">
                  <c:v>0.42518518518518517</c:v>
                </c:pt>
                <c:pt idx="1010">
                  <c:v>0.42519675925925926</c:v>
                </c:pt>
                <c:pt idx="1011">
                  <c:v>0.42520833333333335</c:v>
                </c:pt>
                <c:pt idx="1012">
                  <c:v>0.42521990740740739</c:v>
                </c:pt>
                <c:pt idx="1013">
                  <c:v>0.42523148148148149</c:v>
                </c:pt>
                <c:pt idx="1014">
                  <c:v>0.42524305555555558</c:v>
                </c:pt>
                <c:pt idx="1015">
                  <c:v>0.42525462962962962</c:v>
                </c:pt>
                <c:pt idx="1016">
                  <c:v>0.42526620370370372</c:v>
                </c:pt>
                <c:pt idx="1017">
                  <c:v>0.42527777777777775</c:v>
                </c:pt>
                <c:pt idx="1018">
                  <c:v>0.42528935185185185</c:v>
                </c:pt>
                <c:pt idx="1019">
                  <c:v>0.42530092592592594</c:v>
                </c:pt>
                <c:pt idx="1020">
                  <c:v>0.42531249999999998</c:v>
                </c:pt>
                <c:pt idx="1021">
                  <c:v>0.42532407407407408</c:v>
                </c:pt>
                <c:pt idx="1022">
                  <c:v>0.42533564814814817</c:v>
                </c:pt>
                <c:pt idx="1023">
                  <c:v>0.42534722222222221</c:v>
                </c:pt>
                <c:pt idx="1024">
                  <c:v>0.4253587962962963</c:v>
                </c:pt>
                <c:pt idx="1025">
                  <c:v>0.42537037037037034</c:v>
                </c:pt>
                <c:pt idx="1026">
                  <c:v>0.42538194444444444</c:v>
                </c:pt>
                <c:pt idx="1027">
                  <c:v>0.42539351851851853</c:v>
                </c:pt>
                <c:pt idx="1028">
                  <c:v>0.42540509259259257</c:v>
                </c:pt>
                <c:pt idx="1029">
                  <c:v>0.42541666666666667</c:v>
                </c:pt>
                <c:pt idx="1030">
                  <c:v>0.42542824074074076</c:v>
                </c:pt>
                <c:pt idx="1031">
                  <c:v>0.4254398148148148</c:v>
                </c:pt>
                <c:pt idx="1032">
                  <c:v>0.42545138888888889</c:v>
                </c:pt>
                <c:pt idx="1033">
                  <c:v>0.42546296296296299</c:v>
                </c:pt>
                <c:pt idx="1034">
                  <c:v>0.42547453703703703</c:v>
                </c:pt>
                <c:pt idx="1035">
                  <c:v>0.42548611111111112</c:v>
                </c:pt>
                <c:pt idx="1036">
                  <c:v>0.42549768518518516</c:v>
                </c:pt>
                <c:pt idx="1037">
                  <c:v>0.42550925925925925</c:v>
                </c:pt>
                <c:pt idx="1038">
                  <c:v>0.42552083333333335</c:v>
                </c:pt>
                <c:pt idx="1039">
                  <c:v>0.42553240740740739</c:v>
                </c:pt>
                <c:pt idx="1040">
                  <c:v>0.42554398148148148</c:v>
                </c:pt>
                <c:pt idx="1041">
                  <c:v>0.42555555555555558</c:v>
                </c:pt>
                <c:pt idx="1042">
                  <c:v>0.42556712962962961</c:v>
                </c:pt>
                <c:pt idx="1043">
                  <c:v>0.42557870370370371</c:v>
                </c:pt>
                <c:pt idx="1044">
                  <c:v>0.4255902777777778</c:v>
                </c:pt>
                <c:pt idx="1045">
                  <c:v>0.42560185185185184</c:v>
                </c:pt>
                <c:pt idx="1046">
                  <c:v>0.42561342592592594</c:v>
                </c:pt>
                <c:pt idx="1047">
                  <c:v>0.42562499999999998</c:v>
                </c:pt>
                <c:pt idx="1048">
                  <c:v>0.42563657407407407</c:v>
                </c:pt>
                <c:pt idx="1049">
                  <c:v>0.42564814814814816</c:v>
                </c:pt>
                <c:pt idx="1050">
                  <c:v>0.4256597222222222</c:v>
                </c:pt>
                <c:pt idx="1051">
                  <c:v>0.4256712962962963</c:v>
                </c:pt>
                <c:pt idx="1052">
                  <c:v>0.42568287037037039</c:v>
                </c:pt>
                <c:pt idx="1053">
                  <c:v>0.42569444444444443</c:v>
                </c:pt>
                <c:pt idx="1054">
                  <c:v>0.42570601851851853</c:v>
                </c:pt>
                <c:pt idx="1055">
                  <c:v>0.42571759259259262</c:v>
                </c:pt>
                <c:pt idx="1056">
                  <c:v>0.42572916666666666</c:v>
                </c:pt>
                <c:pt idx="1057">
                  <c:v>0.42574074074074075</c:v>
                </c:pt>
                <c:pt idx="1058">
                  <c:v>0.42575231481481479</c:v>
                </c:pt>
                <c:pt idx="1059">
                  <c:v>0.42576388888888889</c:v>
                </c:pt>
                <c:pt idx="1060">
                  <c:v>0.42577546296296298</c:v>
                </c:pt>
                <c:pt idx="1061">
                  <c:v>0.42578703703703702</c:v>
                </c:pt>
                <c:pt idx="1062">
                  <c:v>0.42579861111111111</c:v>
                </c:pt>
                <c:pt idx="1063">
                  <c:v>0.42581018518518521</c:v>
                </c:pt>
                <c:pt idx="1064">
                  <c:v>0.42582175925925925</c:v>
                </c:pt>
                <c:pt idx="1065">
                  <c:v>0.42583333333333334</c:v>
                </c:pt>
                <c:pt idx="1066">
                  <c:v>0.42584490740740738</c:v>
                </c:pt>
                <c:pt idx="1067">
                  <c:v>0.42585648148148147</c:v>
                </c:pt>
                <c:pt idx="1068">
                  <c:v>0.42586805555555557</c:v>
                </c:pt>
                <c:pt idx="1069">
                  <c:v>0.42587962962962961</c:v>
                </c:pt>
                <c:pt idx="1070">
                  <c:v>0.4258912037037037</c:v>
                </c:pt>
                <c:pt idx="1071">
                  <c:v>0.4259027777777778</c:v>
                </c:pt>
                <c:pt idx="1072">
                  <c:v>0.42591435185185184</c:v>
                </c:pt>
                <c:pt idx="1073">
                  <c:v>0.42592592592592593</c:v>
                </c:pt>
                <c:pt idx="1074">
                  <c:v>0.42593750000000002</c:v>
                </c:pt>
                <c:pt idx="1075">
                  <c:v>0.42594907407407406</c:v>
                </c:pt>
                <c:pt idx="1076">
                  <c:v>0.42596064814814816</c:v>
                </c:pt>
                <c:pt idx="1077">
                  <c:v>0.4259722222222222</c:v>
                </c:pt>
                <c:pt idx="1078">
                  <c:v>0.42598379629629629</c:v>
                </c:pt>
                <c:pt idx="1079">
                  <c:v>0.42599537037037039</c:v>
                </c:pt>
                <c:pt idx="1080">
                  <c:v>0.42600694444444442</c:v>
                </c:pt>
                <c:pt idx="1081">
                  <c:v>0.42601851851851852</c:v>
                </c:pt>
                <c:pt idx="1082">
                  <c:v>0.42603009259259261</c:v>
                </c:pt>
                <c:pt idx="1083">
                  <c:v>0.42604166666666665</c:v>
                </c:pt>
                <c:pt idx="1084">
                  <c:v>0.42605324074074075</c:v>
                </c:pt>
                <c:pt idx="1085">
                  <c:v>0.42606481481481484</c:v>
                </c:pt>
                <c:pt idx="1086">
                  <c:v>0.42607638888888888</c:v>
                </c:pt>
                <c:pt idx="1087">
                  <c:v>0.42608796296296297</c:v>
                </c:pt>
                <c:pt idx="1088">
                  <c:v>0.42609953703703701</c:v>
                </c:pt>
                <c:pt idx="1089">
                  <c:v>0.42611111111111111</c:v>
                </c:pt>
                <c:pt idx="1090">
                  <c:v>0.4261226851851852</c:v>
                </c:pt>
                <c:pt idx="1091">
                  <c:v>0.42613425925925924</c:v>
                </c:pt>
                <c:pt idx="1092">
                  <c:v>0.42614583333333333</c:v>
                </c:pt>
                <c:pt idx="1093">
                  <c:v>0.42615740740740743</c:v>
                </c:pt>
                <c:pt idx="1094">
                  <c:v>0.42616898148148147</c:v>
                </c:pt>
                <c:pt idx="1095">
                  <c:v>0.42618055555555556</c:v>
                </c:pt>
                <c:pt idx="1096">
                  <c:v>0.42619212962962966</c:v>
                </c:pt>
                <c:pt idx="1097">
                  <c:v>0.4262037037037037</c:v>
                </c:pt>
                <c:pt idx="1098">
                  <c:v>0.42621527777777779</c:v>
                </c:pt>
                <c:pt idx="1099">
                  <c:v>0.42622685185185183</c:v>
                </c:pt>
                <c:pt idx="1100">
                  <c:v>0.42623842592592592</c:v>
                </c:pt>
                <c:pt idx="1101">
                  <c:v>0.42625000000000002</c:v>
                </c:pt>
                <c:pt idx="1102">
                  <c:v>0.42626157407407406</c:v>
                </c:pt>
                <c:pt idx="1103">
                  <c:v>0.42627314814814815</c:v>
                </c:pt>
                <c:pt idx="1104">
                  <c:v>0.42628472222222225</c:v>
                </c:pt>
                <c:pt idx="1105">
                  <c:v>0.42629629629629628</c:v>
                </c:pt>
                <c:pt idx="1106">
                  <c:v>0.42630787037037038</c:v>
                </c:pt>
                <c:pt idx="1107">
                  <c:v>0.42631944444444442</c:v>
                </c:pt>
                <c:pt idx="1108">
                  <c:v>0.42633101851851851</c:v>
                </c:pt>
                <c:pt idx="1109">
                  <c:v>0.42634259259259261</c:v>
                </c:pt>
                <c:pt idx="1110">
                  <c:v>0.42635416666666665</c:v>
                </c:pt>
                <c:pt idx="1111">
                  <c:v>0.42636574074074074</c:v>
                </c:pt>
                <c:pt idx="1112">
                  <c:v>0.42637731481481483</c:v>
                </c:pt>
                <c:pt idx="1113">
                  <c:v>0.42638888888888887</c:v>
                </c:pt>
                <c:pt idx="1114">
                  <c:v>0.42640046296296297</c:v>
                </c:pt>
                <c:pt idx="1115">
                  <c:v>0.42641203703703706</c:v>
                </c:pt>
                <c:pt idx="1116">
                  <c:v>0.4264236111111111</c:v>
                </c:pt>
                <c:pt idx="1117">
                  <c:v>0.42643518518518519</c:v>
                </c:pt>
                <c:pt idx="1118">
                  <c:v>0.42644675925925923</c:v>
                </c:pt>
                <c:pt idx="1119">
                  <c:v>0.42645833333333333</c:v>
                </c:pt>
                <c:pt idx="1120">
                  <c:v>0.42646990740740742</c:v>
                </c:pt>
                <c:pt idx="1121">
                  <c:v>0.42648148148148146</c:v>
                </c:pt>
                <c:pt idx="1122">
                  <c:v>0.42649305555555556</c:v>
                </c:pt>
                <c:pt idx="1123">
                  <c:v>0.42650462962962965</c:v>
                </c:pt>
                <c:pt idx="1124">
                  <c:v>0.42651620370370369</c:v>
                </c:pt>
                <c:pt idx="1125">
                  <c:v>0.42652777777777778</c:v>
                </c:pt>
                <c:pt idx="1126">
                  <c:v>0.42653935185185188</c:v>
                </c:pt>
                <c:pt idx="1127">
                  <c:v>0.42655092592592592</c:v>
                </c:pt>
                <c:pt idx="1128">
                  <c:v>0.42656250000000001</c:v>
                </c:pt>
                <c:pt idx="1129">
                  <c:v>0.42657407407407405</c:v>
                </c:pt>
                <c:pt idx="1130">
                  <c:v>0.42658564814814814</c:v>
                </c:pt>
                <c:pt idx="1131">
                  <c:v>0.42659722222222224</c:v>
                </c:pt>
                <c:pt idx="1132">
                  <c:v>0.42660879629629628</c:v>
                </c:pt>
                <c:pt idx="1133">
                  <c:v>0.42662037037037037</c:v>
                </c:pt>
                <c:pt idx="1134">
                  <c:v>0.42663194444444447</c:v>
                </c:pt>
                <c:pt idx="1135">
                  <c:v>0.42664351851851851</c:v>
                </c:pt>
                <c:pt idx="1136">
                  <c:v>0.4266550925925926</c:v>
                </c:pt>
                <c:pt idx="1137">
                  <c:v>0.42666666666666669</c:v>
                </c:pt>
                <c:pt idx="1138">
                  <c:v>0.42667824074074073</c:v>
                </c:pt>
                <c:pt idx="1139">
                  <c:v>0.42668981481481483</c:v>
                </c:pt>
                <c:pt idx="1140">
                  <c:v>0.42670138888888887</c:v>
                </c:pt>
                <c:pt idx="1141">
                  <c:v>0.42671296296296296</c:v>
                </c:pt>
                <c:pt idx="1142">
                  <c:v>0.42672453703703705</c:v>
                </c:pt>
                <c:pt idx="1143">
                  <c:v>0.42673611111111109</c:v>
                </c:pt>
                <c:pt idx="1144">
                  <c:v>0.42674768518518519</c:v>
                </c:pt>
                <c:pt idx="1145">
                  <c:v>0.42675925925925928</c:v>
                </c:pt>
                <c:pt idx="1146">
                  <c:v>0.42677083333333332</c:v>
                </c:pt>
                <c:pt idx="1147">
                  <c:v>0.42678240740740742</c:v>
                </c:pt>
                <c:pt idx="1148">
                  <c:v>0.42679398148148145</c:v>
                </c:pt>
                <c:pt idx="1149">
                  <c:v>0.42680555555555555</c:v>
                </c:pt>
                <c:pt idx="1150">
                  <c:v>0.42681712962962964</c:v>
                </c:pt>
                <c:pt idx="1151">
                  <c:v>0.42682870370370368</c:v>
                </c:pt>
                <c:pt idx="1152">
                  <c:v>0.42684027777777778</c:v>
                </c:pt>
                <c:pt idx="1153">
                  <c:v>0.42685185185185187</c:v>
                </c:pt>
                <c:pt idx="1154">
                  <c:v>0.42686342592592591</c:v>
                </c:pt>
                <c:pt idx="1155">
                  <c:v>0.426875</c:v>
                </c:pt>
                <c:pt idx="1156">
                  <c:v>0.4268865740740741</c:v>
                </c:pt>
                <c:pt idx="1157">
                  <c:v>0.42689814814814814</c:v>
                </c:pt>
                <c:pt idx="1158">
                  <c:v>0.42690972222222223</c:v>
                </c:pt>
                <c:pt idx="1159">
                  <c:v>0.42692129629629627</c:v>
                </c:pt>
                <c:pt idx="1160">
                  <c:v>0.42693287037037037</c:v>
                </c:pt>
                <c:pt idx="1161">
                  <c:v>0.42694444444444446</c:v>
                </c:pt>
                <c:pt idx="1162">
                  <c:v>0.4269560185185185</c:v>
                </c:pt>
                <c:pt idx="1163">
                  <c:v>0.42696759259259259</c:v>
                </c:pt>
                <c:pt idx="1164">
                  <c:v>0.42697916666666669</c:v>
                </c:pt>
                <c:pt idx="1165">
                  <c:v>0.42699074074074073</c:v>
                </c:pt>
                <c:pt idx="1166">
                  <c:v>0.42700231481481482</c:v>
                </c:pt>
                <c:pt idx="1167">
                  <c:v>0.42701388888888892</c:v>
                </c:pt>
                <c:pt idx="1168">
                  <c:v>0.42702546296296295</c:v>
                </c:pt>
                <c:pt idx="1169">
                  <c:v>0.42703703703703705</c:v>
                </c:pt>
                <c:pt idx="1170">
                  <c:v>0.42704861111111109</c:v>
                </c:pt>
                <c:pt idx="1171">
                  <c:v>0.42706018518518518</c:v>
                </c:pt>
                <c:pt idx="1172">
                  <c:v>0.42707175925925928</c:v>
                </c:pt>
                <c:pt idx="1173">
                  <c:v>0.42708333333333331</c:v>
                </c:pt>
                <c:pt idx="1174">
                  <c:v>0.42709490740740741</c:v>
                </c:pt>
                <c:pt idx="1175">
                  <c:v>0.4271064814814815</c:v>
                </c:pt>
                <c:pt idx="1176">
                  <c:v>0.42711805555555554</c:v>
                </c:pt>
                <c:pt idx="1177">
                  <c:v>0.42712962962962964</c:v>
                </c:pt>
                <c:pt idx="1178">
                  <c:v>0.42714120370370373</c:v>
                </c:pt>
                <c:pt idx="1179">
                  <c:v>0.42715277777777777</c:v>
                </c:pt>
                <c:pt idx="1180">
                  <c:v>0.42716435185185186</c:v>
                </c:pt>
                <c:pt idx="1181">
                  <c:v>0.4271759259259259</c:v>
                </c:pt>
                <c:pt idx="1182">
                  <c:v>0.4271875</c:v>
                </c:pt>
                <c:pt idx="1183">
                  <c:v>0.42719907407407409</c:v>
                </c:pt>
                <c:pt idx="1184">
                  <c:v>0.42721064814814813</c:v>
                </c:pt>
                <c:pt idx="1185">
                  <c:v>0.42722222222222223</c:v>
                </c:pt>
                <c:pt idx="1186">
                  <c:v>0.42723379629629632</c:v>
                </c:pt>
                <c:pt idx="1187">
                  <c:v>0.42724537037037036</c:v>
                </c:pt>
                <c:pt idx="1188">
                  <c:v>0.42725694444444445</c:v>
                </c:pt>
                <c:pt idx="1189">
                  <c:v>0.42726851851851849</c:v>
                </c:pt>
                <c:pt idx="1190">
                  <c:v>0.42728009259259259</c:v>
                </c:pt>
                <c:pt idx="1191">
                  <c:v>0.42729166666666668</c:v>
                </c:pt>
                <c:pt idx="1192">
                  <c:v>0.42730324074074072</c:v>
                </c:pt>
                <c:pt idx="1193">
                  <c:v>0.42731481481481481</c:v>
                </c:pt>
                <c:pt idx="1194">
                  <c:v>0.42732638888888891</c:v>
                </c:pt>
                <c:pt idx="1195">
                  <c:v>0.42733796296296295</c:v>
                </c:pt>
                <c:pt idx="1196">
                  <c:v>0.42734953703703704</c:v>
                </c:pt>
                <c:pt idx="1197">
                  <c:v>0.42736111111111114</c:v>
                </c:pt>
                <c:pt idx="1198">
                  <c:v>0.42737268518518517</c:v>
                </c:pt>
                <c:pt idx="1199">
                  <c:v>0.42738425925925927</c:v>
                </c:pt>
                <c:pt idx="1200">
                  <c:v>0.42739583333333331</c:v>
                </c:pt>
                <c:pt idx="1201">
                  <c:v>0.4274074074074074</c:v>
                </c:pt>
                <c:pt idx="1202">
                  <c:v>0.4274189814814815</c:v>
                </c:pt>
                <c:pt idx="1203">
                  <c:v>0.42743055555555554</c:v>
                </c:pt>
                <c:pt idx="1204">
                  <c:v>0.42744212962962963</c:v>
                </c:pt>
                <c:pt idx="1205">
                  <c:v>0.42745370370370372</c:v>
                </c:pt>
                <c:pt idx="1206">
                  <c:v>0.42746527777777776</c:v>
                </c:pt>
                <c:pt idx="1207">
                  <c:v>0.42747685185185186</c:v>
                </c:pt>
                <c:pt idx="1208">
                  <c:v>0.42748842592592595</c:v>
                </c:pt>
                <c:pt idx="1209">
                  <c:v>0.42749999999999999</c:v>
                </c:pt>
                <c:pt idx="1210">
                  <c:v>0.42751157407407409</c:v>
                </c:pt>
                <c:pt idx="1211">
                  <c:v>0.42752314814814812</c:v>
                </c:pt>
                <c:pt idx="1212">
                  <c:v>0.42753472222222222</c:v>
                </c:pt>
                <c:pt idx="1213">
                  <c:v>0.42754629629629631</c:v>
                </c:pt>
                <c:pt idx="1214">
                  <c:v>0.42755787037037035</c:v>
                </c:pt>
                <c:pt idx="1215">
                  <c:v>0.42756944444444445</c:v>
                </c:pt>
                <c:pt idx="1216">
                  <c:v>0.42758101851851854</c:v>
                </c:pt>
                <c:pt idx="1217">
                  <c:v>0.42759259259259258</c:v>
                </c:pt>
                <c:pt idx="1218">
                  <c:v>0.42760416666666667</c:v>
                </c:pt>
                <c:pt idx="1219">
                  <c:v>0.42761574074074077</c:v>
                </c:pt>
                <c:pt idx="1220">
                  <c:v>0.42762731481481481</c:v>
                </c:pt>
                <c:pt idx="1221">
                  <c:v>0.4276388888888889</c:v>
                </c:pt>
                <c:pt idx="1222">
                  <c:v>0.42765046296296294</c:v>
                </c:pt>
                <c:pt idx="1223">
                  <c:v>0.42766203703703703</c:v>
                </c:pt>
                <c:pt idx="1224">
                  <c:v>0.42767361111111113</c:v>
                </c:pt>
                <c:pt idx="1225">
                  <c:v>0.42768518518518517</c:v>
                </c:pt>
                <c:pt idx="1226">
                  <c:v>0.42769675925925926</c:v>
                </c:pt>
                <c:pt idx="1227">
                  <c:v>0.42770833333333336</c:v>
                </c:pt>
                <c:pt idx="1228">
                  <c:v>0.4277199074074074</c:v>
                </c:pt>
                <c:pt idx="1229">
                  <c:v>0.42773148148148149</c:v>
                </c:pt>
                <c:pt idx="1230">
                  <c:v>0.42774305555555553</c:v>
                </c:pt>
                <c:pt idx="1231">
                  <c:v>0.42775462962962962</c:v>
                </c:pt>
                <c:pt idx="1232">
                  <c:v>0.42776620370370372</c:v>
                </c:pt>
                <c:pt idx="1233">
                  <c:v>0.42777777777777776</c:v>
                </c:pt>
                <c:pt idx="1234">
                  <c:v>0.42778935185185185</c:v>
                </c:pt>
                <c:pt idx="1235">
                  <c:v>0.42780092592592595</c:v>
                </c:pt>
                <c:pt idx="1236">
                  <c:v>0.42781249999999998</c:v>
                </c:pt>
                <c:pt idx="1237">
                  <c:v>0.42782407407407408</c:v>
                </c:pt>
                <c:pt idx="1238">
                  <c:v>0.42783564814814817</c:v>
                </c:pt>
                <c:pt idx="1239">
                  <c:v>0.42784722222222221</c:v>
                </c:pt>
                <c:pt idx="1240">
                  <c:v>0.42785879629629631</c:v>
                </c:pt>
                <c:pt idx="1241">
                  <c:v>0.42787037037037035</c:v>
                </c:pt>
                <c:pt idx="1242">
                  <c:v>0.42788194444444444</c:v>
                </c:pt>
                <c:pt idx="1243">
                  <c:v>0.42789351851851853</c:v>
                </c:pt>
                <c:pt idx="1244">
                  <c:v>0.42790509259259257</c:v>
                </c:pt>
                <c:pt idx="1245">
                  <c:v>0.42791666666666667</c:v>
                </c:pt>
                <c:pt idx="1246">
                  <c:v>0.42792824074074076</c:v>
                </c:pt>
                <c:pt idx="1247">
                  <c:v>0.4279398148148148</c:v>
                </c:pt>
                <c:pt idx="1248">
                  <c:v>0.4279513888888889</c:v>
                </c:pt>
                <c:pt idx="1249">
                  <c:v>0.42796296296296299</c:v>
                </c:pt>
                <c:pt idx="1250">
                  <c:v>0.42797453703703703</c:v>
                </c:pt>
                <c:pt idx="1251">
                  <c:v>0.42798611111111112</c:v>
                </c:pt>
                <c:pt idx="1252">
                  <c:v>0.42799768518518516</c:v>
                </c:pt>
                <c:pt idx="1253">
                  <c:v>0.42800925925925926</c:v>
                </c:pt>
                <c:pt idx="1254">
                  <c:v>0.42802083333333335</c:v>
                </c:pt>
                <c:pt idx="1255">
                  <c:v>0.42803240740740739</c:v>
                </c:pt>
                <c:pt idx="1256">
                  <c:v>0.42804398148148148</c:v>
                </c:pt>
                <c:pt idx="1257">
                  <c:v>0.42805555555555558</c:v>
                </c:pt>
                <c:pt idx="1258">
                  <c:v>0.42806712962962962</c:v>
                </c:pt>
                <c:pt idx="1259">
                  <c:v>0.42807870370370371</c:v>
                </c:pt>
                <c:pt idx="1260">
                  <c:v>0.42809027777777775</c:v>
                </c:pt>
                <c:pt idx="1261">
                  <c:v>0.42810185185185184</c:v>
                </c:pt>
                <c:pt idx="1262">
                  <c:v>0.42811342592592594</c:v>
                </c:pt>
                <c:pt idx="1263">
                  <c:v>0.42812499999999998</c:v>
                </c:pt>
                <c:pt idx="1264">
                  <c:v>0.42813657407407407</c:v>
                </c:pt>
                <c:pt idx="1265">
                  <c:v>0.42814814814814817</c:v>
                </c:pt>
                <c:pt idx="1266">
                  <c:v>0.42815972222222221</c:v>
                </c:pt>
                <c:pt idx="1267">
                  <c:v>0.4281712962962963</c:v>
                </c:pt>
                <c:pt idx="1268">
                  <c:v>0.42818287037037039</c:v>
                </c:pt>
                <c:pt idx="1269">
                  <c:v>0.42819444444444443</c:v>
                </c:pt>
                <c:pt idx="1270">
                  <c:v>0.42820601851851853</c:v>
                </c:pt>
                <c:pt idx="1271">
                  <c:v>0.42821759259259257</c:v>
                </c:pt>
                <c:pt idx="1272">
                  <c:v>0.42822916666666666</c:v>
                </c:pt>
                <c:pt idx="1273">
                  <c:v>0.42824074074074076</c:v>
                </c:pt>
                <c:pt idx="1274">
                  <c:v>0.42825231481481479</c:v>
                </c:pt>
                <c:pt idx="1275">
                  <c:v>0.42826388888888889</c:v>
                </c:pt>
                <c:pt idx="1276">
                  <c:v>0.42827546296296298</c:v>
                </c:pt>
                <c:pt idx="1277">
                  <c:v>0.42828703703703702</c:v>
                </c:pt>
                <c:pt idx="1278">
                  <c:v>0.42829861111111112</c:v>
                </c:pt>
                <c:pt idx="1279">
                  <c:v>0.42831018518518521</c:v>
                </c:pt>
                <c:pt idx="1280">
                  <c:v>0.42832175925925925</c:v>
                </c:pt>
                <c:pt idx="1281">
                  <c:v>0.42833333333333334</c:v>
                </c:pt>
                <c:pt idx="1282">
                  <c:v>0.42834490740740738</c:v>
                </c:pt>
                <c:pt idx="1283">
                  <c:v>0.42835648148148148</c:v>
                </c:pt>
                <c:pt idx="1284">
                  <c:v>0.42836805555555557</c:v>
                </c:pt>
                <c:pt idx="1285">
                  <c:v>0.42837962962962961</c:v>
                </c:pt>
                <c:pt idx="1286">
                  <c:v>0.4283912037037037</c:v>
                </c:pt>
                <c:pt idx="1287">
                  <c:v>0.4284027777777778</c:v>
                </c:pt>
                <c:pt idx="1288">
                  <c:v>0.42841435185185184</c:v>
                </c:pt>
                <c:pt idx="1289">
                  <c:v>0.42842592592592593</c:v>
                </c:pt>
                <c:pt idx="1290">
                  <c:v>0.42843750000000003</c:v>
                </c:pt>
                <c:pt idx="1291">
                  <c:v>0.42844907407407407</c:v>
                </c:pt>
                <c:pt idx="1292">
                  <c:v>0.42846064814814816</c:v>
                </c:pt>
                <c:pt idx="1293">
                  <c:v>0.4284722222222222</c:v>
                </c:pt>
                <c:pt idx="1294">
                  <c:v>0.42848379629629629</c:v>
                </c:pt>
                <c:pt idx="1295">
                  <c:v>0.42849537037037039</c:v>
                </c:pt>
                <c:pt idx="1296">
                  <c:v>0.42850694444444443</c:v>
                </c:pt>
                <c:pt idx="1297">
                  <c:v>0.42851851851851852</c:v>
                </c:pt>
                <c:pt idx="1298">
                  <c:v>0.42853009259259262</c:v>
                </c:pt>
                <c:pt idx="1299">
                  <c:v>0.42854166666666665</c:v>
                </c:pt>
                <c:pt idx="1300">
                  <c:v>0.42855324074074075</c:v>
                </c:pt>
                <c:pt idx="1301">
                  <c:v>0.42856481481481479</c:v>
                </c:pt>
                <c:pt idx="1302">
                  <c:v>0.42857638888888888</c:v>
                </c:pt>
                <c:pt idx="1303">
                  <c:v>0.42858796296296298</c:v>
                </c:pt>
                <c:pt idx="1304">
                  <c:v>0.42859953703703701</c:v>
                </c:pt>
                <c:pt idx="1305">
                  <c:v>0.42861111111111111</c:v>
                </c:pt>
                <c:pt idx="1306">
                  <c:v>0.4286226851851852</c:v>
                </c:pt>
                <c:pt idx="1307">
                  <c:v>0.42863425925925924</c:v>
                </c:pt>
                <c:pt idx="1308">
                  <c:v>0.42864583333333334</c:v>
                </c:pt>
                <c:pt idx="1309">
                  <c:v>0.42865740740740743</c:v>
                </c:pt>
                <c:pt idx="1310">
                  <c:v>0.42866898148148147</c:v>
                </c:pt>
                <c:pt idx="1311">
                  <c:v>0.42868055555555556</c:v>
                </c:pt>
                <c:pt idx="1312">
                  <c:v>0.4286921296296296</c:v>
                </c:pt>
                <c:pt idx="1313">
                  <c:v>0.4287037037037037</c:v>
                </c:pt>
                <c:pt idx="1314">
                  <c:v>0.42871527777777779</c:v>
                </c:pt>
                <c:pt idx="1315">
                  <c:v>0.42872685185185183</c:v>
                </c:pt>
                <c:pt idx="1316">
                  <c:v>0.42873842592592593</c:v>
                </c:pt>
                <c:pt idx="1317">
                  <c:v>0.42875000000000002</c:v>
                </c:pt>
                <c:pt idx="1318">
                  <c:v>0.42876157407407406</c:v>
                </c:pt>
                <c:pt idx="1319">
                  <c:v>0.42877314814814815</c:v>
                </c:pt>
                <c:pt idx="1320">
                  <c:v>0.42878472222222225</c:v>
                </c:pt>
                <c:pt idx="1321">
                  <c:v>0.42879629629629629</c:v>
                </c:pt>
                <c:pt idx="1322">
                  <c:v>0.42880787037037038</c:v>
                </c:pt>
                <c:pt idx="1323">
                  <c:v>0.42881944444444442</c:v>
                </c:pt>
                <c:pt idx="1324">
                  <c:v>0.42883101851851851</c:v>
                </c:pt>
                <c:pt idx="1325">
                  <c:v>0.42884259259259261</c:v>
                </c:pt>
                <c:pt idx="1326">
                  <c:v>0.42885416666666665</c:v>
                </c:pt>
                <c:pt idx="1327">
                  <c:v>0.42886574074074074</c:v>
                </c:pt>
                <c:pt idx="1328">
                  <c:v>0.42887731481481484</c:v>
                </c:pt>
                <c:pt idx="1329">
                  <c:v>0.42888888888888888</c:v>
                </c:pt>
                <c:pt idx="1330">
                  <c:v>0.42890046296296297</c:v>
                </c:pt>
                <c:pt idx="1331">
                  <c:v>0.42891203703703706</c:v>
                </c:pt>
                <c:pt idx="1332">
                  <c:v>0.4289236111111111</c:v>
                </c:pt>
                <c:pt idx="1333">
                  <c:v>0.4289351851851852</c:v>
                </c:pt>
                <c:pt idx="1334">
                  <c:v>0.42894675925925924</c:v>
                </c:pt>
                <c:pt idx="1335">
                  <c:v>0.42895833333333333</c:v>
                </c:pt>
                <c:pt idx="1336">
                  <c:v>0.42896990740740742</c:v>
                </c:pt>
                <c:pt idx="1337">
                  <c:v>0.42898148148148146</c:v>
                </c:pt>
                <c:pt idx="1338">
                  <c:v>0.42899305555555556</c:v>
                </c:pt>
                <c:pt idx="1339">
                  <c:v>0.42900462962962965</c:v>
                </c:pt>
                <c:pt idx="1340">
                  <c:v>0.42901620370370369</c:v>
                </c:pt>
                <c:pt idx="1341">
                  <c:v>0.42902777777777779</c:v>
                </c:pt>
                <c:pt idx="1342">
                  <c:v>0.42903935185185182</c:v>
                </c:pt>
                <c:pt idx="1343">
                  <c:v>0.42905092592592592</c:v>
                </c:pt>
                <c:pt idx="1344">
                  <c:v>0.42906250000000001</c:v>
                </c:pt>
                <c:pt idx="1345">
                  <c:v>0.42907407407407405</c:v>
                </c:pt>
                <c:pt idx="1346">
                  <c:v>0.42908564814814815</c:v>
                </c:pt>
                <c:pt idx="1347">
                  <c:v>0.42909722222222224</c:v>
                </c:pt>
                <c:pt idx="1348">
                  <c:v>0.42910879629629628</c:v>
                </c:pt>
                <c:pt idx="1349">
                  <c:v>0.42912037037037037</c:v>
                </c:pt>
                <c:pt idx="1350">
                  <c:v>0.42913194444444447</c:v>
                </c:pt>
                <c:pt idx="1351">
                  <c:v>0.42914351851851851</c:v>
                </c:pt>
                <c:pt idx="1352">
                  <c:v>0.4291550925925926</c:v>
                </c:pt>
                <c:pt idx="1353">
                  <c:v>0.42916666666666664</c:v>
                </c:pt>
                <c:pt idx="1354">
                  <c:v>0.42917824074074074</c:v>
                </c:pt>
                <c:pt idx="1355">
                  <c:v>0.42918981481481483</c:v>
                </c:pt>
                <c:pt idx="1356">
                  <c:v>0.42920138888888887</c:v>
                </c:pt>
                <c:pt idx="1357">
                  <c:v>0.42921296296296296</c:v>
                </c:pt>
                <c:pt idx="1358">
                  <c:v>0.42922453703703706</c:v>
                </c:pt>
                <c:pt idx="1359">
                  <c:v>0.4292361111111111</c:v>
                </c:pt>
                <c:pt idx="1360">
                  <c:v>0.42924768518518519</c:v>
                </c:pt>
                <c:pt idx="1361">
                  <c:v>0.42925925925925928</c:v>
                </c:pt>
                <c:pt idx="1362">
                  <c:v>0.42927083333333332</c:v>
                </c:pt>
                <c:pt idx="1363">
                  <c:v>0.42928240740740742</c:v>
                </c:pt>
                <c:pt idx="1364">
                  <c:v>0.42929398148148146</c:v>
                </c:pt>
                <c:pt idx="1365">
                  <c:v>0.42930555555555555</c:v>
                </c:pt>
                <c:pt idx="1366">
                  <c:v>0.42931712962962965</c:v>
                </c:pt>
                <c:pt idx="1367">
                  <c:v>0.42932870370370368</c:v>
                </c:pt>
                <c:pt idx="1368">
                  <c:v>0.42934027777777778</c:v>
                </c:pt>
                <c:pt idx="1369">
                  <c:v>0.42935185185185187</c:v>
                </c:pt>
                <c:pt idx="1370">
                  <c:v>0.42936342592592591</c:v>
                </c:pt>
                <c:pt idx="1371">
                  <c:v>0.42937500000000001</c:v>
                </c:pt>
                <c:pt idx="1372">
                  <c:v>0.4293865740740741</c:v>
                </c:pt>
                <c:pt idx="1373">
                  <c:v>0.42939814814814814</c:v>
                </c:pt>
                <c:pt idx="1374">
                  <c:v>0.42940972222222223</c:v>
                </c:pt>
                <c:pt idx="1375">
                  <c:v>0.42942129629629627</c:v>
                </c:pt>
                <c:pt idx="1376">
                  <c:v>0.42943287037037037</c:v>
                </c:pt>
                <c:pt idx="1377">
                  <c:v>0.42944444444444446</c:v>
                </c:pt>
                <c:pt idx="1378">
                  <c:v>0.4294560185185185</c:v>
                </c:pt>
                <c:pt idx="1379">
                  <c:v>0.4294675925925926</c:v>
                </c:pt>
                <c:pt idx="1380">
                  <c:v>0.42947916666666669</c:v>
                </c:pt>
                <c:pt idx="1381">
                  <c:v>0.42949074074074073</c:v>
                </c:pt>
                <c:pt idx="1382">
                  <c:v>0.42950231481481482</c:v>
                </c:pt>
                <c:pt idx="1383">
                  <c:v>0.42951388888888886</c:v>
                </c:pt>
                <c:pt idx="1384">
                  <c:v>0.42952546296296296</c:v>
                </c:pt>
                <c:pt idx="1385">
                  <c:v>0.42953703703703705</c:v>
                </c:pt>
                <c:pt idx="1386">
                  <c:v>0.42954861111111109</c:v>
                </c:pt>
                <c:pt idx="1387">
                  <c:v>0.42956018518518518</c:v>
                </c:pt>
                <c:pt idx="1388">
                  <c:v>0.42957175925925928</c:v>
                </c:pt>
                <c:pt idx="1389">
                  <c:v>0.42958333333333332</c:v>
                </c:pt>
                <c:pt idx="1390">
                  <c:v>0.42959490740740741</c:v>
                </c:pt>
                <c:pt idx="1391">
                  <c:v>0.42960648148148151</c:v>
                </c:pt>
                <c:pt idx="1392">
                  <c:v>0.42961805555555554</c:v>
                </c:pt>
                <c:pt idx="1393">
                  <c:v>0.42962962962962964</c:v>
                </c:pt>
                <c:pt idx="1394">
                  <c:v>0.42964120370370368</c:v>
                </c:pt>
                <c:pt idx="1395">
                  <c:v>0.42965277777777777</c:v>
                </c:pt>
                <c:pt idx="1396">
                  <c:v>0.42966435185185187</c:v>
                </c:pt>
                <c:pt idx="1397">
                  <c:v>0.42967592592592591</c:v>
                </c:pt>
                <c:pt idx="1398">
                  <c:v>0.4296875</c:v>
                </c:pt>
                <c:pt idx="1399">
                  <c:v>0.42969907407407409</c:v>
                </c:pt>
                <c:pt idx="1400">
                  <c:v>0.42971064814814813</c:v>
                </c:pt>
                <c:pt idx="1401">
                  <c:v>0.42972222222222223</c:v>
                </c:pt>
                <c:pt idx="1402">
                  <c:v>0.42973379629629632</c:v>
                </c:pt>
                <c:pt idx="1403">
                  <c:v>0.42974537037037036</c:v>
                </c:pt>
                <c:pt idx="1404">
                  <c:v>0.42975694444444446</c:v>
                </c:pt>
                <c:pt idx="1405">
                  <c:v>0.42976851851851849</c:v>
                </c:pt>
                <c:pt idx="1406">
                  <c:v>0.42978009259259259</c:v>
                </c:pt>
                <c:pt idx="1407">
                  <c:v>0.42979166666666668</c:v>
                </c:pt>
                <c:pt idx="1408">
                  <c:v>0.42980324074074072</c:v>
                </c:pt>
                <c:pt idx="1409">
                  <c:v>0.42981481481481482</c:v>
                </c:pt>
                <c:pt idx="1410">
                  <c:v>0.42982638888888891</c:v>
                </c:pt>
                <c:pt idx="1411">
                  <c:v>0.42983796296296295</c:v>
                </c:pt>
                <c:pt idx="1412">
                  <c:v>0.42984953703703704</c:v>
                </c:pt>
                <c:pt idx="1413">
                  <c:v>0.42986111111111114</c:v>
                </c:pt>
                <c:pt idx="1414">
                  <c:v>0.42987268518518518</c:v>
                </c:pt>
                <c:pt idx="1415">
                  <c:v>0.42988425925925927</c:v>
                </c:pt>
                <c:pt idx="1416">
                  <c:v>0.42989583333333331</c:v>
                </c:pt>
                <c:pt idx="1417">
                  <c:v>0.4299074074074074</c:v>
                </c:pt>
                <c:pt idx="1418">
                  <c:v>0.4299189814814815</c:v>
                </c:pt>
                <c:pt idx="1419">
                  <c:v>0.42993055555555554</c:v>
                </c:pt>
                <c:pt idx="1420">
                  <c:v>0.42994212962962963</c:v>
                </c:pt>
                <c:pt idx="1421">
                  <c:v>0.42995370370370373</c:v>
                </c:pt>
                <c:pt idx="1422">
                  <c:v>0.42996527777777777</c:v>
                </c:pt>
                <c:pt idx="1423">
                  <c:v>0.42997685185185186</c:v>
                </c:pt>
                <c:pt idx="1424">
                  <c:v>0.4299884259259259</c:v>
                </c:pt>
                <c:pt idx="1425">
                  <c:v>0.43</c:v>
                </c:pt>
                <c:pt idx="1426">
                  <c:v>0.43001157407407409</c:v>
                </c:pt>
                <c:pt idx="1427">
                  <c:v>0.43002314814814813</c:v>
                </c:pt>
                <c:pt idx="1428">
                  <c:v>0.43003472222222222</c:v>
                </c:pt>
                <c:pt idx="1429">
                  <c:v>0.43004629629629632</c:v>
                </c:pt>
                <c:pt idx="1430">
                  <c:v>0.43005787037037035</c:v>
                </c:pt>
                <c:pt idx="1431">
                  <c:v>0.43006944444444445</c:v>
                </c:pt>
                <c:pt idx="1432">
                  <c:v>0.43008101851851854</c:v>
                </c:pt>
                <c:pt idx="1433">
                  <c:v>0.43009259259259258</c:v>
                </c:pt>
                <c:pt idx="1434">
                  <c:v>0.43010416666666668</c:v>
                </c:pt>
                <c:pt idx="1435">
                  <c:v>0.43011574074074072</c:v>
                </c:pt>
                <c:pt idx="1436">
                  <c:v>0.43012731481481481</c:v>
                </c:pt>
                <c:pt idx="1437">
                  <c:v>0.4301388888888889</c:v>
                </c:pt>
                <c:pt idx="1438">
                  <c:v>0.43015046296296294</c:v>
                </c:pt>
                <c:pt idx="1439">
                  <c:v>0.43016203703703704</c:v>
                </c:pt>
                <c:pt idx="1440">
                  <c:v>0.43017361111111113</c:v>
                </c:pt>
                <c:pt idx="1441">
                  <c:v>0.43018518518518517</c:v>
                </c:pt>
                <c:pt idx="1442">
                  <c:v>0.43019675925925926</c:v>
                </c:pt>
                <c:pt idx="1443">
                  <c:v>0.43020833333333336</c:v>
                </c:pt>
                <c:pt idx="1444">
                  <c:v>0.4302199074074074</c:v>
                </c:pt>
                <c:pt idx="1445">
                  <c:v>0.43023148148148149</c:v>
                </c:pt>
                <c:pt idx="1446">
                  <c:v>0.43024305555555553</c:v>
                </c:pt>
                <c:pt idx="1447">
                  <c:v>0.43025462962962963</c:v>
                </c:pt>
                <c:pt idx="1448">
                  <c:v>0.43026620370370372</c:v>
                </c:pt>
                <c:pt idx="1449">
                  <c:v>0.43027777777777776</c:v>
                </c:pt>
                <c:pt idx="1450">
                  <c:v>0.43028935185185185</c:v>
                </c:pt>
                <c:pt idx="1451">
                  <c:v>0.43030092592592595</c:v>
                </c:pt>
                <c:pt idx="1452">
                  <c:v>0.43031249999999999</c:v>
                </c:pt>
                <c:pt idx="1453">
                  <c:v>0.43032407407407408</c:v>
                </c:pt>
                <c:pt idx="1454">
                  <c:v>0.43033564814814818</c:v>
                </c:pt>
                <c:pt idx="1455">
                  <c:v>0.43034722222222221</c:v>
                </c:pt>
                <c:pt idx="1456">
                  <c:v>0.43035879629629631</c:v>
                </c:pt>
                <c:pt idx="1457">
                  <c:v>0.43037037037037035</c:v>
                </c:pt>
                <c:pt idx="1458">
                  <c:v>0.43038194444444444</c:v>
                </c:pt>
                <c:pt idx="1459">
                  <c:v>0.43039351851851854</c:v>
                </c:pt>
                <c:pt idx="1460">
                  <c:v>0.43040509259259258</c:v>
                </c:pt>
                <c:pt idx="1461">
                  <c:v>0.43041666666666667</c:v>
                </c:pt>
                <c:pt idx="1462">
                  <c:v>0.43042824074074076</c:v>
                </c:pt>
                <c:pt idx="1463">
                  <c:v>0.4304398148148148</c:v>
                </c:pt>
                <c:pt idx="1464">
                  <c:v>0.4304513888888889</c:v>
                </c:pt>
                <c:pt idx="1465">
                  <c:v>0.43046296296296294</c:v>
                </c:pt>
                <c:pt idx="1466">
                  <c:v>0.43047453703703703</c:v>
                </c:pt>
                <c:pt idx="1467">
                  <c:v>0.43048611111111112</c:v>
                </c:pt>
                <c:pt idx="1468">
                  <c:v>0.43049768518518516</c:v>
                </c:pt>
                <c:pt idx="1469">
                  <c:v>0.43050925925925926</c:v>
                </c:pt>
                <c:pt idx="1470">
                  <c:v>0.43052083333333335</c:v>
                </c:pt>
                <c:pt idx="1471">
                  <c:v>0.43053240740740739</c:v>
                </c:pt>
                <c:pt idx="1472">
                  <c:v>0.43054398148148149</c:v>
                </c:pt>
                <c:pt idx="1473">
                  <c:v>0.43055555555555558</c:v>
                </c:pt>
                <c:pt idx="1474">
                  <c:v>0.43056712962962962</c:v>
                </c:pt>
                <c:pt idx="1475">
                  <c:v>0.43057870370370371</c:v>
                </c:pt>
                <c:pt idx="1476">
                  <c:v>0.43059027777777775</c:v>
                </c:pt>
                <c:pt idx="1477">
                  <c:v>0.43060185185185185</c:v>
                </c:pt>
                <c:pt idx="1478">
                  <c:v>0.43061342592592594</c:v>
                </c:pt>
                <c:pt idx="1479">
                  <c:v>0.43062499999999998</c:v>
                </c:pt>
                <c:pt idx="1480">
                  <c:v>0.43063657407407407</c:v>
                </c:pt>
                <c:pt idx="1481">
                  <c:v>0.43064814814814817</c:v>
                </c:pt>
                <c:pt idx="1482">
                  <c:v>0.43065972222222221</c:v>
                </c:pt>
                <c:pt idx="1483">
                  <c:v>0.4306712962962963</c:v>
                </c:pt>
                <c:pt idx="1484">
                  <c:v>0.4306828703703704</c:v>
                </c:pt>
                <c:pt idx="1485">
                  <c:v>0.43069444444444444</c:v>
                </c:pt>
                <c:pt idx="1486">
                  <c:v>0.43070601851851853</c:v>
                </c:pt>
                <c:pt idx="1487">
                  <c:v>0.43071759259259257</c:v>
                </c:pt>
                <c:pt idx="1488">
                  <c:v>0.43072916666666666</c:v>
                </c:pt>
                <c:pt idx="1489">
                  <c:v>0.43074074074074076</c:v>
                </c:pt>
                <c:pt idx="1490">
                  <c:v>0.4307523148148148</c:v>
                </c:pt>
                <c:pt idx="1491">
                  <c:v>0.43076388888888889</c:v>
                </c:pt>
                <c:pt idx="1492">
                  <c:v>0.43077546296296299</c:v>
                </c:pt>
                <c:pt idx="1493">
                  <c:v>0.43078703703703702</c:v>
                </c:pt>
                <c:pt idx="1494">
                  <c:v>0.43079861111111112</c:v>
                </c:pt>
                <c:pt idx="1495">
                  <c:v>0.43081018518518521</c:v>
                </c:pt>
                <c:pt idx="1496">
                  <c:v>0.43082175925925925</c:v>
                </c:pt>
                <c:pt idx="1497">
                  <c:v>0.43083333333333335</c:v>
                </c:pt>
                <c:pt idx="1498">
                  <c:v>0.43084490740740738</c:v>
                </c:pt>
                <c:pt idx="1499">
                  <c:v>0.43085648148148148</c:v>
                </c:pt>
                <c:pt idx="1500">
                  <c:v>0.43086805555555557</c:v>
                </c:pt>
                <c:pt idx="1501">
                  <c:v>0.43087962962962961</c:v>
                </c:pt>
                <c:pt idx="1502">
                  <c:v>0.43089120370370371</c:v>
                </c:pt>
                <c:pt idx="1503">
                  <c:v>0.4309027777777778</c:v>
                </c:pt>
                <c:pt idx="1504">
                  <c:v>0.43091435185185184</c:v>
                </c:pt>
                <c:pt idx="1505">
                  <c:v>0.43092592592592593</c:v>
                </c:pt>
                <c:pt idx="1506">
                  <c:v>0.43093749999999997</c:v>
                </c:pt>
                <c:pt idx="1507">
                  <c:v>0.43094907407407407</c:v>
                </c:pt>
                <c:pt idx="1508">
                  <c:v>0.43096064814814816</c:v>
                </c:pt>
                <c:pt idx="1509">
                  <c:v>0.4309722222222222</c:v>
                </c:pt>
                <c:pt idx="1510">
                  <c:v>0.4309837962962963</c:v>
                </c:pt>
                <c:pt idx="1511">
                  <c:v>0.43099537037037039</c:v>
                </c:pt>
                <c:pt idx="1512">
                  <c:v>0.43100694444444443</c:v>
                </c:pt>
                <c:pt idx="1513">
                  <c:v>0.43101851851851852</c:v>
                </c:pt>
                <c:pt idx="1514">
                  <c:v>0.43103009259259262</c:v>
                </c:pt>
                <c:pt idx="1515">
                  <c:v>0.43104166666666666</c:v>
                </c:pt>
                <c:pt idx="1516">
                  <c:v>0.43105324074074075</c:v>
                </c:pt>
                <c:pt idx="1517">
                  <c:v>0.43106481481481479</c:v>
                </c:pt>
                <c:pt idx="1518">
                  <c:v>0.43107638888888888</c:v>
                </c:pt>
                <c:pt idx="1519">
                  <c:v>0.43108796296296298</c:v>
                </c:pt>
                <c:pt idx="1520">
                  <c:v>0.43109953703703702</c:v>
                </c:pt>
                <c:pt idx="1521">
                  <c:v>0.43111111111111111</c:v>
                </c:pt>
                <c:pt idx="1522">
                  <c:v>0.43112268518518521</c:v>
                </c:pt>
                <c:pt idx="1523">
                  <c:v>0.43113425925925924</c:v>
                </c:pt>
                <c:pt idx="1524">
                  <c:v>0.43114583333333334</c:v>
                </c:pt>
                <c:pt idx="1525">
                  <c:v>0.43115740740740743</c:v>
                </c:pt>
                <c:pt idx="1526">
                  <c:v>0.43116898148148147</c:v>
                </c:pt>
                <c:pt idx="1527">
                  <c:v>0.43118055555555557</c:v>
                </c:pt>
                <c:pt idx="1528">
                  <c:v>0.43119212962962961</c:v>
                </c:pt>
                <c:pt idx="1529">
                  <c:v>0.4312037037037037</c:v>
                </c:pt>
                <c:pt idx="1530">
                  <c:v>0.43121527777777779</c:v>
                </c:pt>
                <c:pt idx="1531">
                  <c:v>0.43122685185185183</c:v>
                </c:pt>
                <c:pt idx="1532">
                  <c:v>0.43123842592592593</c:v>
                </c:pt>
                <c:pt idx="1533">
                  <c:v>0.43125000000000002</c:v>
                </c:pt>
                <c:pt idx="1534">
                  <c:v>0.43126157407407406</c:v>
                </c:pt>
                <c:pt idx="1535">
                  <c:v>0.43127314814814816</c:v>
                </c:pt>
                <c:pt idx="1536">
                  <c:v>0.43128472222222225</c:v>
                </c:pt>
                <c:pt idx="1537">
                  <c:v>0.43129629629629629</c:v>
                </c:pt>
                <c:pt idx="1538">
                  <c:v>0.43130787037037038</c:v>
                </c:pt>
                <c:pt idx="1539">
                  <c:v>0.43131944444444442</c:v>
                </c:pt>
                <c:pt idx="1540">
                  <c:v>0.43133101851851852</c:v>
                </c:pt>
                <c:pt idx="1541">
                  <c:v>0.43134259259259261</c:v>
                </c:pt>
                <c:pt idx="1542">
                  <c:v>0.43135416666666665</c:v>
                </c:pt>
                <c:pt idx="1543">
                  <c:v>0.43136574074074074</c:v>
                </c:pt>
                <c:pt idx="1544">
                  <c:v>0.43137731481481484</c:v>
                </c:pt>
                <c:pt idx="1545">
                  <c:v>0.43138888888888888</c:v>
                </c:pt>
                <c:pt idx="1546">
                  <c:v>0.43140046296296297</c:v>
                </c:pt>
                <c:pt idx="1547">
                  <c:v>0.43141203703703701</c:v>
                </c:pt>
                <c:pt idx="1548">
                  <c:v>0.4314236111111111</c:v>
                </c:pt>
                <c:pt idx="1549">
                  <c:v>0.4314351851851852</c:v>
                </c:pt>
                <c:pt idx="1550">
                  <c:v>0.43144675925925924</c:v>
                </c:pt>
                <c:pt idx="1551">
                  <c:v>0.43145833333333333</c:v>
                </c:pt>
                <c:pt idx="1552">
                  <c:v>0.43146990740740743</c:v>
                </c:pt>
                <c:pt idx="1553">
                  <c:v>0.43148148148148147</c:v>
                </c:pt>
                <c:pt idx="1554">
                  <c:v>0.43149305555555556</c:v>
                </c:pt>
                <c:pt idx="1555">
                  <c:v>0.43150462962962965</c:v>
                </c:pt>
                <c:pt idx="1556">
                  <c:v>0.43151620370370369</c:v>
                </c:pt>
                <c:pt idx="1557">
                  <c:v>0.43152777777777779</c:v>
                </c:pt>
                <c:pt idx="1558">
                  <c:v>0.43153935185185183</c:v>
                </c:pt>
                <c:pt idx="1559">
                  <c:v>0.43155092592592592</c:v>
                </c:pt>
                <c:pt idx="1560">
                  <c:v>0.43156250000000002</c:v>
                </c:pt>
                <c:pt idx="1561">
                  <c:v>0.43157407407407405</c:v>
                </c:pt>
                <c:pt idx="1562">
                  <c:v>0.43158564814814815</c:v>
                </c:pt>
                <c:pt idx="1563">
                  <c:v>0.43159722222222224</c:v>
                </c:pt>
                <c:pt idx="1564">
                  <c:v>0.43160879629629628</c:v>
                </c:pt>
                <c:pt idx="1565">
                  <c:v>0.43162037037037038</c:v>
                </c:pt>
                <c:pt idx="1566">
                  <c:v>0.43163194444444447</c:v>
                </c:pt>
                <c:pt idx="1567">
                  <c:v>0.43164351851851851</c:v>
                </c:pt>
                <c:pt idx="1568">
                  <c:v>0.4316550925925926</c:v>
                </c:pt>
                <c:pt idx="1569">
                  <c:v>0.43166666666666664</c:v>
                </c:pt>
                <c:pt idx="1570">
                  <c:v>0.43167824074074074</c:v>
                </c:pt>
                <c:pt idx="1571">
                  <c:v>0.43168981481481483</c:v>
                </c:pt>
                <c:pt idx="1572">
                  <c:v>0.43170138888888887</c:v>
                </c:pt>
                <c:pt idx="1573">
                  <c:v>0.43171296296296297</c:v>
                </c:pt>
                <c:pt idx="1574">
                  <c:v>0.43172453703703706</c:v>
                </c:pt>
                <c:pt idx="1575">
                  <c:v>0.4317361111111111</c:v>
                </c:pt>
                <c:pt idx="1576">
                  <c:v>0.43174768518518519</c:v>
                </c:pt>
                <c:pt idx="1577">
                  <c:v>0.43175925925925923</c:v>
                </c:pt>
                <c:pt idx="1578">
                  <c:v>0.43177083333333333</c:v>
                </c:pt>
                <c:pt idx="1579">
                  <c:v>0.43178240740740742</c:v>
                </c:pt>
                <c:pt idx="1580">
                  <c:v>0.43179398148148146</c:v>
                </c:pt>
                <c:pt idx="1581">
                  <c:v>0.43180555555555555</c:v>
                </c:pt>
                <c:pt idx="1582">
                  <c:v>0.43181712962962965</c:v>
                </c:pt>
                <c:pt idx="1583">
                  <c:v>0.43182870370370369</c:v>
                </c:pt>
                <c:pt idx="1584">
                  <c:v>0.43184027777777778</c:v>
                </c:pt>
                <c:pt idx="1585">
                  <c:v>0.43185185185185188</c:v>
                </c:pt>
                <c:pt idx="1586">
                  <c:v>0.43186342592592591</c:v>
                </c:pt>
                <c:pt idx="1587">
                  <c:v>0.43187500000000001</c:v>
                </c:pt>
                <c:pt idx="1588">
                  <c:v>0.43188657407407405</c:v>
                </c:pt>
                <c:pt idx="1589">
                  <c:v>0.43189814814814814</c:v>
                </c:pt>
                <c:pt idx="1590">
                  <c:v>0.43190972222222224</c:v>
                </c:pt>
                <c:pt idx="1591">
                  <c:v>0.43192129629629628</c:v>
                </c:pt>
                <c:pt idx="1592">
                  <c:v>0.43193287037037037</c:v>
                </c:pt>
                <c:pt idx="1593">
                  <c:v>0.43194444444444446</c:v>
                </c:pt>
                <c:pt idx="1594">
                  <c:v>0.4319560185185185</c:v>
                </c:pt>
                <c:pt idx="1595">
                  <c:v>0.4319675925925926</c:v>
                </c:pt>
                <c:pt idx="1596">
                  <c:v>0.43197916666666669</c:v>
                </c:pt>
                <c:pt idx="1597">
                  <c:v>0.43199074074074073</c:v>
                </c:pt>
                <c:pt idx="1598">
                  <c:v>0.43200231481481483</c:v>
                </c:pt>
                <c:pt idx="1599">
                  <c:v>0.43201388888888886</c:v>
                </c:pt>
                <c:pt idx="1600">
                  <c:v>0.43202546296296296</c:v>
                </c:pt>
                <c:pt idx="1601">
                  <c:v>0.43203703703703705</c:v>
                </c:pt>
                <c:pt idx="1602">
                  <c:v>0.43204861111111109</c:v>
                </c:pt>
                <c:pt idx="1603">
                  <c:v>0.43206018518518519</c:v>
                </c:pt>
                <c:pt idx="1604">
                  <c:v>0.43207175925925928</c:v>
                </c:pt>
                <c:pt idx="1605">
                  <c:v>0.43208333333333332</c:v>
                </c:pt>
                <c:pt idx="1606">
                  <c:v>0.43209490740740741</c:v>
                </c:pt>
                <c:pt idx="1607">
                  <c:v>0.43210648148148151</c:v>
                </c:pt>
                <c:pt idx="1608">
                  <c:v>0.43211805555555555</c:v>
                </c:pt>
                <c:pt idx="1609">
                  <c:v>0.43212962962962964</c:v>
                </c:pt>
                <c:pt idx="1610">
                  <c:v>0.43214120370370368</c:v>
                </c:pt>
                <c:pt idx="1611">
                  <c:v>0.43215277777777777</c:v>
                </c:pt>
                <c:pt idx="1612">
                  <c:v>0.43216435185185187</c:v>
                </c:pt>
                <c:pt idx="1613">
                  <c:v>0.43217592592592591</c:v>
                </c:pt>
                <c:pt idx="1614">
                  <c:v>0.4321875</c:v>
                </c:pt>
                <c:pt idx="1615">
                  <c:v>0.4321990740740741</c:v>
                </c:pt>
                <c:pt idx="1616">
                  <c:v>0.43221064814814814</c:v>
                </c:pt>
                <c:pt idx="1617">
                  <c:v>0.43222222222222223</c:v>
                </c:pt>
                <c:pt idx="1618">
                  <c:v>0.43223379629629627</c:v>
                </c:pt>
                <c:pt idx="1619">
                  <c:v>0.43224537037037036</c:v>
                </c:pt>
                <c:pt idx="1620">
                  <c:v>0.43225694444444446</c:v>
                </c:pt>
                <c:pt idx="1621">
                  <c:v>0.4322685185185185</c:v>
                </c:pt>
                <c:pt idx="1622">
                  <c:v>0.43228009259259259</c:v>
                </c:pt>
                <c:pt idx="1623">
                  <c:v>0.43229166666666669</c:v>
                </c:pt>
                <c:pt idx="1624">
                  <c:v>0.43230324074074072</c:v>
                </c:pt>
                <c:pt idx="1625">
                  <c:v>0.43231481481481482</c:v>
                </c:pt>
                <c:pt idx="1626">
                  <c:v>0.43232638888888891</c:v>
                </c:pt>
                <c:pt idx="1627">
                  <c:v>0.43233796296296295</c:v>
                </c:pt>
                <c:pt idx="1628">
                  <c:v>0.43234953703703705</c:v>
                </c:pt>
                <c:pt idx="1629">
                  <c:v>0.43236111111111108</c:v>
                </c:pt>
                <c:pt idx="1630">
                  <c:v>0.43237268518518518</c:v>
                </c:pt>
                <c:pt idx="1631">
                  <c:v>0.43238425925925927</c:v>
                </c:pt>
                <c:pt idx="1632">
                  <c:v>0.43239583333333331</c:v>
                </c:pt>
                <c:pt idx="1633">
                  <c:v>0.43240740740740741</c:v>
                </c:pt>
                <c:pt idx="1634">
                  <c:v>0.4324189814814815</c:v>
                </c:pt>
                <c:pt idx="1635">
                  <c:v>0.43243055555555554</c:v>
                </c:pt>
                <c:pt idx="1636">
                  <c:v>0.43244212962962963</c:v>
                </c:pt>
                <c:pt idx="1637">
                  <c:v>0.43245370370370373</c:v>
                </c:pt>
                <c:pt idx="1638">
                  <c:v>0.43246527777777777</c:v>
                </c:pt>
                <c:pt idx="1639">
                  <c:v>0.43247685185185186</c:v>
                </c:pt>
                <c:pt idx="1640">
                  <c:v>0.4324884259259259</c:v>
                </c:pt>
                <c:pt idx="1641">
                  <c:v>0.4325</c:v>
                </c:pt>
                <c:pt idx="1642">
                  <c:v>0.43251157407407409</c:v>
                </c:pt>
                <c:pt idx="1643">
                  <c:v>0.43252314814814813</c:v>
                </c:pt>
                <c:pt idx="1644">
                  <c:v>0.43253472222222222</c:v>
                </c:pt>
                <c:pt idx="1645">
                  <c:v>0.43254629629629632</c:v>
                </c:pt>
                <c:pt idx="1646">
                  <c:v>0.43255787037037036</c:v>
                </c:pt>
                <c:pt idx="1647">
                  <c:v>0.43256944444444445</c:v>
                </c:pt>
                <c:pt idx="1648">
                  <c:v>0.43258101851851855</c:v>
                </c:pt>
                <c:pt idx="1649">
                  <c:v>0.43259259259259258</c:v>
                </c:pt>
                <c:pt idx="1650">
                  <c:v>0.43260416666666668</c:v>
                </c:pt>
                <c:pt idx="1651">
                  <c:v>0.43261574074074072</c:v>
                </c:pt>
                <c:pt idx="1652">
                  <c:v>0.43262731481481481</c:v>
                </c:pt>
                <c:pt idx="1653">
                  <c:v>0.43263888888888891</c:v>
                </c:pt>
                <c:pt idx="1654">
                  <c:v>0.43265046296296295</c:v>
                </c:pt>
                <c:pt idx="1655">
                  <c:v>0.43266203703703704</c:v>
                </c:pt>
                <c:pt idx="1656">
                  <c:v>0.43267361111111113</c:v>
                </c:pt>
                <c:pt idx="1657">
                  <c:v>0.43268518518518517</c:v>
                </c:pt>
                <c:pt idx="1658">
                  <c:v>0.43269675925925927</c:v>
                </c:pt>
                <c:pt idx="1659">
                  <c:v>0.43270833333333331</c:v>
                </c:pt>
                <c:pt idx="1660">
                  <c:v>0.4327199074074074</c:v>
                </c:pt>
                <c:pt idx="1661">
                  <c:v>0.43273148148148149</c:v>
                </c:pt>
                <c:pt idx="1662">
                  <c:v>0.43274305555555553</c:v>
                </c:pt>
                <c:pt idx="1663">
                  <c:v>0.43275462962962963</c:v>
                </c:pt>
                <c:pt idx="1664">
                  <c:v>0.43276620370370372</c:v>
                </c:pt>
                <c:pt idx="1665">
                  <c:v>0.43277777777777776</c:v>
                </c:pt>
                <c:pt idx="1666">
                  <c:v>0.43278935185185186</c:v>
                </c:pt>
                <c:pt idx="1667">
                  <c:v>0.43280092592592595</c:v>
                </c:pt>
                <c:pt idx="1668">
                  <c:v>0.43281249999999999</c:v>
                </c:pt>
                <c:pt idx="1669">
                  <c:v>0.43282407407407408</c:v>
                </c:pt>
                <c:pt idx="1670">
                  <c:v>0.43283564814814812</c:v>
                </c:pt>
                <c:pt idx="1671">
                  <c:v>0.43284722222222222</c:v>
                </c:pt>
                <c:pt idx="1672">
                  <c:v>0.43285879629629631</c:v>
                </c:pt>
                <c:pt idx="1673">
                  <c:v>0.43287037037037035</c:v>
                </c:pt>
                <c:pt idx="1674">
                  <c:v>0.43288194444444444</c:v>
                </c:pt>
                <c:pt idx="1675">
                  <c:v>0.43289351851851854</c:v>
                </c:pt>
                <c:pt idx="1676">
                  <c:v>0.43290509259259258</c:v>
                </c:pt>
                <c:pt idx="1677">
                  <c:v>0.43291666666666667</c:v>
                </c:pt>
                <c:pt idx="1678">
                  <c:v>0.43292824074074077</c:v>
                </c:pt>
                <c:pt idx="1679">
                  <c:v>0.43293981481481481</c:v>
                </c:pt>
                <c:pt idx="1680">
                  <c:v>0.4329513888888889</c:v>
                </c:pt>
                <c:pt idx="1681">
                  <c:v>0.43296296296296294</c:v>
                </c:pt>
                <c:pt idx="1682">
                  <c:v>0.43297453703703703</c:v>
                </c:pt>
                <c:pt idx="1683">
                  <c:v>0.43298611111111113</c:v>
                </c:pt>
                <c:pt idx="1684">
                  <c:v>0.43299768518518517</c:v>
                </c:pt>
                <c:pt idx="1685">
                  <c:v>0.43300925925925926</c:v>
                </c:pt>
                <c:pt idx="1686">
                  <c:v>0.43302083333333335</c:v>
                </c:pt>
                <c:pt idx="1687">
                  <c:v>0.43303240740740739</c:v>
                </c:pt>
                <c:pt idx="1688">
                  <c:v>0.43304398148148149</c:v>
                </c:pt>
                <c:pt idx="1689">
                  <c:v>0.43305555555555558</c:v>
                </c:pt>
                <c:pt idx="1690">
                  <c:v>0.43306712962962962</c:v>
                </c:pt>
                <c:pt idx="1691">
                  <c:v>0.43307870370370372</c:v>
                </c:pt>
                <c:pt idx="1692">
                  <c:v>0.43309027777777775</c:v>
                </c:pt>
                <c:pt idx="1693">
                  <c:v>0.43310185185185185</c:v>
                </c:pt>
                <c:pt idx="1694">
                  <c:v>0.43311342592592594</c:v>
                </c:pt>
                <c:pt idx="1695">
                  <c:v>0.43312499999999998</c:v>
                </c:pt>
                <c:pt idx="1696">
                  <c:v>0.43313657407407408</c:v>
                </c:pt>
                <c:pt idx="1697">
                  <c:v>0.43314814814814817</c:v>
                </c:pt>
                <c:pt idx="1698">
                  <c:v>0.43315972222222221</c:v>
                </c:pt>
                <c:pt idx="1699">
                  <c:v>0.4331712962962963</c:v>
                </c:pt>
                <c:pt idx="1700">
                  <c:v>0.43318287037037034</c:v>
                </c:pt>
                <c:pt idx="1701">
                  <c:v>0.43319444444444444</c:v>
                </c:pt>
                <c:pt idx="1702">
                  <c:v>0.43320601851851853</c:v>
                </c:pt>
                <c:pt idx="1703">
                  <c:v>0.43321759259259257</c:v>
                </c:pt>
                <c:pt idx="1704">
                  <c:v>0.43322916666666667</c:v>
                </c:pt>
                <c:pt idx="1705">
                  <c:v>0.43324074074074076</c:v>
                </c:pt>
                <c:pt idx="1706">
                  <c:v>0.4332523148148148</c:v>
                </c:pt>
                <c:pt idx="1707">
                  <c:v>0.43326388888888889</c:v>
                </c:pt>
                <c:pt idx="1708">
                  <c:v>0.43327546296296299</c:v>
                </c:pt>
                <c:pt idx="1709">
                  <c:v>0.43328703703703703</c:v>
                </c:pt>
                <c:pt idx="1710">
                  <c:v>0.43329861111111112</c:v>
                </c:pt>
                <c:pt idx="1711">
                  <c:v>0.43331018518518516</c:v>
                </c:pt>
                <c:pt idx="1712">
                  <c:v>0.43332175925925925</c:v>
                </c:pt>
                <c:pt idx="1713">
                  <c:v>0.43333333333333335</c:v>
                </c:pt>
                <c:pt idx="1714">
                  <c:v>0.43334490740740739</c:v>
                </c:pt>
                <c:pt idx="1715">
                  <c:v>0.43335648148148148</c:v>
                </c:pt>
                <c:pt idx="1716">
                  <c:v>0.43336805555555558</c:v>
                </c:pt>
                <c:pt idx="1717">
                  <c:v>0.43337962962962961</c:v>
                </c:pt>
                <c:pt idx="1718">
                  <c:v>0.43339120370370371</c:v>
                </c:pt>
                <c:pt idx="1719">
                  <c:v>0.4334027777777778</c:v>
                </c:pt>
                <c:pt idx="1720">
                  <c:v>0.43341435185185184</c:v>
                </c:pt>
                <c:pt idx="1721">
                  <c:v>0.43342592592592594</c:v>
                </c:pt>
                <c:pt idx="1722">
                  <c:v>0.43343749999999998</c:v>
                </c:pt>
                <c:pt idx="1723">
                  <c:v>0.43344907407407407</c:v>
                </c:pt>
                <c:pt idx="1724">
                  <c:v>0.43346064814814816</c:v>
                </c:pt>
                <c:pt idx="1725">
                  <c:v>0.4334722222222222</c:v>
                </c:pt>
                <c:pt idx="1726">
                  <c:v>0.4334837962962963</c:v>
                </c:pt>
                <c:pt idx="1727">
                  <c:v>0.43349537037037039</c:v>
                </c:pt>
                <c:pt idx="1728">
                  <c:v>0.43350694444444443</c:v>
                </c:pt>
                <c:pt idx="1729">
                  <c:v>0.43351851851851853</c:v>
                </c:pt>
                <c:pt idx="1730">
                  <c:v>0.43353009259259262</c:v>
                </c:pt>
                <c:pt idx="1731">
                  <c:v>0.43354166666666666</c:v>
                </c:pt>
                <c:pt idx="1732">
                  <c:v>0.43355324074074075</c:v>
                </c:pt>
                <c:pt idx="1733">
                  <c:v>0.43356481481481479</c:v>
                </c:pt>
                <c:pt idx="1734">
                  <c:v>0.43357638888888889</c:v>
                </c:pt>
                <c:pt idx="1735">
                  <c:v>0.43358796296296298</c:v>
                </c:pt>
                <c:pt idx="1736">
                  <c:v>0.43359953703703702</c:v>
                </c:pt>
                <c:pt idx="1737">
                  <c:v>0.43361111111111111</c:v>
                </c:pt>
                <c:pt idx="1738">
                  <c:v>0.43362268518518521</c:v>
                </c:pt>
                <c:pt idx="1739">
                  <c:v>0.43363425925925925</c:v>
                </c:pt>
                <c:pt idx="1740">
                  <c:v>0.43364583333333334</c:v>
                </c:pt>
                <c:pt idx="1741">
                  <c:v>0.43365740740740738</c:v>
                </c:pt>
                <c:pt idx="1742">
                  <c:v>0.43366898148148147</c:v>
                </c:pt>
                <c:pt idx="1743">
                  <c:v>0.43368055555555557</c:v>
                </c:pt>
                <c:pt idx="1744">
                  <c:v>0.43369212962962961</c:v>
                </c:pt>
                <c:pt idx="1745">
                  <c:v>0.4337037037037037</c:v>
                </c:pt>
                <c:pt idx="1746">
                  <c:v>0.4337152777777778</c:v>
                </c:pt>
                <c:pt idx="1747">
                  <c:v>0.43372685185185184</c:v>
                </c:pt>
                <c:pt idx="1748">
                  <c:v>0.43373842592592593</c:v>
                </c:pt>
                <c:pt idx="1749">
                  <c:v>0.43375000000000002</c:v>
                </c:pt>
                <c:pt idx="1750">
                  <c:v>0.43376157407407406</c:v>
                </c:pt>
                <c:pt idx="1751">
                  <c:v>0.43377314814814816</c:v>
                </c:pt>
                <c:pt idx="1752">
                  <c:v>0.4337847222222222</c:v>
                </c:pt>
                <c:pt idx="1753">
                  <c:v>0.43379629629629629</c:v>
                </c:pt>
                <c:pt idx="1754">
                  <c:v>0.43380787037037039</c:v>
                </c:pt>
                <c:pt idx="1755">
                  <c:v>0.43381944444444442</c:v>
                </c:pt>
                <c:pt idx="1756">
                  <c:v>0.43383101851851852</c:v>
                </c:pt>
                <c:pt idx="1757">
                  <c:v>0.43384259259259261</c:v>
                </c:pt>
                <c:pt idx="1758">
                  <c:v>0.43385416666666665</c:v>
                </c:pt>
                <c:pt idx="1759">
                  <c:v>0.43386574074074075</c:v>
                </c:pt>
                <c:pt idx="1760">
                  <c:v>0.43387731481481484</c:v>
                </c:pt>
                <c:pt idx="1761">
                  <c:v>0.43388888888888888</c:v>
                </c:pt>
                <c:pt idx="1762">
                  <c:v>0.43390046296296297</c:v>
                </c:pt>
                <c:pt idx="1763">
                  <c:v>0.43391203703703701</c:v>
                </c:pt>
                <c:pt idx="1764">
                  <c:v>0.43392361111111111</c:v>
                </c:pt>
                <c:pt idx="1765">
                  <c:v>0.4339351851851852</c:v>
                </c:pt>
                <c:pt idx="1766">
                  <c:v>0.43394675925925924</c:v>
                </c:pt>
                <c:pt idx="1767">
                  <c:v>0.43395833333333333</c:v>
                </c:pt>
                <c:pt idx="1768">
                  <c:v>0.43396990740740743</c:v>
                </c:pt>
                <c:pt idx="1769">
                  <c:v>0.43398148148148147</c:v>
                </c:pt>
                <c:pt idx="1770">
                  <c:v>0.43399305555555556</c:v>
                </c:pt>
                <c:pt idx="1771">
                  <c:v>0.43400462962962966</c:v>
                </c:pt>
                <c:pt idx="1772">
                  <c:v>0.4340162037037037</c:v>
                </c:pt>
                <c:pt idx="1773">
                  <c:v>0.43402777777777779</c:v>
                </c:pt>
                <c:pt idx="1774">
                  <c:v>0.43403935185185183</c:v>
                </c:pt>
                <c:pt idx="1775">
                  <c:v>0.43405092592592592</c:v>
                </c:pt>
                <c:pt idx="1776">
                  <c:v>0.43406250000000002</c:v>
                </c:pt>
                <c:pt idx="1777">
                  <c:v>0.43407407407407406</c:v>
                </c:pt>
                <c:pt idx="1778">
                  <c:v>0.43408564814814815</c:v>
                </c:pt>
                <c:pt idx="1779">
                  <c:v>0.43409722222222225</c:v>
                </c:pt>
                <c:pt idx="1780">
                  <c:v>0.43410879629629628</c:v>
                </c:pt>
                <c:pt idx="1781">
                  <c:v>0.43412037037037038</c:v>
                </c:pt>
                <c:pt idx="1782">
                  <c:v>0.43413194444444442</c:v>
                </c:pt>
                <c:pt idx="1783">
                  <c:v>0.43414351851851851</c:v>
                </c:pt>
                <c:pt idx="1784">
                  <c:v>0.43415509259259261</c:v>
                </c:pt>
                <c:pt idx="1785">
                  <c:v>0.43416666666666665</c:v>
                </c:pt>
                <c:pt idx="1786">
                  <c:v>0.43417824074074074</c:v>
                </c:pt>
                <c:pt idx="1787">
                  <c:v>0.43418981481481483</c:v>
                </c:pt>
                <c:pt idx="1788">
                  <c:v>0.43420138888888887</c:v>
                </c:pt>
                <c:pt idx="1789">
                  <c:v>0.43421296296296297</c:v>
                </c:pt>
                <c:pt idx="1790">
                  <c:v>0.43422453703703706</c:v>
                </c:pt>
                <c:pt idx="1791">
                  <c:v>0.4342361111111111</c:v>
                </c:pt>
                <c:pt idx="1792">
                  <c:v>0.43424768518518519</c:v>
                </c:pt>
                <c:pt idx="1793">
                  <c:v>0.43425925925925923</c:v>
                </c:pt>
                <c:pt idx="1794">
                  <c:v>0.43427083333333333</c:v>
                </c:pt>
                <c:pt idx="1795">
                  <c:v>0.43428240740740742</c:v>
                </c:pt>
                <c:pt idx="1796">
                  <c:v>0.43429398148148146</c:v>
                </c:pt>
                <c:pt idx="1797">
                  <c:v>0.43430555555555556</c:v>
                </c:pt>
                <c:pt idx="1798">
                  <c:v>0.43431712962962965</c:v>
                </c:pt>
                <c:pt idx="1799">
                  <c:v>0.43432870370370369</c:v>
                </c:pt>
                <c:pt idx="1800">
                  <c:v>0.43434027777777778</c:v>
                </c:pt>
                <c:pt idx="1801">
                  <c:v>0.43435185185185188</c:v>
                </c:pt>
                <c:pt idx="1802">
                  <c:v>0.43436342592592592</c:v>
                </c:pt>
                <c:pt idx="1803">
                  <c:v>0.43437500000000001</c:v>
                </c:pt>
                <c:pt idx="1804">
                  <c:v>0.43438657407407405</c:v>
                </c:pt>
                <c:pt idx="1805">
                  <c:v>0.43439814814814814</c:v>
                </c:pt>
                <c:pt idx="1806">
                  <c:v>0.43440972222222224</c:v>
                </c:pt>
                <c:pt idx="1807">
                  <c:v>0.43442129629629628</c:v>
                </c:pt>
                <c:pt idx="1808">
                  <c:v>0.43443287037037037</c:v>
                </c:pt>
                <c:pt idx="1809">
                  <c:v>0.43444444444444447</c:v>
                </c:pt>
                <c:pt idx="1810">
                  <c:v>0.43445601851851851</c:v>
                </c:pt>
                <c:pt idx="1811">
                  <c:v>0.4344675925925926</c:v>
                </c:pt>
                <c:pt idx="1812">
                  <c:v>0.43447916666666669</c:v>
                </c:pt>
                <c:pt idx="1813">
                  <c:v>0.43449074074074073</c:v>
                </c:pt>
                <c:pt idx="1814">
                  <c:v>0.43450231481481483</c:v>
                </c:pt>
                <c:pt idx="1815">
                  <c:v>0.43451388888888887</c:v>
                </c:pt>
                <c:pt idx="1816">
                  <c:v>0.43452546296296296</c:v>
                </c:pt>
                <c:pt idx="1817">
                  <c:v>0.43453703703703705</c:v>
                </c:pt>
                <c:pt idx="1818">
                  <c:v>0.43454861111111109</c:v>
                </c:pt>
                <c:pt idx="1819">
                  <c:v>0.43456018518518519</c:v>
                </c:pt>
                <c:pt idx="1820">
                  <c:v>0.43457175925925928</c:v>
                </c:pt>
                <c:pt idx="1821">
                  <c:v>0.43458333333333332</c:v>
                </c:pt>
                <c:pt idx="1822">
                  <c:v>0.43459490740740742</c:v>
                </c:pt>
                <c:pt idx="1823">
                  <c:v>0.43460648148148145</c:v>
                </c:pt>
                <c:pt idx="1824">
                  <c:v>0.43461805555555555</c:v>
                </c:pt>
                <c:pt idx="1825">
                  <c:v>0.43462962962962964</c:v>
                </c:pt>
                <c:pt idx="1826">
                  <c:v>0.43464120370370368</c:v>
                </c:pt>
                <c:pt idx="1827">
                  <c:v>0.43465277777777778</c:v>
                </c:pt>
                <c:pt idx="1828">
                  <c:v>0.43466435185185187</c:v>
                </c:pt>
                <c:pt idx="1829">
                  <c:v>0.43467592592592591</c:v>
                </c:pt>
                <c:pt idx="1830">
                  <c:v>0.4346875</c:v>
                </c:pt>
                <c:pt idx="1831">
                  <c:v>0.4346990740740741</c:v>
                </c:pt>
                <c:pt idx="1832">
                  <c:v>0.43471064814814814</c:v>
                </c:pt>
                <c:pt idx="1833">
                  <c:v>0.43472222222222223</c:v>
                </c:pt>
                <c:pt idx="1834">
                  <c:v>0.43473379629629627</c:v>
                </c:pt>
                <c:pt idx="1835">
                  <c:v>0.43474537037037037</c:v>
                </c:pt>
                <c:pt idx="1836">
                  <c:v>0.43475694444444446</c:v>
                </c:pt>
                <c:pt idx="1837">
                  <c:v>0.4347685185185185</c:v>
                </c:pt>
                <c:pt idx="1838">
                  <c:v>0.43478009259259259</c:v>
                </c:pt>
                <c:pt idx="1839">
                  <c:v>0.43479166666666669</c:v>
                </c:pt>
                <c:pt idx="1840">
                  <c:v>0.43480324074074073</c:v>
                </c:pt>
                <c:pt idx="1841">
                  <c:v>0.43481481481481482</c:v>
                </c:pt>
                <c:pt idx="1842">
                  <c:v>0.43482638888888892</c:v>
                </c:pt>
                <c:pt idx="1843">
                  <c:v>0.43483796296296295</c:v>
                </c:pt>
                <c:pt idx="1844">
                  <c:v>0.43484953703703705</c:v>
                </c:pt>
                <c:pt idx="1845">
                  <c:v>0.43486111111111109</c:v>
                </c:pt>
                <c:pt idx="1846">
                  <c:v>0.43487268518518518</c:v>
                </c:pt>
                <c:pt idx="1847">
                  <c:v>0.43488425925925928</c:v>
                </c:pt>
                <c:pt idx="1848">
                  <c:v>0.43489583333333331</c:v>
                </c:pt>
                <c:pt idx="1849">
                  <c:v>0.43490740740740741</c:v>
                </c:pt>
                <c:pt idx="1850">
                  <c:v>0.4349189814814815</c:v>
                </c:pt>
                <c:pt idx="1851">
                  <c:v>0.43493055555555554</c:v>
                </c:pt>
                <c:pt idx="1852">
                  <c:v>0.43494212962962964</c:v>
                </c:pt>
                <c:pt idx="1853">
                  <c:v>0.43495370370370373</c:v>
                </c:pt>
                <c:pt idx="1854">
                  <c:v>0.43496527777777777</c:v>
                </c:pt>
                <c:pt idx="1855">
                  <c:v>0.43497685185185186</c:v>
                </c:pt>
                <c:pt idx="1856">
                  <c:v>0.4349884259259259</c:v>
                </c:pt>
                <c:pt idx="1857">
                  <c:v>0.435</c:v>
                </c:pt>
                <c:pt idx="1858">
                  <c:v>0.43501157407407409</c:v>
                </c:pt>
                <c:pt idx="1859">
                  <c:v>0.43502314814814813</c:v>
                </c:pt>
                <c:pt idx="1860">
                  <c:v>0.43503472222222223</c:v>
                </c:pt>
                <c:pt idx="1861">
                  <c:v>0.43504629629629632</c:v>
                </c:pt>
                <c:pt idx="1862">
                  <c:v>0.43505787037037036</c:v>
                </c:pt>
                <c:pt idx="1863">
                  <c:v>0.43506944444444445</c:v>
                </c:pt>
                <c:pt idx="1864">
                  <c:v>0.43508101851851849</c:v>
                </c:pt>
                <c:pt idx="1865">
                  <c:v>0.43509259259259259</c:v>
                </c:pt>
                <c:pt idx="1866">
                  <c:v>0.43510416666666668</c:v>
                </c:pt>
                <c:pt idx="1867">
                  <c:v>0.43511574074074072</c:v>
                </c:pt>
                <c:pt idx="1868">
                  <c:v>0.43512731481481481</c:v>
                </c:pt>
                <c:pt idx="1869">
                  <c:v>0.43513888888888891</c:v>
                </c:pt>
                <c:pt idx="1870">
                  <c:v>0.43515046296296295</c:v>
                </c:pt>
                <c:pt idx="1871">
                  <c:v>0.43516203703703704</c:v>
                </c:pt>
                <c:pt idx="1872">
                  <c:v>0.43517361111111114</c:v>
                </c:pt>
                <c:pt idx="1873">
                  <c:v>0.43518518518518517</c:v>
                </c:pt>
                <c:pt idx="1874">
                  <c:v>0.43519675925925927</c:v>
                </c:pt>
                <c:pt idx="1875">
                  <c:v>0.43520833333333331</c:v>
                </c:pt>
                <c:pt idx="1876">
                  <c:v>0.4352199074074074</c:v>
                </c:pt>
                <c:pt idx="1877">
                  <c:v>0.4352314814814815</c:v>
                </c:pt>
                <c:pt idx="1878">
                  <c:v>0.43524305555555554</c:v>
                </c:pt>
                <c:pt idx="1879">
                  <c:v>0.43525462962962963</c:v>
                </c:pt>
                <c:pt idx="1880">
                  <c:v>0.43526620370370372</c:v>
                </c:pt>
                <c:pt idx="1881">
                  <c:v>0.43527777777777776</c:v>
                </c:pt>
                <c:pt idx="1882">
                  <c:v>0.43528935185185186</c:v>
                </c:pt>
                <c:pt idx="1883">
                  <c:v>0.43530092592592595</c:v>
                </c:pt>
                <c:pt idx="1884">
                  <c:v>0.43531249999999999</c:v>
                </c:pt>
                <c:pt idx="1885">
                  <c:v>0.43532407407407409</c:v>
                </c:pt>
                <c:pt idx="1886">
                  <c:v>0.43533564814814812</c:v>
                </c:pt>
                <c:pt idx="1887">
                  <c:v>0.43534722222222222</c:v>
                </c:pt>
                <c:pt idx="1888">
                  <c:v>0.43535879629629631</c:v>
                </c:pt>
                <c:pt idx="1889">
                  <c:v>0.43537037037037035</c:v>
                </c:pt>
                <c:pt idx="1890">
                  <c:v>0.43538194444444445</c:v>
                </c:pt>
                <c:pt idx="1891">
                  <c:v>0.43539351851851854</c:v>
                </c:pt>
                <c:pt idx="1892">
                  <c:v>0.43540509259259258</c:v>
                </c:pt>
                <c:pt idx="1893">
                  <c:v>0.43541666666666667</c:v>
                </c:pt>
                <c:pt idx="1894">
                  <c:v>0.43542824074074077</c:v>
                </c:pt>
                <c:pt idx="1895">
                  <c:v>0.43543981481481481</c:v>
                </c:pt>
                <c:pt idx="1896">
                  <c:v>0.4354513888888889</c:v>
                </c:pt>
                <c:pt idx="1897">
                  <c:v>0.43546296296296294</c:v>
                </c:pt>
                <c:pt idx="1898">
                  <c:v>0.43547453703703703</c:v>
                </c:pt>
                <c:pt idx="1899">
                  <c:v>0.43548611111111113</c:v>
                </c:pt>
                <c:pt idx="1900">
                  <c:v>0.43549768518518517</c:v>
                </c:pt>
                <c:pt idx="1901">
                  <c:v>0.43550925925925926</c:v>
                </c:pt>
                <c:pt idx="1902">
                  <c:v>0.43552083333333336</c:v>
                </c:pt>
                <c:pt idx="1903">
                  <c:v>0.4355324074074074</c:v>
                </c:pt>
                <c:pt idx="1904">
                  <c:v>0.43554398148148149</c:v>
                </c:pt>
                <c:pt idx="1905">
                  <c:v>0.43555555555555553</c:v>
                </c:pt>
                <c:pt idx="1906">
                  <c:v>0.43556712962962962</c:v>
                </c:pt>
                <c:pt idx="1907">
                  <c:v>0.43557870370370372</c:v>
                </c:pt>
                <c:pt idx="1908">
                  <c:v>0.43559027777777776</c:v>
                </c:pt>
                <c:pt idx="1909">
                  <c:v>0.43560185185185185</c:v>
                </c:pt>
                <c:pt idx="1910">
                  <c:v>0.43561342592592595</c:v>
                </c:pt>
                <c:pt idx="1911">
                  <c:v>0.43562499999999998</c:v>
                </c:pt>
                <c:pt idx="1912">
                  <c:v>0.43563657407407408</c:v>
                </c:pt>
                <c:pt idx="1913">
                  <c:v>0.43564814814814817</c:v>
                </c:pt>
                <c:pt idx="1914">
                  <c:v>0.43565972222222221</c:v>
                </c:pt>
                <c:pt idx="1915">
                  <c:v>0.43567129629629631</c:v>
                </c:pt>
                <c:pt idx="1916">
                  <c:v>0.43568287037037035</c:v>
                </c:pt>
                <c:pt idx="1917">
                  <c:v>0.43569444444444444</c:v>
                </c:pt>
                <c:pt idx="1918">
                  <c:v>0.43570601851851853</c:v>
                </c:pt>
                <c:pt idx="1919">
                  <c:v>0.43571759259259257</c:v>
                </c:pt>
                <c:pt idx="1920">
                  <c:v>0.43572916666666667</c:v>
                </c:pt>
                <c:pt idx="1921">
                  <c:v>0.43574074074074076</c:v>
                </c:pt>
                <c:pt idx="1922">
                  <c:v>0.4357523148148148</c:v>
                </c:pt>
                <c:pt idx="1923">
                  <c:v>0.4357638888888889</c:v>
                </c:pt>
                <c:pt idx="1924">
                  <c:v>0.43577546296296299</c:v>
                </c:pt>
                <c:pt idx="1925">
                  <c:v>0.43578703703703703</c:v>
                </c:pt>
                <c:pt idx="1926">
                  <c:v>0.43579861111111112</c:v>
                </c:pt>
                <c:pt idx="1927">
                  <c:v>0.43581018518518516</c:v>
                </c:pt>
                <c:pt idx="1928">
                  <c:v>0.43582175925925926</c:v>
                </c:pt>
                <c:pt idx="1929">
                  <c:v>0.43583333333333335</c:v>
                </c:pt>
                <c:pt idx="1930">
                  <c:v>0.43584490740740739</c:v>
                </c:pt>
                <c:pt idx="1931">
                  <c:v>0.43585648148148148</c:v>
                </c:pt>
                <c:pt idx="1932">
                  <c:v>0.43586805555555558</c:v>
                </c:pt>
                <c:pt idx="1933">
                  <c:v>0.43587962962962962</c:v>
                </c:pt>
                <c:pt idx="1934">
                  <c:v>0.43589120370370371</c:v>
                </c:pt>
                <c:pt idx="1935">
                  <c:v>0.43590277777777775</c:v>
                </c:pt>
                <c:pt idx="1936">
                  <c:v>0.43591435185185184</c:v>
                </c:pt>
                <c:pt idx="1937">
                  <c:v>0.43592592592592594</c:v>
                </c:pt>
                <c:pt idx="1938">
                  <c:v>0.43593749999999998</c:v>
                </c:pt>
                <c:pt idx="1939">
                  <c:v>0.43594907407407407</c:v>
                </c:pt>
                <c:pt idx="1940">
                  <c:v>0.43596064814814817</c:v>
                </c:pt>
                <c:pt idx="1941">
                  <c:v>0.43597222222222221</c:v>
                </c:pt>
                <c:pt idx="1942">
                  <c:v>0.4359837962962963</c:v>
                </c:pt>
                <c:pt idx="1943">
                  <c:v>0.43599537037037039</c:v>
                </c:pt>
                <c:pt idx="1944">
                  <c:v>0.43600694444444443</c:v>
                </c:pt>
                <c:pt idx="1945">
                  <c:v>0.43601851851851853</c:v>
                </c:pt>
                <c:pt idx="1946">
                  <c:v>0.43603009259259257</c:v>
                </c:pt>
                <c:pt idx="1947">
                  <c:v>0.43604166666666666</c:v>
                </c:pt>
                <c:pt idx="1948">
                  <c:v>0.43605324074074076</c:v>
                </c:pt>
                <c:pt idx="1949">
                  <c:v>0.43606481481481479</c:v>
                </c:pt>
                <c:pt idx="1950">
                  <c:v>0.43607638888888889</c:v>
                </c:pt>
                <c:pt idx="1951">
                  <c:v>0.43608796296296298</c:v>
                </c:pt>
                <c:pt idx="1952">
                  <c:v>0.43609953703703702</c:v>
                </c:pt>
                <c:pt idx="1953">
                  <c:v>0.43611111111111112</c:v>
                </c:pt>
                <c:pt idx="1954">
                  <c:v>0.43612268518518521</c:v>
                </c:pt>
                <c:pt idx="1955">
                  <c:v>0.43613425925925925</c:v>
                </c:pt>
                <c:pt idx="1956">
                  <c:v>0.43614583333333334</c:v>
                </c:pt>
                <c:pt idx="1957">
                  <c:v>0.43615740740740738</c:v>
                </c:pt>
                <c:pt idx="1958">
                  <c:v>0.43616898148148148</c:v>
                </c:pt>
                <c:pt idx="1959">
                  <c:v>0.43618055555555557</c:v>
                </c:pt>
                <c:pt idx="1960">
                  <c:v>0.43619212962962961</c:v>
                </c:pt>
                <c:pt idx="1961">
                  <c:v>0.4362037037037037</c:v>
                </c:pt>
                <c:pt idx="1962">
                  <c:v>0.4362152777777778</c:v>
                </c:pt>
                <c:pt idx="1963">
                  <c:v>0.43622685185185184</c:v>
                </c:pt>
                <c:pt idx="1964">
                  <c:v>0.43623842592592593</c:v>
                </c:pt>
                <c:pt idx="1965">
                  <c:v>0.43625000000000003</c:v>
                </c:pt>
                <c:pt idx="1966">
                  <c:v>0.43626157407407407</c:v>
                </c:pt>
                <c:pt idx="1967">
                  <c:v>0.43627314814814816</c:v>
                </c:pt>
                <c:pt idx="1968">
                  <c:v>0.4362847222222222</c:v>
                </c:pt>
                <c:pt idx="1969">
                  <c:v>0.43629629629629629</c:v>
                </c:pt>
                <c:pt idx="1970">
                  <c:v>0.43630787037037039</c:v>
                </c:pt>
                <c:pt idx="1971">
                  <c:v>0.43631944444444443</c:v>
                </c:pt>
                <c:pt idx="1972">
                  <c:v>0.43633101851851852</c:v>
                </c:pt>
                <c:pt idx="1973">
                  <c:v>0.43634259259259262</c:v>
                </c:pt>
                <c:pt idx="1974">
                  <c:v>0.43635416666666665</c:v>
                </c:pt>
                <c:pt idx="1975">
                  <c:v>0.43636574074074075</c:v>
                </c:pt>
                <c:pt idx="1976">
                  <c:v>0.43637731481481479</c:v>
                </c:pt>
                <c:pt idx="1977">
                  <c:v>0.43638888888888888</c:v>
                </c:pt>
                <c:pt idx="1978">
                  <c:v>0.43640046296296298</c:v>
                </c:pt>
                <c:pt idx="1979">
                  <c:v>0.43641203703703701</c:v>
                </c:pt>
                <c:pt idx="1980">
                  <c:v>0.43642361111111111</c:v>
                </c:pt>
                <c:pt idx="1981">
                  <c:v>0.4364351851851852</c:v>
                </c:pt>
                <c:pt idx="1982">
                  <c:v>0.43644675925925924</c:v>
                </c:pt>
                <c:pt idx="1983">
                  <c:v>0.43645833333333334</c:v>
                </c:pt>
                <c:pt idx="1984">
                  <c:v>0.43646990740740743</c:v>
                </c:pt>
                <c:pt idx="1985">
                  <c:v>0.43648148148148147</c:v>
                </c:pt>
                <c:pt idx="1986">
                  <c:v>0.43649305555555556</c:v>
                </c:pt>
                <c:pt idx="1987">
                  <c:v>0.4365046296296296</c:v>
                </c:pt>
                <c:pt idx="1988">
                  <c:v>0.4365162037037037</c:v>
                </c:pt>
                <c:pt idx="1989">
                  <c:v>0.43652777777777779</c:v>
                </c:pt>
                <c:pt idx="1990">
                  <c:v>0.43653935185185183</c:v>
                </c:pt>
                <c:pt idx="1991">
                  <c:v>0.43655092592592593</c:v>
                </c:pt>
                <c:pt idx="1992">
                  <c:v>0.43656250000000002</c:v>
                </c:pt>
                <c:pt idx="1993">
                  <c:v>0.43657407407407406</c:v>
                </c:pt>
                <c:pt idx="1994">
                  <c:v>0.43658564814814815</c:v>
                </c:pt>
                <c:pt idx="1995">
                  <c:v>0.43659722222222225</c:v>
                </c:pt>
                <c:pt idx="1996">
                  <c:v>0.43660879629629629</c:v>
                </c:pt>
                <c:pt idx="1997">
                  <c:v>0.43662037037037038</c:v>
                </c:pt>
                <c:pt idx="1998">
                  <c:v>0.43663194444444442</c:v>
                </c:pt>
                <c:pt idx="1999">
                  <c:v>0.43664351851851851</c:v>
                </c:pt>
                <c:pt idx="2000">
                  <c:v>0.43665509259259261</c:v>
                </c:pt>
                <c:pt idx="2001">
                  <c:v>0.43666666666666665</c:v>
                </c:pt>
                <c:pt idx="2002">
                  <c:v>0.43667824074074074</c:v>
                </c:pt>
                <c:pt idx="2003">
                  <c:v>0.43668981481481484</c:v>
                </c:pt>
                <c:pt idx="2004">
                  <c:v>0.43670138888888888</c:v>
                </c:pt>
                <c:pt idx="2005">
                  <c:v>0.43671296296296297</c:v>
                </c:pt>
                <c:pt idx="2006">
                  <c:v>0.43672453703703706</c:v>
                </c:pt>
                <c:pt idx="2007">
                  <c:v>0.4367361111111111</c:v>
                </c:pt>
                <c:pt idx="2008">
                  <c:v>0.4367476851851852</c:v>
                </c:pt>
                <c:pt idx="2009">
                  <c:v>0.43675925925925924</c:v>
                </c:pt>
                <c:pt idx="2010">
                  <c:v>0.43677083333333333</c:v>
                </c:pt>
                <c:pt idx="2011">
                  <c:v>0.43678240740740742</c:v>
                </c:pt>
                <c:pt idx="2012">
                  <c:v>0.43679398148148146</c:v>
                </c:pt>
                <c:pt idx="2013">
                  <c:v>0.43680555555555556</c:v>
                </c:pt>
                <c:pt idx="2014">
                  <c:v>0.43681712962962965</c:v>
                </c:pt>
                <c:pt idx="2015">
                  <c:v>0.43682870370370369</c:v>
                </c:pt>
                <c:pt idx="2016">
                  <c:v>0.43684027777777779</c:v>
                </c:pt>
                <c:pt idx="2017">
                  <c:v>0.43685185185185182</c:v>
                </c:pt>
                <c:pt idx="2018">
                  <c:v>0.43686342592592592</c:v>
                </c:pt>
                <c:pt idx="2019">
                  <c:v>0.43687500000000001</c:v>
                </c:pt>
                <c:pt idx="2020">
                  <c:v>0.43688657407407405</c:v>
                </c:pt>
                <c:pt idx="2021">
                  <c:v>0.43689814814814815</c:v>
                </c:pt>
                <c:pt idx="2022">
                  <c:v>0.43690972222222224</c:v>
                </c:pt>
                <c:pt idx="2023">
                  <c:v>0.43692129629629628</c:v>
                </c:pt>
                <c:pt idx="2024">
                  <c:v>0.43693287037037037</c:v>
                </c:pt>
                <c:pt idx="2025">
                  <c:v>0.43694444444444447</c:v>
                </c:pt>
                <c:pt idx="2026">
                  <c:v>0.43695601851851851</c:v>
                </c:pt>
                <c:pt idx="2027">
                  <c:v>0.4369675925925926</c:v>
                </c:pt>
                <c:pt idx="2028">
                  <c:v>0.43697916666666664</c:v>
                </c:pt>
                <c:pt idx="2029">
                  <c:v>0.43699074074074074</c:v>
                </c:pt>
                <c:pt idx="2030">
                  <c:v>0.43700231481481483</c:v>
                </c:pt>
                <c:pt idx="2031">
                  <c:v>0.43701388888888887</c:v>
                </c:pt>
                <c:pt idx="2032">
                  <c:v>0.43702546296296296</c:v>
                </c:pt>
                <c:pt idx="2033">
                  <c:v>0.43703703703703706</c:v>
                </c:pt>
                <c:pt idx="2034">
                  <c:v>0.4370486111111111</c:v>
                </c:pt>
                <c:pt idx="2035">
                  <c:v>0.43706018518518519</c:v>
                </c:pt>
                <c:pt idx="2036">
                  <c:v>0.43707175925925928</c:v>
                </c:pt>
                <c:pt idx="2037">
                  <c:v>0.43708333333333332</c:v>
                </c:pt>
                <c:pt idx="2038">
                  <c:v>0.43709490740740742</c:v>
                </c:pt>
                <c:pt idx="2039">
                  <c:v>0.43710648148148146</c:v>
                </c:pt>
                <c:pt idx="2040">
                  <c:v>0.43711805555555555</c:v>
                </c:pt>
                <c:pt idx="2041">
                  <c:v>0.43712962962962965</c:v>
                </c:pt>
                <c:pt idx="2042">
                  <c:v>0.43714120370370368</c:v>
                </c:pt>
                <c:pt idx="2043">
                  <c:v>0.43715277777777778</c:v>
                </c:pt>
                <c:pt idx="2044">
                  <c:v>0.43716435185185187</c:v>
                </c:pt>
                <c:pt idx="2045">
                  <c:v>0.43717592592592591</c:v>
                </c:pt>
                <c:pt idx="2046">
                  <c:v>0.43718750000000001</c:v>
                </c:pt>
                <c:pt idx="2047">
                  <c:v>0.4371990740740741</c:v>
                </c:pt>
                <c:pt idx="2048">
                  <c:v>0.43721064814814814</c:v>
                </c:pt>
                <c:pt idx="2049">
                  <c:v>0.43722222222222223</c:v>
                </c:pt>
                <c:pt idx="2050">
                  <c:v>0.43723379629629627</c:v>
                </c:pt>
                <c:pt idx="2051">
                  <c:v>0.43724537037037037</c:v>
                </c:pt>
                <c:pt idx="2052">
                  <c:v>0.43725694444444446</c:v>
                </c:pt>
                <c:pt idx="2053">
                  <c:v>0.4372685185185185</c:v>
                </c:pt>
                <c:pt idx="2054">
                  <c:v>0.4372800925925926</c:v>
                </c:pt>
                <c:pt idx="2055">
                  <c:v>0.43729166666666669</c:v>
                </c:pt>
                <c:pt idx="2056">
                  <c:v>0.43730324074074073</c:v>
                </c:pt>
                <c:pt idx="2057">
                  <c:v>0.43731481481481482</c:v>
                </c:pt>
                <c:pt idx="2058">
                  <c:v>0.43732638888888886</c:v>
                </c:pt>
                <c:pt idx="2059">
                  <c:v>0.43733796296296296</c:v>
                </c:pt>
                <c:pt idx="2060">
                  <c:v>0.43734953703703705</c:v>
                </c:pt>
                <c:pt idx="2061">
                  <c:v>0.43736111111111109</c:v>
                </c:pt>
                <c:pt idx="2062">
                  <c:v>0.43737268518518518</c:v>
                </c:pt>
                <c:pt idx="2063">
                  <c:v>0.43738425925925928</c:v>
                </c:pt>
                <c:pt idx="2064">
                  <c:v>0.43739583333333332</c:v>
                </c:pt>
                <c:pt idx="2065">
                  <c:v>0.43740740740740741</c:v>
                </c:pt>
                <c:pt idx="2066">
                  <c:v>0.43741898148148151</c:v>
                </c:pt>
                <c:pt idx="2067">
                  <c:v>0.43743055555555554</c:v>
                </c:pt>
                <c:pt idx="2068">
                  <c:v>0.43744212962962964</c:v>
                </c:pt>
                <c:pt idx="2069">
                  <c:v>0.43745370370370368</c:v>
                </c:pt>
                <c:pt idx="2070">
                  <c:v>0.43746527777777777</c:v>
                </c:pt>
                <c:pt idx="2071">
                  <c:v>0.43747685185185187</c:v>
                </c:pt>
                <c:pt idx="2072">
                  <c:v>0.43748842592592591</c:v>
                </c:pt>
                <c:pt idx="2073">
                  <c:v>0.4375</c:v>
                </c:pt>
                <c:pt idx="2074">
                  <c:v>0.43751157407407409</c:v>
                </c:pt>
                <c:pt idx="2075">
                  <c:v>0.43752314814814813</c:v>
                </c:pt>
                <c:pt idx="2076">
                  <c:v>0.43753472222222223</c:v>
                </c:pt>
                <c:pt idx="2077">
                  <c:v>0.43754629629629632</c:v>
                </c:pt>
                <c:pt idx="2078">
                  <c:v>0.43755787037037036</c:v>
                </c:pt>
                <c:pt idx="2079">
                  <c:v>0.43756944444444446</c:v>
                </c:pt>
                <c:pt idx="2080">
                  <c:v>0.43758101851851849</c:v>
                </c:pt>
                <c:pt idx="2081">
                  <c:v>0.43759259259259259</c:v>
                </c:pt>
                <c:pt idx="2082">
                  <c:v>0.43760416666666668</c:v>
                </c:pt>
                <c:pt idx="2083">
                  <c:v>0.43761574074074072</c:v>
                </c:pt>
                <c:pt idx="2084">
                  <c:v>0.43762731481481482</c:v>
                </c:pt>
                <c:pt idx="2085">
                  <c:v>0.43763888888888891</c:v>
                </c:pt>
                <c:pt idx="2086">
                  <c:v>0.43765046296296295</c:v>
                </c:pt>
                <c:pt idx="2087">
                  <c:v>0.43766203703703704</c:v>
                </c:pt>
                <c:pt idx="2088">
                  <c:v>0.43767361111111114</c:v>
                </c:pt>
                <c:pt idx="2089">
                  <c:v>0.43768518518518518</c:v>
                </c:pt>
                <c:pt idx="2090">
                  <c:v>0.43769675925925927</c:v>
                </c:pt>
                <c:pt idx="2091">
                  <c:v>0.43770833333333331</c:v>
                </c:pt>
                <c:pt idx="2092">
                  <c:v>0.4377199074074074</c:v>
                </c:pt>
                <c:pt idx="2093">
                  <c:v>0.4377314814814815</c:v>
                </c:pt>
                <c:pt idx="2094">
                  <c:v>0.43774305555555554</c:v>
                </c:pt>
                <c:pt idx="2095">
                  <c:v>0.43775462962962963</c:v>
                </c:pt>
                <c:pt idx="2096">
                  <c:v>0.43776620370370373</c:v>
                </c:pt>
                <c:pt idx="2097">
                  <c:v>0.43777777777777777</c:v>
                </c:pt>
                <c:pt idx="2098">
                  <c:v>0.43778935185185186</c:v>
                </c:pt>
                <c:pt idx="2099">
                  <c:v>0.4378009259259259</c:v>
                </c:pt>
                <c:pt idx="2100">
                  <c:v>0.43781249999999999</c:v>
                </c:pt>
                <c:pt idx="2101">
                  <c:v>0.43782407407407409</c:v>
                </c:pt>
                <c:pt idx="2102">
                  <c:v>0.43783564814814813</c:v>
                </c:pt>
                <c:pt idx="2103">
                  <c:v>0.43784722222222222</c:v>
                </c:pt>
                <c:pt idx="2104">
                  <c:v>0.43785879629629632</c:v>
                </c:pt>
                <c:pt idx="2105">
                  <c:v>0.43787037037037035</c:v>
                </c:pt>
                <c:pt idx="2106">
                  <c:v>0.43788194444444445</c:v>
                </c:pt>
                <c:pt idx="2107">
                  <c:v>0.43789351851851854</c:v>
                </c:pt>
                <c:pt idx="2108">
                  <c:v>0.43790509259259258</c:v>
                </c:pt>
                <c:pt idx="2109">
                  <c:v>0.43791666666666668</c:v>
                </c:pt>
                <c:pt idx="2110">
                  <c:v>0.43792824074074072</c:v>
                </c:pt>
                <c:pt idx="2111">
                  <c:v>0.43793981481481481</c:v>
                </c:pt>
                <c:pt idx="2112">
                  <c:v>0.4379513888888889</c:v>
                </c:pt>
                <c:pt idx="2113">
                  <c:v>0.43796296296296294</c:v>
                </c:pt>
                <c:pt idx="2114">
                  <c:v>0.43797453703703704</c:v>
                </c:pt>
                <c:pt idx="2115">
                  <c:v>0.43798611111111113</c:v>
                </c:pt>
                <c:pt idx="2116">
                  <c:v>0.43799768518518517</c:v>
                </c:pt>
                <c:pt idx="2117">
                  <c:v>0.43800925925925926</c:v>
                </c:pt>
                <c:pt idx="2118">
                  <c:v>0.43802083333333336</c:v>
                </c:pt>
                <c:pt idx="2119">
                  <c:v>0.4380324074074074</c:v>
                </c:pt>
                <c:pt idx="2120">
                  <c:v>0.43804398148148149</c:v>
                </c:pt>
                <c:pt idx="2121">
                  <c:v>0.43805555555555553</c:v>
                </c:pt>
                <c:pt idx="2122">
                  <c:v>0.43806712962962963</c:v>
                </c:pt>
                <c:pt idx="2123">
                  <c:v>0.43807870370370372</c:v>
                </c:pt>
                <c:pt idx="2124">
                  <c:v>0.43809027777777776</c:v>
                </c:pt>
                <c:pt idx="2125">
                  <c:v>0.43810185185185185</c:v>
                </c:pt>
                <c:pt idx="2126">
                  <c:v>0.43811342592592595</c:v>
                </c:pt>
                <c:pt idx="2127">
                  <c:v>0.43812499999999999</c:v>
                </c:pt>
                <c:pt idx="2128">
                  <c:v>0.43813657407407408</c:v>
                </c:pt>
                <c:pt idx="2129">
                  <c:v>0.43814814814814818</c:v>
                </c:pt>
                <c:pt idx="2130">
                  <c:v>0.43815972222222221</c:v>
                </c:pt>
                <c:pt idx="2131">
                  <c:v>0.43817129629629631</c:v>
                </c:pt>
                <c:pt idx="2132">
                  <c:v>0.43818287037037035</c:v>
                </c:pt>
                <c:pt idx="2133">
                  <c:v>0.43819444444444444</c:v>
                </c:pt>
                <c:pt idx="2134">
                  <c:v>0.43820601851851854</c:v>
                </c:pt>
                <c:pt idx="2135">
                  <c:v>0.43821759259259258</c:v>
                </c:pt>
                <c:pt idx="2136">
                  <c:v>0.43822916666666667</c:v>
                </c:pt>
                <c:pt idx="2137">
                  <c:v>0.43824074074074076</c:v>
                </c:pt>
                <c:pt idx="2138">
                  <c:v>0.4382523148148148</c:v>
                </c:pt>
                <c:pt idx="2139">
                  <c:v>0.4382638888888889</c:v>
                </c:pt>
                <c:pt idx="2140">
                  <c:v>0.43827546296296294</c:v>
                </c:pt>
                <c:pt idx="2141">
                  <c:v>0.43828703703703703</c:v>
                </c:pt>
                <c:pt idx="2142">
                  <c:v>0.43829861111111112</c:v>
                </c:pt>
                <c:pt idx="2143">
                  <c:v>0.43831018518518516</c:v>
                </c:pt>
                <c:pt idx="2144">
                  <c:v>0.43832175925925926</c:v>
                </c:pt>
                <c:pt idx="2145">
                  <c:v>0.43833333333333335</c:v>
                </c:pt>
                <c:pt idx="2146">
                  <c:v>0.43834490740740739</c:v>
                </c:pt>
                <c:pt idx="2147">
                  <c:v>0.43835648148148149</c:v>
                </c:pt>
                <c:pt idx="2148">
                  <c:v>0.43836805555555558</c:v>
                </c:pt>
                <c:pt idx="2149">
                  <c:v>0.43837962962962962</c:v>
                </c:pt>
                <c:pt idx="2150">
                  <c:v>0.43839120370370371</c:v>
                </c:pt>
                <c:pt idx="2151">
                  <c:v>0.43840277777777775</c:v>
                </c:pt>
                <c:pt idx="2152">
                  <c:v>0.43841435185185185</c:v>
                </c:pt>
                <c:pt idx="2153">
                  <c:v>0.43842592592592594</c:v>
                </c:pt>
                <c:pt idx="2154">
                  <c:v>0.43843749999999998</c:v>
                </c:pt>
                <c:pt idx="2155">
                  <c:v>0.43844907407407407</c:v>
                </c:pt>
                <c:pt idx="2156">
                  <c:v>0.43846064814814817</c:v>
                </c:pt>
                <c:pt idx="2157">
                  <c:v>0.43847222222222221</c:v>
                </c:pt>
                <c:pt idx="2158">
                  <c:v>0.4384837962962963</c:v>
                </c:pt>
                <c:pt idx="2159">
                  <c:v>0.4384953703703704</c:v>
                </c:pt>
                <c:pt idx="2160">
                  <c:v>0.43850694444444444</c:v>
                </c:pt>
                <c:pt idx="2161">
                  <c:v>0.43851851851851853</c:v>
                </c:pt>
                <c:pt idx="2162">
                  <c:v>0.43853009259259257</c:v>
                </c:pt>
                <c:pt idx="2163">
                  <c:v>0.43854166666666666</c:v>
                </c:pt>
                <c:pt idx="2164">
                  <c:v>0.43855324074074076</c:v>
                </c:pt>
                <c:pt idx="2165">
                  <c:v>0.4385648148148148</c:v>
                </c:pt>
                <c:pt idx="2166">
                  <c:v>0.43857638888888889</c:v>
                </c:pt>
                <c:pt idx="2167">
                  <c:v>0.43858796296296299</c:v>
                </c:pt>
                <c:pt idx="2168">
                  <c:v>0.43859953703703702</c:v>
                </c:pt>
                <c:pt idx="2169">
                  <c:v>0.43861111111111112</c:v>
                </c:pt>
                <c:pt idx="2170">
                  <c:v>0.43862268518518521</c:v>
                </c:pt>
                <c:pt idx="2171">
                  <c:v>0.43863425925925925</c:v>
                </c:pt>
                <c:pt idx="2172">
                  <c:v>0.43864583333333335</c:v>
                </c:pt>
                <c:pt idx="2173">
                  <c:v>0.43865740740740738</c:v>
                </c:pt>
                <c:pt idx="2174">
                  <c:v>0.43866898148148148</c:v>
                </c:pt>
                <c:pt idx="2175">
                  <c:v>0.43868055555555557</c:v>
                </c:pt>
                <c:pt idx="2176">
                  <c:v>0.43869212962962961</c:v>
                </c:pt>
                <c:pt idx="2177">
                  <c:v>0.43870370370370371</c:v>
                </c:pt>
                <c:pt idx="2178">
                  <c:v>0.4387152777777778</c:v>
                </c:pt>
                <c:pt idx="2179">
                  <c:v>0.43872685185185184</c:v>
                </c:pt>
                <c:pt idx="2180">
                  <c:v>0.43873842592592593</c:v>
                </c:pt>
                <c:pt idx="2181">
                  <c:v>0.43874999999999997</c:v>
                </c:pt>
                <c:pt idx="2182">
                  <c:v>0.43876157407407407</c:v>
                </c:pt>
                <c:pt idx="2183">
                  <c:v>0.43877314814814816</c:v>
                </c:pt>
                <c:pt idx="2184">
                  <c:v>0.4387847222222222</c:v>
                </c:pt>
                <c:pt idx="2185">
                  <c:v>0.4387962962962963</c:v>
                </c:pt>
                <c:pt idx="2186">
                  <c:v>0.43880787037037039</c:v>
                </c:pt>
                <c:pt idx="2187">
                  <c:v>0.43881944444444443</c:v>
                </c:pt>
                <c:pt idx="2188">
                  <c:v>0.43883101851851852</c:v>
                </c:pt>
                <c:pt idx="2189">
                  <c:v>0.43884259259259262</c:v>
                </c:pt>
                <c:pt idx="2190">
                  <c:v>0.43885416666666666</c:v>
                </c:pt>
                <c:pt idx="2191">
                  <c:v>0.43886574074074075</c:v>
                </c:pt>
                <c:pt idx="2192">
                  <c:v>0.43887731481481479</c:v>
                </c:pt>
                <c:pt idx="2193">
                  <c:v>0.43888888888888888</c:v>
                </c:pt>
                <c:pt idx="2194">
                  <c:v>0.43890046296296298</c:v>
                </c:pt>
                <c:pt idx="2195">
                  <c:v>0.43891203703703702</c:v>
                </c:pt>
                <c:pt idx="2196">
                  <c:v>0.43892361111111111</c:v>
                </c:pt>
                <c:pt idx="2197">
                  <c:v>0.43893518518518521</c:v>
                </c:pt>
                <c:pt idx="2198">
                  <c:v>0.43894675925925924</c:v>
                </c:pt>
                <c:pt idx="2199">
                  <c:v>0.43895833333333334</c:v>
                </c:pt>
                <c:pt idx="2200">
                  <c:v>0.43896990740740743</c:v>
                </c:pt>
                <c:pt idx="2201">
                  <c:v>0.43898148148148147</c:v>
                </c:pt>
                <c:pt idx="2202">
                  <c:v>0.43899305555555557</c:v>
                </c:pt>
                <c:pt idx="2203">
                  <c:v>0.43900462962962961</c:v>
                </c:pt>
                <c:pt idx="2204">
                  <c:v>0.4390162037037037</c:v>
                </c:pt>
                <c:pt idx="2205">
                  <c:v>0.43902777777777779</c:v>
                </c:pt>
                <c:pt idx="2206">
                  <c:v>0.43903935185185183</c:v>
                </c:pt>
                <c:pt idx="2207">
                  <c:v>0.43905092592592593</c:v>
                </c:pt>
                <c:pt idx="2208">
                  <c:v>0.43906250000000002</c:v>
                </c:pt>
                <c:pt idx="2209">
                  <c:v>0.43907407407407406</c:v>
                </c:pt>
                <c:pt idx="2210">
                  <c:v>0.43908564814814816</c:v>
                </c:pt>
                <c:pt idx="2211">
                  <c:v>0.43909722222222225</c:v>
                </c:pt>
                <c:pt idx="2212">
                  <c:v>0.43910879629629629</c:v>
                </c:pt>
                <c:pt idx="2213">
                  <c:v>0.43912037037037038</c:v>
                </c:pt>
                <c:pt idx="2214">
                  <c:v>0.43913194444444442</c:v>
                </c:pt>
                <c:pt idx="2215">
                  <c:v>0.43914351851851852</c:v>
                </c:pt>
                <c:pt idx="2216">
                  <c:v>0.43915509259259261</c:v>
                </c:pt>
                <c:pt idx="2217">
                  <c:v>0.43916666666666665</c:v>
                </c:pt>
                <c:pt idx="2218">
                  <c:v>0.43917824074074074</c:v>
                </c:pt>
                <c:pt idx="2219">
                  <c:v>0.43918981481481484</c:v>
                </c:pt>
                <c:pt idx="2220">
                  <c:v>0.43920138888888888</c:v>
                </c:pt>
                <c:pt idx="2221">
                  <c:v>0.43921296296296297</c:v>
                </c:pt>
                <c:pt idx="2222">
                  <c:v>0.43922453703703701</c:v>
                </c:pt>
                <c:pt idx="2223">
                  <c:v>0.4392361111111111</c:v>
                </c:pt>
                <c:pt idx="2224">
                  <c:v>0.4392476851851852</c:v>
                </c:pt>
                <c:pt idx="2225">
                  <c:v>0.43925925925925924</c:v>
                </c:pt>
                <c:pt idx="2226">
                  <c:v>0.43927083333333333</c:v>
                </c:pt>
                <c:pt idx="2227">
                  <c:v>0.43928240740740743</c:v>
                </c:pt>
                <c:pt idx="2228">
                  <c:v>0.43929398148148147</c:v>
                </c:pt>
                <c:pt idx="2229">
                  <c:v>0.43930555555555556</c:v>
                </c:pt>
                <c:pt idx="2230">
                  <c:v>0.43931712962962965</c:v>
                </c:pt>
                <c:pt idx="2231">
                  <c:v>0.43932870370370369</c:v>
                </c:pt>
                <c:pt idx="2232">
                  <c:v>0.43934027777777779</c:v>
                </c:pt>
                <c:pt idx="2233">
                  <c:v>0.43935185185185183</c:v>
                </c:pt>
                <c:pt idx="2234">
                  <c:v>0.43936342592592592</c:v>
                </c:pt>
                <c:pt idx="2235">
                  <c:v>0.43937500000000002</c:v>
                </c:pt>
                <c:pt idx="2236">
                  <c:v>0.43938657407407405</c:v>
                </c:pt>
                <c:pt idx="2237">
                  <c:v>0.43939814814814815</c:v>
                </c:pt>
                <c:pt idx="2238">
                  <c:v>0.43940972222222224</c:v>
                </c:pt>
                <c:pt idx="2239">
                  <c:v>0.43942129629629628</c:v>
                </c:pt>
                <c:pt idx="2240">
                  <c:v>0.43943287037037038</c:v>
                </c:pt>
                <c:pt idx="2241">
                  <c:v>0.43944444444444447</c:v>
                </c:pt>
                <c:pt idx="2242">
                  <c:v>0.43945601851851851</c:v>
                </c:pt>
                <c:pt idx="2243">
                  <c:v>0.4394675925925926</c:v>
                </c:pt>
                <c:pt idx="2244">
                  <c:v>0.43947916666666664</c:v>
                </c:pt>
                <c:pt idx="2245">
                  <c:v>0.43949074074074074</c:v>
                </c:pt>
                <c:pt idx="2246">
                  <c:v>0.43950231481481483</c:v>
                </c:pt>
                <c:pt idx="2247">
                  <c:v>0.43951388888888887</c:v>
                </c:pt>
                <c:pt idx="2248">
                  <c:v>0.43952546296296297</c:v>
                </c:pt>
                <c:pt idx="2249">
                  <c:v>0.43953703703703706</c:v>
                </c:pt>
                <c:pt idx="2250">
                  <c:v>0.4395486111111111</c:v>
                </c:pt>
                <c:pt idx="2251">
                  <c:v>0.43956018518518519</c:v>
                </c:pt>
                <c:pt idx="2252">
                  <c:v>0.43957175925925923</c:v>
                </c:pt>
                <c:pt idx="2253">
                  <c:v>0.43958333333333333</c:v>
                </c:pt>
                <c:pt idx="2254">
                  <c:v>0.43959490740740742</c:v>
                </c:pt>
                <c:pt idx="2255">
                  <c:v>0.43960648148148146</c:v>
                </c:pt>
                <c:pt idx="2256">
                  <c:v>0.43961805555555555</c:v>
                </c:pt>
                <c:pt idx="2257">
                  <c:v>0.43962962962962965</c:v>
                </c:pt>
                <c:pt idx="2258">
                  <c:v>0.43964120370370369</c:v>
                </c:pt>
                <c:pt idx="2259">
                  <c:v>0.43965277777777778</c:v>
                </c:pt>
                <c:pt idx="2260">
                  <c:v>0.43966435185185188</c:v>
                </c:pt>
                <c:pt idx="2261">
                  <c:v>0.43967592592592591</c:v>
                </c:pt>
                <c:pt idx="2262">
                  <c:v>0.43968750000000001</c:v>
                </c:pt>
                <c:pt idx="2263">
                  <c:v>0.43969907407407405</c:v>
                </c:pt>
                <c:pt idx="2264">
                  <c:v>0.43971064814814814</c:v>
                </c:pt>
                <c:pt idx="2265">
                  <c:v>0.43972222222222224</c:v>
                </c:pt>
                <c:pt idx="2266">
                  <c:v>0.43973379629629628</c:v>
                </c:pt>
                <c:pt idx="2267">
                  <c:v>0.43974537037037037</c:v>
                </c:pt>
                <c:pt idx="2268">
                  <c:v>0.43975694444444446</c:v>
                </c:pt>
                <c:pt idx="2269">
                  <c:v>0.4397685185185185</c:v>
                </c:pt>
                <c:pt idx="2270">
                  <c:v>0.4397800925925926</c:v>
                </c:pt>
                <c:pt idx="2271">
                  <c:v>0.43979166666666669</c:v>
                </c:pt>
                <c:pt idx="2272">
                  <c:v>0.43980324074074073</c:v>
                </c:pt>
                <c:pt idx="2273">
                  <c:v>0.43981481481481483</c:v>
                </c:pt>
                <c:pt idx="2274">
                  <c:v>0.43982638888888886</c:v>
                </c:pt>
                <c:pt idx="2275">
                  <c:v>0.43983796296296296</c:v>
                </c:pt>
                <c:pt idx="2276">
                  <c:v>0.43984953703703705</c:v>
                </c:pt>
                <c:pt idx="2277">
                  <c:v>0.43986111111111109</c:v>
                </c:pt>
                <c:pt idx="2278">
                  <c:v>0.43987268518518519</c:v>
                </c:pt>
                <c:pt idx="2279">
                  <c:v>0.43988425925925928</c:v>
                </c:pt>
                <c:pt idx="2280">
                  <c:v>0.43989583333333332</c:v>
                </c:pt>
                <c:pt idx="2281">
                  <c:v>0.43990740740740741</c:v>
                </c:pt>
                <c:pt idx="2282">
                  <c:v>0.43991898148148151</c:v>
                </c:pt>
                <c:pt idx="2283">
                  <c:v>0.43993055555555555</c:v>
                </c:pt>
                <c:pt idx="2284">
                  <c:v>0.43994212962962964</c:v>
                </c:pt>
                <c:pt idx="2285">
                  <c:v>0.43995370370370368</c:v>
                </c:pt>
                <c:pt idx="2286">
                  <c:v>0.43996527777777777</c:v>
                </c:pt>
                <c:pt idx="2287">
                  <c:v>0.44</c:v>
                </c:pt>
                <c:pt idx="2288">
                  <c:v>0.4400115740740741</c:v>
                </c:pt>
                <c:pt idx="2289">
                  <c:v>0.44002314814814814</c:v>
                </c:pt>
                <c:pt idx="2290">
                  <c:v>0.44003472222222223</c:v>
                </c:pt>
                <c:pt idx="2291">
                  <c:v>0.44004629629629627</c:v>
                </c:pt>
                <c:pt idx="2292">
                  <c:v>0.44005787037037036</c:v>
                </c:pt>
                <c:pt idx="2293">
                  <c:v>0.44011574074074072</c:v>
                </c:pt>
              </c:numCache>
            </c:numRef>
          </c:xVal>
          <c:yVal>
            <c:numRef>
              <c:f>'06_10_02'!$I$2:$I$2295</c:f>
              <c:numCache>
                <c:formatCode>General</c:formatCode>
                <c:ptCount val="2294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  <c:pt idx="151">
                  <c:v>0.5</c:v>
                </c:pt>
                <c:pt idx="152">
                  <c:v>0.5</c:v>
                </c:pt>
                <c:pt idx="153">
                  <c:v>0.5</c:v>
                </c:pt>
                <c:pt idx="154">
                  <c:v>0.5</c:v>
                </c:pt>
                <c:pt idx="155">
                  <c:v>0.5</c:v>
                </c:pt>
                <c:pt idx="156">
                  <c:v>0.5</c:v>
                </c:pt>
                <c:pt idx="157">
                  <c:v>0.5</c:v>
                </c:pt>
                <c:pt idx="158">
                  <c:v>0.5</c:v>
                </c:pt>
                <c:pt idx="159">
                  <c:v>0.5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0.5</c:v>
                </c:pt>
                <c:pt idx="177">
                  <c:v>0.5</c:v>
                </c:pt>
                <c:pt idx="178">
                  <c:v>0.5</c:v>
                </c:pt>
                <c:pt idx="179">
                  <c:v>0.5</c:v>
                </c:pt>
                <c:pt idx="180">
                  <c:v>0.5</c:v>
                </c:pt>
                <c:pt idx="181">
                  <c:v>0.5</c:v>
                </c:pt>
                <c:pt idx="182">
                  <c:v>0.5</c:v>
                </c:pt>
                <c:pt idx="183">
                  <c:v>0.5</c:v>
                </c:pt>
                <c:pt idx="184">
                  <c:v>0.5</c:v>
                </c:pt>
                <c:pt idx="185">
                  <c:v>0.5</c:v>
                </c:pt>
                <c:pt idx="186">
                  <c:v>0.5</c:v>
                </c:pt>
                <c:pt idx="187">
                  <c:v>0.5</c:v>
                </c:pt>
                <c:pt idx="188">
                  <c:v>0.5</c:v>
                </c:pt>
                <c:pt idx="189">
                  <c:v>0.5</c:v>
                </c:pt>
                <c:pt idx="190">
                  <c:v>0.5</c:v>
                </c:pt>
                <c:pt idx="191">
                  <c:v>0.5</c:v>
                </c:pt>
                <c:pt idx="192">
                  <c:v>0.5</c:v>
                </c:pt>
                <c:pt idx="193">
                  <c:v>0.5</c:v>
                </c:pt>
                <c:pt idx="194">
                  <c:v>0.5</c:v>
                </c:pt>
                <c:pt idx="195">
                  <c:v>0.5</c:v>
                </c:pt>
                <c:pt idx="196">
                  <c:v>0.5</c:v>
                </c:pt>
                <c:pt idx="197">
                  <c:v>0.5</c:v>
                </c:pt>
                <c:pt idx="198">
                  <c:v>0.5</c:v>
                </c:pt>
                <c:pt idx="199">
                  <c:v>0.5</c:v>
                </c:pt>
                <c:pt idx="200">
                  <c:v>0.5</c:v>
                </c:pt>
                <c:pt idx="201">
                  <c:v>0.5</c:v>
                </c:pt>
                <c:pt idx="202">
                  <c:v>0.5</c:v>
                </c:pt>
                <c:pt idx="203">
                  <c:v>0.5</c:v>
                </c:pt>
                <c:pt idx="204">
                  <c:v>0.5</c:v>
                </c:pt>
                <c:pt idx="205">
                  <c:v>0.5</c:v>
                </c:pt>
                <c:pt idx="206">
                  <c:v>0.5</c:v>
                </c:pt>
                <c:pt idx="207">
                  <c:v>0.5</c:v>
                </c:pt>
                <c:pt idx="208">
                  <c:v>0.5</c:v>
                </c:pt>
                <c:pt idx="209">
                  <c:v>0.5</c:v>
                </c:pt>
                <c:pt idx="210">
                  <c:v>0.5</c:v>
                </c:pt>
                <c:pt idx="211">
                  <c:v>0.5</c:v>
                </c:pt>
                <c:pt idx="212">
                  <c:v>0.5</c:v>
                </c:pt>
                <c:pt idx="213">
                  <c:v>0.5</c:v>
                </c:pt>
                <c:pt idx="214">
                  <c:v>0.5</c:v>
                </c:pt>
                <c:pt idx="215">
                  <c:v>0.5</c:v>
                </c:pt>
                <c:pt idx="216">
                  <c:v>0.5</c:v>
                </c:pt>
                <c:pt idx="217">
                  <c:v>0.5</c:v>
                </c:pt>
                <c:pt idx="218">
                  <c:v>0.5</c:v>
                </c:pt>
                <c:pt idx="219">
                  <c:v>0.5</c:v>
                </c:pt>
                <c:pt idx="220">
                  <c:v>0.5</c:v>
                </c:pt>
                <c:pt idx="221">
                  <c:v>0.5</c:v>
                </c:pt>
                <c:pt idx="222">
                  <c:v>0.5</c:v>
                </c:pt>
                <c:pt idx="223">
                  <c:v>0.5</c:v>
                </c:pt>
                <c:pt idx="224">
                  <c:v>0.5</c:v>
                </c:pt>
                <c:pt idx="225">
                  <c:v>0.5</c:v>
                </c:pt>
                <c:pt idx="226">
                  <c:v>0.5</c:v>
                </c:pt>
                <c:pt idx="227">
                  <c:v>0.5</c:v>
                </c:pt>
                <c:pt idx="228">
                  <c:v>0.5</c:v>
                </c:pt>
                <c:pt idx="229">
                  <c:v>0.5</c:v>
                </c:pt>
                <c:pt idx="230">
                  <c:v>0.5</c:v>
                </c:pt>
                <c:pt idx="231">
                  <c:v>0.5</c:v>
                </c:pt>
                <c:pt idx="232">
                  <c:v>0.5</c:v>
                </c:pt>
                <c:pt idx="233">
                  <c:v>0.5</c:v>
                </c:pt>
                <c:pt idx="234">
                  <c:v>0.5</c:v>
                </c:pt>
                <c:pt idx="235">
                  <c:v>0.5</c:v>
                </c:pt>
                <c:pt idx="236">
                  <c:v>0.5</c:v>
                </c:pt>
                <c:pt idx="237">
                  <c:v>0.5</c:v>
                </c:pt>
                <c:pt idx="238">
                  <c:v>0.5</c:v>
                </c:pt>
                <c:pt idx="239">
                  <c:v>0.5</c:v>
                </c:pt>
                <c:pt idx="240">
                  <c:v>0.5</c:v>
                </c:pt>
                <c:pt idx="241">
                  <c:v>0.5</c:v>
                </c:pt>
                <c:pt idx="242">
                  <c:v>0.5</c:v>
                </c:pt>
                <c:pt idx="243">
                  <c:v>0.5</c:v>
                </c:pt>
                <c:pt idx="244">
                  <c:v>0.5</c:v>
                </c:pt>
                <c:pt idx="245">
                  <c:v>0.5</c:v>
                </c:pt>
                <c:pt idx="246">
                  <c:v>0.5</c:v>
                </c:pt>
                <c:pt idx="247">
                  <c:v>0.5</c:v>
                </c:pt>
                <c:pt idx="248">
                  <c:v>0.5</c:v>
                </c:pt>
                <c:pt idx="249">
                  <c:v>0.5</c:v>
                </c:pt>
                <c:pt idx="250">
                  <c:v>0.5</c:v>
                </c:pt>
                <c:pt idx="251">
                  <c:v>0.5</c:v>
                </c:pt>
                <c:pt idx="252">
                  <c:v>0.5</c:v>
                </c:pt>
                <c:pt idx="253">
                  <c:v>0.5</c:v>
                </c:pt>
                <c:pt idx="254">
                  <c:v>0.5</c:v>
                </c:pt>
                <c:pt idx="255">
                  <c:v>0.5</c:v>
                </c:pt>
                <c:pt idx="256">
                  <c:v>0.5</c:v>
                </c:pt>
                <c:pt idx="257">
                  <c:v>0.5</c:v>
                </c:pt>
                <c:pt idx="258">
                  <c:v>0.5</c:v>
                </c:pt>
                <c:pt idx="259">
                  <c:v>0.5</c:v>
                </c:pt>
                <c:pt idx="260">
                  <c:v>0.5</c:v>
                </c:pt>
                <c:pt idx="261">
                  <c:v>0.5</c:v>
                </c:pt>
                <c:pt idx="262">
                  <c:v>0.5</c:v>
                </c:pt>
                <c:pt idx="263">
                  <c:v>0.5</c:v>
                </c:pt>
                <c:pt idx="264">
                  <c:v>0.5</c:v>
                </c:pt>
                <c:pt idx="265">
                  <c:v>0.5</c:v>
                </c:pt>
                <c:pt idx="266">
                  <c:v>0.5</c:v>
                </c:pt>
                <c:pt idx="267">
                  <c:v>0.5</c:v>
                </c:pt>
                <c:pt idx="268">
                  <c:v>0.5</c:v>
                </c:pt>
                <c:pt idx="269">
                  <c:v>0.5</c:v>
                </c:pt>
                <c:pt idx="270">
                  <c:v>0.5</c:v>
                </c:pt>
                <c:pt idx="271">
                  <c:v>0.5</c:v>
                </c:pt>
                <c:pt idx="272">
                  <c:v>0.5</c:v>
                </c:pt>
                <c:pt idx="273">
                  <c:v>0.5</c:v>
                </c:pt>
                <c:pt idx="274">
                  <c:v>0.5</c:v>
                </c:pt>
                <c:pt idx="275">
                  <c:v>0.5</c:v>
                </c:pt>
                <c:pt idx="276">
                  <c:v>0.5</c:v>
                </c:pt>
                <c:pt idx="277">
                  <c:v>0.5</c:v>
                </c:pt>
                <c:pt idx="278">
                  <c:v>0.5</c:v>
                </c:pt>
                <c:pt idx="279">
                  <c:v>0.5</c:v>
                </c:pt>
                <c:pt idx="280">
                  <c:v>0.5</c:v>
                </c:pt>
                <c:pt idx="281">
                  <c:v>0.5</c:v>
                </c:pt>
                <c:pt idx="282">
                  <c:v>0.5</c:v>
                </c:pt>
                <c:pt idx="283">
                  <c:v>0.5</c:v>
                </c:pt>
                <c:pt idx="284">
                  <c:v>0.5</c:v>
                </c:pt>
                <c:pt idx="285">
                  <c:v>0.5</c:v>
                </c:pt>
                <c:pt idx="286">
                  <c:v>0.5</c:v>
                </c:pt>
                <c:pt idx="287">
                  <c:v>0.5</c:v>
                </c:pt>
                <c:pt idx="288">
                  <c:v>0.5</c:v>
                </c:pt>
                <c:pt idx="289">
                  <c:v>0.5</c:v>
                </c:pt>
                <c:pt idx="290">
                  <c:v>0.5</c:v>
                </c:pt>
                <c:pt idx="291">
                  <c:v>0.5</c:v>
                </c:pt>
                <c:pt idx="292">
                  <c:v>0.5</c:v>
                </c:pt>
                <c:pt idx="293">
                  <c:v>0.5</c:v>
                </c:pt>
                <c:pt idx="294">
                  <c:v>0.5</c:v>
                </c:pt>
                <c:pt idx="295">
                  <c:v>0.5</c:v>
                </c:pt>
                <c:pt idx="296">
                  <c:v>0.5</c:v>
                </c:pt>
                <c:pt idx="297">
                  <c:v>0.5</c:v>
                </c:pt>
                <c:pt idx="298">
                  <c:v>0.5</c:v>
                </c:pt>
                <c:pt idx="299">
                  <c:v>0.5</c:v>
                </c:pt>
                <c:pt idx="300">
                  <c:v>0.5</c:v>
                </c:pt>
                <c:pt idx="301">
                  <c:v>0.5</c:v>
                </c:pt>
                <c:pt idx="302">
                  <c:v>0.5</c:v>
                </c:pt>
                <c:pt idx="303">
                  <c:v>0.5</c:v>
                </c:pt>
                <c:pt idx="304">
                  <c:v>0.5</c:v>
                </c:pt>
                <c:pt idx="305">
                  <c:v>0.5</c:v>
                </c:pt>
                <c:pt idx="306">
                  <c:v>0.5</c:v>
                </c:pt>
                <c:pt idx="307">
                  <c:v>0.5</c:v>
                </c:pt>
                <c:pt idx="308">
                  <c:v>0.5</c:v>
                </c:pt>
                <c:pt idx="309">
                  <c:v>0.5</c:v>
                </c:pt>
                <c:pt idx="310">
                  <c:v>0.5</c:v>
                </c:pt>
                <c:pt idx="311">
                  <c:v>0.5</c:v>
                </c:pt>
                <c:pt idx="312">
                  <c:v>0.5</c:v>
                </c:pt>
                <c:pt idx="313">
                  <c:v>0.5</c:v>
                </c:pt>
                <c:pt idx="314">
                  <c:v>0.5</c:v>
                </c:pt>
                <c:pt idx="315">
                  <c:v>0.5</c:v>
                </c:pt>
                <c:pt idx="316">
                  <c:v>0.5</c:v>
                </c:pt>
                <c:pt idx="317">
                  <c:v>0.5</c:v>
                </c:pt>
                <c:pt idx="318">
                  <c:v>0.5</c:v>
                </c:pt>
                <c:pt idx="319">
                  <c:v>0.5</c:v>
                </c:pt>
                <c:pt idx="320">
                  <c:v>0.5</c:v>
                </c:pt>
                <c:pt idx="321">
                  <c:v>0.5</c:v>
                </c:pt>
                <c:pt idx="322">
                  <c:v>0.5</c:v>
                </c:pt>
                <c:pt idx="323">
                  <c:v>0.5</c:v>
                </c:pt>
                <c:pt idx="324">
                  <c:v>0.5</c:v>
                </c:pt>
                <c:pt idx="325">
                  <c:v>0.5</c:v>
                </c:pt>
                <c:pt idx="326">
                  <c:v>0.5</c:v>
                </c:pt>
                <c:pt idx="327">
                  <c:v>0.5</c:v>
                </c:pt>
                <c:pt idx="328">
                  <c:v>0.5</c:v>
                </c:pt>
                <c:pt idx="329">
                  <c:v>0.5</c:v>
                </c:pt>
                <c:pt idx="330">
                  <c:v>0.5</c:v>
                </c:pt>
                <c:pt idx="331">
                  <c:v>0.5</c:v>
                </c:pt>
                <c:pt idx="332">
                  <c:v>0.5</c:v>
                </c:pt>
                <c:pt idx="333">
                  <c:v>0.5</c:v>
                </c:pt>
                <c:pt idx="334">
                  <c:v>0.5</c:v>
                </c:pt>
                <c:pt idx="335">
                  <c:v>0.5</c:v>
                </c:pt>
                <c:pt idx="336">
                  <c:v>0.5</c:v>
                </c:pt>
                <c:pt idx="337">
                  <c:v>0.5</c:v>
                </c:pt>
                <c:pt idx="338">
                  <c:v>0.5</c:v>
                </c:pt>
                <c:pt idx="339">
                  <c:v>0.5</c:v>
                </c:pt>
                <c:pt idx="340">
                  <c:v>0.5</c:v>
                </c:pt>
                <c:pt idx="341">
                  <c:v>0.5</c:v>
                </c:pt>
                <c:pt idx="342">
                  <c:v>0.5</c:v>
                </c:pt>
                <c:pt idx="343">
                  <c:v>0.5</c:v>
                </c:pt>
                <c:pt idx="344">
                  <c:v>0.5</c:v>
                </c:pt>
                <c:pt idx="345">
                  <c:v>0.5</c:v>
                </c:pt>
                <c:pt idx="346">
                  <c:v>0.5</c:v>
                </c:pt>
                <c:pt idx="347">
                  <c:v>0.5</c:v>
                </c:pt>
                <c:pt idx="348">
                  <c:v>0.5</c:v>
                </c:pt>
                <c:pt idx="349">
                  <c:v>0.5</c:v>
                </c:pt>
                <c:pt idx="350">
                  <c:v>0.5</c:v>
                </c:pt>
                <c:pt idx="351">
                  <c:v>0.5</c:v>
                </c:pt>
                <c:pt idx="352">
                  <c:v>0.5</c:v>
                </c:pt>
                <c:pt idx="353">
                  <c:v>0.5</c:v>
                </c:pt>
                <c:pt idx="354">
                  <c:v>0.5</c:v>
                </c:pt>
                <c:pt idx="355">
                  <c:v>0.5</c:v>
                </c:pt>
                <c:pt idx="356">
                  <c:v>0.5</c:v>
                </c:pt>
                <c:pt idx="357">
                  <c:v>0.5</c:v>
                </c:pt>
                <c:pt idx="358">
                  <c:v>0.5</c:v>
                </c:pt>
                <c:pt idx="359">
                  <c:v>0.5</c:v>
                </c:pt>
                <c:pt idx="360">
                  <c:v>0.5</c:v>
                </c:pt>
                <c:pt idx="361">
                  <c:v>0.5</c:v>
                </c:pt>
                <c:pt idx="362">
                  <c:v>0.5</c:v>
                </c:pt>
                <c:pt idx="363">
                  <c:v>0.5</c:v>
                </c:pt>
                <c:pt idx="364">
                  <c:v>0.5</c:v>
                </c:pt>
                <c:pt idx="365">
                  <c:v>0.5</c:v>
                </c:pt>
                <c:pt idx="366">
                  <c:v>0.5</c:v>
                </c:pt>
                <c:pt idx="367">
                  <c:v>0.5</c:v>
                </c:pt>
                <c:pt idx="368">
                  <c:v>0.5</c:v>
                </c:pt>
                <c:pt idx="369">
                  <c:v>0.5</c:v>
                </c:pt>
                <c:pt idx="370">
                  <c:v>0.5</c:v>
                </c:pt>
                <c:pt idx="371">
                  <c:v>0.5</c:v>
                </c:pt>
                <c:pt idx="372">
                  <c:v>0.5</c:v>
                </c:pt>
                <c:pt idx="373">
                  <c:v>0.5</c:v>
                </c:pt>
                <c:pt idx="374">
                  <c:v>0.5</c:v>
                </c:pt>
                <c:pt idx="375">
                  <c:v>0.5</c:v>
                </c:pt>
                <c:pt idx="376">
                  <c:v>0.5</c:v>
                </c:pt>
                <c:pt idx="377">
                  <c:v>0.5</c:v>
                </c:pt>
                <c:pt idx="378">
                  <c:v>0.5</c:v>
                </c:pt>
                <c:pt idx="379">
                  <c:v>0.5</c:v>
                </c:pt>
                <c:pt idx="380">
                  <c:v>0.5</c:v>
                </c:pt>
                <c:pt idx="381">
                  <c:v>0.5</c:v>
                </c:pt>
                <c:pt idx="382">
                  <c:v>0.5</c:v>
                </c:pt>
                <c:pt idx="383">
                  <c:v>0.5</c:v>
                </c:pt>
                <c:pt idx="384">
                  <c:v>0.5</c:v>
                </c:pt>
                <c:pt idx="385">
                  <c:v>0.5</c:v>
                </c:pt>
                <c:pt idx="386">
                  <c:v>0.5</c:v>
                </c:pt>
                <c:pt idx="387">
                  <c:v>0.5</c:v>
                </c:pt>
                <c:pt idx="388">
                  <c:v>0.5</c:v>
                </c:pt>
                <c:pt idx="389">
                  <c:v>0.5</c:v>
                </c:pt>
                <c:pt idx="390">
                  <c:v>0.5</c:v>
                </c:pt>
                <c:pt idx="391">
                  <c:v>0.5</c:v>
                </c:pt>
                <c:pt idx="392">
                  <c:v>0.5</c:v>
                </c:pt>
                <c:pt idx="393">
                  <c:v>0.5</c:v>
                </c:pt>
                <c:pt idx="394">
                  <c:v>0.5</c:v>
                </c:pt>
                <c:pt idx="395">
                  <c:v>0.5</c:v>
                </c:pt>
                <c:pt idx="396">
                  <c:v>0.5</c:v>
                </c:pt>
                <c:pt idx="397">
                  <c:v>0.5</c:v>
                </c:pt>
                <c:pt idx="398">
                  <c:v>0.5</c:v>
                </c:pt>
                <c:pt idx="399">
                  <c:v>0.5</c:v>
                </c:pt>
                <c:pt idx="400">
                  <c:v>0.5</c:v>
                </c:pt>
                <c:pt idx="401">
                  <c:v>0.5</c:v>
                </c:pt>
                <c:pt idx="402">
                  <c:v>0.5</c:v>
                </c:pt>
                <c:pt idx="403">
                  <c:v>0.5</c:v>
                </c:pt>
                <c:pt idx="404">
                  <c:v>0.5</c:v>
                </c:pt>
                <c:pt idx="405">
                  <c:v>0.5</c:v>
                </c:pt>
                <c:pt idx="406">
                  <c:v>0.5</c:v>
                </c:pt>
                <c:pt idx="407">
                  <c:v>0.5</c:v>
                </c:pt>
                <c:pt idx="408">
                  <c:v>0.5</c:v>
                </c:pt>
                <c:pt idx="409">
                  <c:v>0.5</c:v>
                </c:pt>
                <c:pt idx="410">
                  <c:v>0.5</c:v>
                </c:pt>
                <c:pt idx="411">
                  <c:v>0.5</c:v>
                </c:pt>
                <c:pt idx="412">
                  <c:v>0.5</c:v>
                </c:pt>
                <c:pt idx="413">
                  <c:v>0.5</c:v>
                </c:pt>
                <c:pt idx="414">
                  <c:v>0.5</c:v>
                </c:pt>
                <c:pt idx="415">
                  <c:v>0.5</c:v>
                </c:pt>
                <c:pt idx="416">
                  <c:v>0.5</c:v>
                </c:pt>
                <c:pt idx="417">
                  <c:v>0.5</c:v>
                </c:pt>
                <c:pt idx="418">
                  <c:v>0.5</c:v>
                </c:pt>
                <c:pt idx="419">
                  <c:v>0.5</c:v>
                </c:pt>
                <c:pt idx="420">
                  <c:v>0.5</c:v>
                </c:pt>
                <c:pt idx="421">
                  <c:v>0.5</c:v>
                </c:pt>
                <c:pt idx="422">
                  <c:v>0.5</c:v>
                </c:pt>
                <c:pt idx="423">
                  <c:v>0.5</c:v>
                </c:pt>
                <c:pt idx="424">
                  <c:v>0.5</c:v>
                </c:pt>
                <c:pt idx="425">
                  <c:v>0.5</c:v>
                </c:pt>
                <c:pt idx="426">
                  <c:v>0.5</c:v>
                </c:pt>
                <c:pt idx="427">
                  <c:v>0.5</c:v>
                </c:pt>
                <c:pt idx="428">
                  <c:v>0.5</c:v>
                </c:pt>
                <c:pt idx="429">
                  <c:v>0.5</c:v>
                </c:pt>
                <c:pt idx="430">
                  <c:v>0.5</c:v>
                </c:pt>
                <c:pt idx="431">
                  <c:v>0.5</c:v>
                </c:pt>
                <c:pt idx="432">
                  <c:v>0.5</c:v>
                </c:pt>
                <c:pt idx="433">
                  <c:v>0.5</c:v>
                </c:pt>
                <c:pt idx="434">
                  <c:v>0.5</c:v>
                </c:pt>
                <c:pt idx="435">
                  <c:v>0.5</c:v>
                </c:pt>
                <c:pt idx="436">
                  <c:v>0.5</c:v>
                </c:pt>
                <c:pt idx="437">
                  <c:v>0.5</c:v>
                </c:pt>
                <c:pt idx="438">
                  <c:v>0.5</c:v>
                </c:pt>
                <c:pt idx="439">
                  <c:v>0.5</c:v>
                </c:pt>
                <c:pt idx="440">
                  <c:v>0.5</c:v>
                </c:pt>
                <c:pt idx="441">
                  <c:v>0.5</c:v>
                </c:pt>
                <c:pt idx="442">
                  <c:v>0.5</c:v>
                </c:pt>
                <c:pt idx="443">
                  <c:v>0.5</c:v>
                </c:pt>
                <c:pt idx="444">
                  <c:v>0.5</c:v>
                </c:pt>
                <c:pt idx="445">
                  <c:v>0.5</c:v>
                </c:pt>
                <c:pt idx="446">
                  <c:v>0.5</c:v>
                </c:pt>
                <c:pt idx="447">
                  <c:v>0.5</c:v>
                </c:pt>
                <c:pt idx="448">
                  <c:v>0.5</c:v>
                </c:pt>
                <c:pt idx="449">
                  <c:v>0.5</c:v>
                </c:pt>
                <c:pt idx="450">
                  <c:v>0.5</c:v>
                </c:pt>
                <c:pt idx="451">
                  <c:v>0.5</c:v>
                </c:pt>
                <c:pt idx="452">
                  <c:v>0.5</c:v>
                </c:pt>
                <c:pt idx="453">
                  <c:v>0.5</c:v>
                </c:pt>
                <c:pt idx="454">
                  <c:v>0.5</c:v>
                </c:pt>
                <c:pt idx="455">
                  <c:v>0.5</c:v>
                </c:pt>
                <c:pt idx="456">
                  <c:v>0.5</c:v>
                </c:pt>
                <c:pt idx="457">
                  <c:v>0.5</c:v>
                </c:pt>
                <c:pt idx="458">
                  <c:v>0.5</c:v>
                </c:pt>
                <c:pt idx="459">
                  <c:v>0.5</c:v>
                </c:pt>
                <c:pt idx="460">
                  <c:v>0.5</c:v>
                </c:pt>
                <c:pt idx="461">
                  <c:v>0.5</c:v>
                </c:pt>
                <c:pt idx="462">
                  <c:v>0.5</c:v>
                </c:pt>
                <c:pt idx="463">
                  <c:v>0.5</c:v>
                </c:pt>
                <c:pt idx="464">
                  <c:v>0.5</c:v>
                </c:pt>
                <c:pt idx="465">
                  <c:v>0.5</c:v>
                </c:pt>
                <c:pt idx="466">
                  <c:v>0.5</c:v>
                </c:pt>
                <c:pt idx="467">
                  <c:v>0.5</c:v>
                </c:pt>
                <c:pt idx="468">
                  <c:v>0.5</c:v>
                </c:pt>
                <c:pt idx="469">
                  <c:v>0.5</c:v>
                </c:pt>
                <c:pt idx="470">
                  <c:v>0.5</c:v>
                </c:pt>
                <c:pt idx="471">
                  <c:v>0.5</c:v>
                </c:pt>
                <c:pt idx="472">
                  <c:v>0.5</c:v>
                </c:pt>
                <c:pt idx="473">
                  <c:v>0.5</c:v>
                </c:pt>
                <c:pt idx="474">
                  <c:v>0.5</c:v>
                </c:pt>
                <c:pt idx="475">
                  <c:v>0.5</c:v>
                </c:pt>
                <c:pt idx="476">
                  <c:v>0.5</c:v>
                </c:pt>
                <c:pt idx="477">
                  <c:v>0.5</c:v>
                </c:pt>
                <c:pt idx="478">
                  <c:v>0.5</c:v>
                </c:pt>
                <c:pt idx="479">
                  <c:v>0.5</c:v>
                </c:pt>
                <c:pt idx="480">
                  <c:v>0.5</c:v>
                </c:pt>
                <c:pt idx="481">
                  <c:v>0.5</c:v>
                </c:pt>
                <c:pt idx="482">
                  <c:v>0.5</c:v>
                </c:pt>
                <c:pt idx="483">
                  <c:v>0.5</c:v>
                </c:pt>
                <c:pt idx="484">
                  <c:v>0.5</c:v>
                </c:pt>
                <c:pt idx="485">
                  <c:v>0.5</c:v>
                </c:pt>
                <c:pt idx="486">
                  <c:v>0.5</c:v>
                </c:pt>
                <c:pt idx="487">
                  <c:v>0.5</c:v>
                </c:pt>
                <c:pt idx="488">
                  <c:v>0.5</c:v>
                </c:pt>
                <c:pt idx="489">
                  <c:v>0.5</c:v>
                </c:pt>
                <c:pt idx="490">
                  <c:v>0.5</c:v>
                </c:pt>
                <c:pt idx="491">
                  <c:v>0.5</c:v>
                </c:pt>
                <c:pt idx="492">
                  <c:v>0.5</c:v>
                </c:pt>
                <c:pt idx="493">
                  <c:v>0.5</c:v>
                </c:pt>
                <c:pt idx="494">
                  <c:v>0.5</c:v>
                </c:pt>
                <c:pt idx="495">
                  <c:v>0.5</c:v>
                </c:pt>
                <c:pt idx="496">
                  <c:v>0.5</c:v>
                </c:pt>
                <c:pt idx="497">
                  <c:v>0.5</c:v>
                </c:pt>
                <c:pt idx="498">
                  <c:v>0.5</c:v>
                </c:pt>
                <c:pt idx="499">
                  <c:v>0.5</c:v>
                </c:pt>
                <c:pt idx="500">
                  <c:v>0.5</c:v>
                </c:pt>
                <c:pt idx="501">
                  <c:v>0.5</c:v>
                </c:pt>
                <c:pt idx="502">
                  <c:v>0.5</c:v>
                </c:pt>
                <c:pt idx="503">
                  <c:v>0.5</c:v>
                </c:pt>
                <c:pt idx="504">
                  <c:v>0.5</c:v>
                </c:pt>
                <c:pt idx="505">
                  <c:v>0.5</c:v>
                </c:pt>
                <c:pt idx="506">
                  <c:v>0.5</c:v>
                </c:pt>
                <c:pt idx="507">
                  <c:v>0.5</c:v>
                </c:pt>
                <c:pt idx="508">
                  <c:v>0.5</c:v>
                </c:pt>
                <c:pt idx="509">
                  <c:v>0.5</c:v>
                </c:pt>
                <c:pt idx="510">
                  <c:v>0.5</c:v>
                </c:pt>
                <c:pt idx="511">
                  <c:v>0.5</c:v>
                </c:pt>
                <c:pt idx="512">
                  <c:v>0.5</c:v>
                </c:pt>
                <c:pt idx="513">
                  <c:v>0.5</c:v>
                </c:pt>
                <c:pt idx="514">
                  <c:v>0.5</c:v>
                </c:pt>
                <c:pt idx="515">
                  <c:v>0.5</c:v>
                </c:pt>
                <c:pt idx="516">
                  <c:v>0.5</c:v>
                </c:pt>
                <c:pt idx="517">
                  <c:v>0.5</c:v>
                </c:pt>
                <c:pt idx="518">
                  <c:v>0.5</c:v>
                </c:pt>
                <c:pt idx="519">
                  <c:v>0.5</c:v>
                </c:pt>
                <c:pt idx="520">
                  <c:v>0.5</c:v>
                </c:pt>
                <c:pt idx="521">
                  <c:v>0.5</c:v>
                </c:pt>
                <c:pt idx="522">
                  <c:v>0.5</c:v>
                </c:pt>
                <c:pt idx="523">
                  <c:v>0.5</c:v>
                </c:pt>
                <c:pt idx="524">
                  <c:v>0.5</c:v>
                </c:pt>
                <c:pt idx="525">
                  <c:v>0.5</c:v>
                </c:pt>
                <c:pt idx="526">
                  <c:v>0.5</c:v>
                </c:pt>
                <c:pt idx="527">
                  <c:v>0.5</c:v>
                </c:pt>
                <c:pt idx="528">
                  <c:v>0.5</c:v>
                </c:pt>
                <c:pt idx="529">
                  <c:v>0.5</c:v>
                </c:pt>
                <c:pt idx="530">
                  <c:v>0.5</c:v>
                </c:pt>
                <c:pt idx="531">
                  <c:v>0.5</c:v>
                </c:pt>
                <c:pt idx="532">
                  <c:v>0.5</c:v>
                </c:pt>
                <c:pt idx="533">
                  <c:v>0.5</c:v>
                </c:pt>
                <c:pt idx="534">
                  <c:v>0.5</c:v>
                </c:pt>
                <c:pt idx="535">
                  <c:v>0.5</c:v>
                </c:pt>
                <c:pt idx="536">
                  <c:v>0.5</c:v>
                </c:pt>
                <c:pt idx="537">
                  <c:v>0.5</c:v>
                </c:pt>
                <c:pt idx="538">
                  <c:v>0.5</c:v>
                </c:pt>
                <c:pt idx="539">
                  <c:v>0.5</c:v>
                </c:pt>
                <c:pt idx="540">
                  <c:v>0.5</c:v>
                </c:pt>
                <c:pt idx="541">
                  <c:v>0.5</c:v>
                </c:pt>
                <c:pt idx="542">
                  <c:v>0.5</c:v>
                </c:pt>
                <c:pt idx="543">
                  <c:v>0.5</c:v>
                </c:pt>
                <c:pt idx="544">
                  <c:v>0.5</c:v>
                </c:pt>
                <c:pt idx="545">
                  <c:v>0.5</c:v>
                </c:pt>
                <c:pt idx="546">
                  <c:v>0.5</c:v>
                </c:pt>
                <c:pt idx="547">
                  <c:v>0.5</c:v>
                </c:pt>
                <c:pt idx="548">
                  <c:v>0.5</c:v>
                </c:pt>
                <c:pt idx="549">
                  <c:v>0.5</c:v>
                </c:pt>
                <c:pt idx="550">
                  <c:v>0.5</c:v>
                </c:pt>
                <c:pt idx="551">
                  <c:v>0.5</c:v>
                </c:pt>
                <c:pt idx="552">
                  <c:v>0.5</c:v>
                </c:pt>
                <c:pt idx="553">
                  <c:v>0.5</c:v>
                </c:pt>
                <c:pt idx="554">
                  <c:v>0.5</c:v>
                </c:pt>
                <c:pt idx="555">
                  <c:v>0.5</c:v>
                </c:pt>
                <c:pt idx="556">
                  <c:v>0.5</c:v>
                </c:pt>
                <c:pt idx="557">
                  <c:v>0.5</c:v>
                </c:pt>
                <c:pt idx="558">
                  <c:v>0.5</c:v>
                </c:pt>
                <c:pt idx="559">
                  <c:v>0.5</c:v>
                </c:pt>
                <c:pt idx="560">
                  <c:v>0.5</c:v>
                </c:pt>
                <c:pt idx="561">
                  <c:v>0.5</c:v>
                </c:pt>
                <c:pt idx="562">
                  <c:v>0.5</c:v>
                </c:pt>
                <c:pt idx="563">
                  <c:v>0.5</c:v>
                </c:pt>
                <c:pt idx="564">
                  <c:v>0.5</c:v>
                </c:pt>
                <c:pt idx="565">
                  <c:v>0.5</c:v>
                </c:pt>
                <c:pt idx="566">
                  <c:v>0.5</c:v>
                </c:pt>
                <c:pt idx="567">
                  <c:v>0.5</c:v>
                </c:pt>
                <c:pt idx="568">
                  <c:v>0.5</c:v>
                </c:pt>
                <c:pt idx="569">
                  <c:v>0.5</c:v>
                </c:pt>
                <c:pt idx="570">
                  <c:v>0.5</c:v>
                </c:pt>
                <c:pt idx="571">
                  <c:v>0.5</c:v>
                </c:pt>
                <c:pt idx="572">
                  <c:v>0.5</c:v>
                </c:pt>
                <c:pt idx="573">
                  <c:v>0.5</c:v>
                </c:pt>
                <c:pt idx="574">
                  <c:v>0.5</c:v>
                </c:pt>
                <c:pt idx="575">
                  <c:v>0.5</c:v>
                </c:pt>
                <c:pt idx="576">
                  <c:v>0.5</c:v>
                </c:pt>
                <c:pt idx="577">
                  <c:v>0.5</c:v>
                </c:pt>
                <c:pt idx="578">
                  <c:v>0.5</c:v>
                </c:pt>
                <c:pt idx="579">
                  <c:v>0.5</c:v>
                </c:pt>
                <c:pt idx="580">
                  <c:v>0.5</c:v>
                </c:pt>
                <c:pt idx="581">
                  <c:v>0.5</c:v>
                </c:pt>
                <c:pt idx="582">
                  <c:v>0.5</c:v>
                </c:pt>
                <c:pt idx="583">
                  <c:v>0.5</c:v>
                </c:pt>
                <c:pt idx="584">
                  <c:v>0.5</c:v>
                </c:pt>
                <c:pt idx="585">
                  <c:v>0.5</c:v>
                </c:pt>
                <c:pt idx="586">
                  <c:v>0.5</c:v>
                </c:pt>
                <c:pt idx="587">
                  <c:v>0.5</c:v>
                </c:pt>
                <c:pt idx="588">
                  <c:v>0.5</c:v>
                </c:pt>
                <c:pt idx="589">
                  <c:v>0.5</c:v>
                </c:pt>
                <c:pt idx="590">
                  <c:v>0.5</c:v>
                </c:pt>
                <c:pt idx="591">
                  <c:v>0.5</c:v>
                </c:pt>
                <c:pt idx="592">
                  <c:v>0.5</c:v>
                </c:pt>
                <c:pt idx="593">
                  <c:v>0.5</c:v>
                </c:pt>
                <c:pt idx="594">
                  <c:v>0.5</c:v>
                </c:pt>
                <c:pt idx="595">
                  <c:v>0.5</c:v>
                </c:pt>
                <c:pt idx="596">
                  <c:v>0.5</c:v>
                </c:pt>
                <c:pt idx="597">
                  <c:v>0.5</c:v>
                </c:pt>
                <c:pt idx="598">
                  <c:v>0.5</c:v>
                </c:pt>
                <c:pt idx="599">
                  <c:v>0.5</c:v>
                </c:pt>
                <c:pt idx="600">
                  <c:v>0.5</c:v>
                </c:pt>
                <c:pt idx="601">
                  <c:v>0.5</c:v>
                </c:pt>
                <c:pt idx="602">
                  <c:v>0.5</c:v>
                </c:pt>
                <c:pt idx="603">
                  <c:v>0.5</c:v>
                </c:pt>
                <c:pt idx="604">
                  <c:v>0.5</c:v>
                </c:pt>
                <c:pt idx="605">
                  <c:v>0.5</c:v>
                </c:pt>
                <c:pt idx="606">
                  <c:v>0.5</c:v>
                </c:pt>
                <c:pt idx="607">
                  <c:v>0.5</c:v>
                </c:pt>
                <c:pt idx="608">
                  <c:v>0.5</c:v>
                </c:pt>
                <c:pt idx="609">
                  <c:v>0.5</c:v>
                </c:pt>
                <c:pt idx="610">
                  <c:v>0.5</c:v>
                </c:pt>
                <c:pt idx="611">
                  <c:v>0.5</c:v>
                </c:pt>
                <c:pt idx="612">
                  <c:v>0.5</c:v>
                </c:pt>
                <c:pt idx="613">
                  <c:v>0.5</c:v>
                </c:pt>
                <c:pt idx="614">
                  <c:v>0.5</c:v>
                </c:pt>
                <c:pt idx="615">
                  <c:v>0.5</c:v>
                </c:pt>
                <c:pt idx="616">
                  <c:v>0.5</c:v>
                </c:pt>
                <c:pt idx="617">
                  <c:v>0.5</c:v>
                </c:pt>
                <c:pt idx="618">
                  <c:v>0.5</c:v>
                </c:pt>
                <c:pt idx="619">
                  <c:v>0.5</c:v>
                </c:pt>
                <c:pt idx="620">
                  <c:v>0.5</c:v>
                </c:pt>
                <c:pt idx="621">
                  <c:v>0.5</c:v>
                </c:pt>
                <c:pt idx="622">
                  <c:v>0.5</c:v>
                </c:pt>
                <c:pt idx="623">
                  <c:v>0.5</c:v>
                </c:pt>
                <c:pt idx="624">
                  <c:v>0.5</c:v>
                </c:pt>
                <c:pt idx="625">
                  <c:v>0.5</c:v>
                </c:pt>
                <c:pt idx="626">
                  <c:v>0.5</c:v>
                </c:pt>
                <c:pt idx="627">
                  <c:v>0.5</c:v>
                </c:pt>
                <c:pt idx="628">
                  <c:v>0.5</c:v>
                </c:pt>
                <c:pt idx="629">
                  <c:v>0.5</c:v>
                </c:pt>
                <c:pt idx="630">
                  <c:v>0.5</c:v>
                </c:pt>
                <c:pt idx="631">
                  <c:v>0.5</c:v>
                </c:pt>
                <c:pt idx="632">
                  <c:v>0.5</c:v>
                </c:pt>
                <c:pt idx="633">
                  <c:v>0.5</c:v>
                </c:pt>
                <c:pt idx="634">
                  <c:v>0.5</c:v>
                </c:pt>
                <c:pt idx="635">
                  <c:v>0.5</c:v>
                </c:pt>
                <c:pt idx="636">
                  <c:v>0.5</c:v>
                </c:pt>
                <c:pt idx="637">
                  <c:v>0.5</c:v>
                </c:pt>
                <c:pt idx="638">
                  <c:v>0.5</c:v>
                </c:pt>
                <c:pt idx="639">
                  <c:v>0.5</c:v>
                </c:pt>
                <c:pt idx="640">
                  <c:v>0.5</c:v>
                </c:pt>
                <c:pt idx="641">
                  <c:v>0.5</c:v>
                </c:pt>
                <c:pt idx="642">
                  <c:v>0.5</c:v>
                </c:pt>
                <c:pt idx="643">
                  <c:v>0.5</c:v>
                </c:pt>
                <c:pt idx="644">
                  <c:v>0.5</c:v>
                </c:pt>
                <c:pt idx="645">
                  <c:v>0.5</c:v>
                </c:pt>
                <c:pt idx="646">
                  <c:v>0.5</c:v>
                </c:pt>
                <c:pt idx="647">
                  <c:v>0.5</c:v>
                </c:pt>
                <c:pt idx="648">
                  <c:v>0.5</c:v>
                </c:pt>
                <c:pt idx="649">
                  <c:v>0.5</c:v>
                </c:pt>
                <c:pt idx="650">
                  <c:v>0.5</c:v>
                </c:pt>
                <c:pt idx="651">
                  <c:v>0.5</c:v>
                </c:pt>
                <c:pt idx="652">
                  <c:v>0.5</c:v>
                </c:pt>
                <c:pt idx="653">
                  <c:v>0.5</c:v>
                </c:pt>
                <c:pt idx="654">
                  <c:v>0.5</c:v>
                </c:pt>
                <c:pt idx="655">
                  <c:v>0.5</c:v>
                </c:pt>
                <c:pt idx="656">
                  <c:v>0.5</c:v>
                </c:pt>
                <c:pt idx="657">
                  <c:v>0.5</c:v>
                </c:pt>
                <c:pt idx="658">
                  <c:v>0.5</c:v>
                </c:pt>
                <c:pt idx="659">
                  <c:v>0.5</c:v>
                </c:pt>
                <c:pt idx="660">
                  <c:v>0.5</c:v>
                </c:pt>
                <c:pt idx="661">
                  <c:v>0.5</c:v>
                </c:pt>
                <c:pt idx="662">
                  <c:v>0.5</c:v>
                </c:pt>
                <c:pt idx="663">
                  <c:v>0.5</c:v>
                </c:pt>
                <c:pt idx="664">
                  <c:v>0.5</c:v>
                </c:pt>
                <c:pt idx="665">
                  <c:v>0.5</c:v>
                </c:pt>
                <c:pt idx="666">
                  <c:v>0.5</c:v>
                </c:pt>
                <c:pt idx="667">
                  <c:v>0.5</c:v>
                </c:pt>
                <c:pt idx="668">
                  <c:v>0.5</c:v>
                </c:pt>
                <c:pt idx="669">
                  <c:v>0.5</c:v>
                </c:pt>
                <c:pt idx="670">
                  <c:v>0.5</c:v>
                </c:pt>
                <c:pt idx="671">
                  <c:v>0.5</c:v>
                </c:pt>
                <c:pt idx="672">
                  <c:v>0.5</c:v>
                </c:pt>
                <c:pt idx="673">
                  <c:v>0.5</c:v>
                </c:pt>
                <c:pt idx="674">
                  <c:v>0.5</c:v>
                </c:pt>
                <c:pt idx="675">
                  <c:v>0.5</c:v>
                </c:pt>
                <c:pt idx="676">
                  <c:v>0.5</c:v>
                </c:pt>
                <c:pt idx="677">
                  <c:v>0.5</c:v>
                </c:pt>
                <c:pt idx="678">
                  <c:v>0.5</c:v>
                </c:pt>
                <c:pt idx="679">
                  <c:v>0.5</c:v>
                </c:pt>
                <c:pt idx="680">
                  <c:v>0.5</c:v>
                </c:pt>
                <c:pt idx="681">
                  <c:v>0.5</c:v>
                </c:pt>
                <c:pt idx="682">
                  <c:v>0.5</c:v>
                </c:pt>
                <c:pt idx="683">
                  <c:v>0.5</c:v>
                </c:pt>
                <c:pt idx="684">
                  <c:v>0.5</c:v>
                </c:pt>
                <c:pt idx="685">
                  <c:v>0.5</c:v>
                </c:pt>
                <c:pt idx="686">
                  <c:v>0.5</c:v>
                </c:pt>
                <c:pt idx="687">
                  <c:v>0.5</c:v>
                </c:pt>
                <c:pt idx="688">
                  <c:v>0.5</c:v>
                </c:pt>
                <c:pt idx="689">
                  <c:v>0.5</c:v>
                </c:pt>
                <c:pt idx="690">
                  <c:v>0.5</c:v>
                </c:pt>
                <c:pt idx="691">
                  <c:v>0.5</c:v>
                </c:pt>
                <c:pt idx="692">
                  <c:v>0.5</c:v>
                </c:pt>
                <c:pt idx="693">
                  <c:v>0.5</c:v>
                </c:pt>
                <c:pt idx="694">
                  <c:v>0.5</c:v>
                </c:pt>
                <c:pt idx="695">
                  <c:v>0.5</c:v>
                </c:pt>
                <c:pt idx="696">
                  <c:v>0.5</c:v>
                </c:pt>
                <c:pt idx="697">
                  <c:v>0.5</c:v>
                </c:pt>
                <c:pt idx="698">
                  <c:v>0.5</c:v>
                </c:pt>
                <c:pt idx="699">
                  <c:v>0.5</c:v>
                </c:pt>
                <c:pt idx="700">
                  <c:v>0.5</c:v>
                </c:pt>
                <c:pt idx="701">
                  <c:v>0.5</c:v>
                </c:pt>
                <c:pt idx="702">
                  <c:v>0.5</c:v>
                </c:pt>
                <c:pt idx="703">
                  <c:v>0.5</c:v>
                </c:pt>
                <c:pt idx="704">
                  <c:v>0.5</c:v>
                </c:pt>
                <c:pt idx="705">
                  <c:v>0.5</c:v>
                </c:pt>
                <c:pt idx="706">
                  <c:v>0.5</c:v>
                </c:pt>
                <c:pt idx="707">
                  <c:v>0.5</c:v>
                </c:pt>
                <c:pt idx="708">
                  <c:v>0.5</c:v>
                </c:pt>
                <c:pt idx="709">
                  <c:v>0.5</c:v>
                </c:pt>
                <c:pt idx="710">
                  <c:v>0.5</c:v>
                </c:pt>
                <c:pt idx="711">
                  <c:v>0.5</c:v>
                </c:pt>
                <c:pt idx="712">
                  <c:v>0.5</c:v>
                </c:pt>
                <c:pt idx="713">
                  <c:v>0.5</c:v>
                </c:pt>
                <c:pt idx="714">
                  <c:v>0.5</c:v>
                </c:pt>
                <c:pt idx="715">
                  <c:v>0.5</c:v>
                </c:pt>
                <c:pt idx="716">
                  <c:v>0.5</c:v>
                </c:pt>
                <c:pt idx="717">
                  <c:v>0.5</c:v>
                </c:pt>
                <c:pt idx="718">
                  <c:v>0.5</c:v>
                </c:pt>
                <c:pt idx="719">
                  <c:v>0.5</c:v>
                </c:pt>
                <c:pt idx="720">
                  <c:v>0.5</c:v>
                </c:pt>
                <c:pt idx="721">
                  <c:v>0.5</c:v>
                </c:pt>
                <c:pt idx="722">
                  <c:v>0.5</c:v>
                </c:pt>
                <c:pt idx="723">
                  <c:v>0.5</c:v>
                </c:pt>
                <c:pt idx="724">
                  <c:v>0.5</c:v>
                </c:pt>
                <c:pt idx="725">
                  <c:v>0.5</c:v>
                </c:pt>
                <c:pt idx="726">
                  <c:v>0.5</c:v>
                </c:pt>
                <c:pt idx="727">
                  <c:v>0.5</c:v>
                </c:pt>
                <c:pt idx="728">
                  <c:v>0.5</c:v>
                </c:pt>
                <c:pt idx="729">
                  <c:v>0.5</c:v>
                </c:pt>
                <c:pt idx="730">
                  <c:v>0.5</c:v>
                </c:pt>
                <c:pt idx="731">
                  <c:v>0.5</c:v>
                </c:pt>
                <c:pt idx="732">
                  <c:v>0.5</c:v>
                </c:pt>
                <c:pt idx="733">
                  <c:v>0.5</c:v>
                </c:pt>
                <c:pt idx="734">
                  <c:v>0.5</c:v>
                </c:pt>
                <c:pt idx="735">
                  <c:v>0.5</c:v>
                </c:pt>
                <c:pt idx="736">
                  <c:v>0.5</c:v>
                </c:pt>
                <c:pt idx="737">
                  <c:v>0.5</c:v>
                </c:pt>
                <c:pt idx="738">
                  <c:v>0.5</c:v>
                </c:pt>
                <c:pt idx="739">
                  <c:v>0.5</c:v>
                </c:pt>
                <c:pt idx="740">
                  <c:v>0.5</c:v>
                </c:pt>
                <c:pt idx="741">
                  <c:v>0.5</c:v>
                </c:pt>
                <c:pt idx="742">
                  <c:v>0.5</c:v>
                </c:pt>
                <c:pt idx="743">
                  <c:v>0.5</c:v>
                </c:pt>
                <c:pt idx="744">
                  <c:v>0.5</c:v>
                </c:pt>
                <c:pt idx="745">
                  <c:v>0.5</c:v>
                </c:pt>
                <c:pt idx="746">
                  <c:v>0.5</c:v>
                </c:pt>
                <c:pt idx="747">
                  <c:v>0.5</c:v>
                </c:pt>
                <c:pt idx="748">
                  <c:v>0.5</c:v>
                </c:pt>
                <c:pt idx="749">
                  <c:v>0.5</c:v>
                </c:pt>
                <c:pt idx="750">
                  <c:v>0.5</c:v>
                </c:pt>
                <c:pt idx="751">
                  <c:v>0.5</c:v>
                </c:pt>
                <c:pt idx="752">
                  <c:v>0.5</c:v>
                </c:pt>
                <c:pt idx="753">
                  <c:v>0.5</c:v>
                </c:pt>
                <c:pt idx="754">
                  <c:v>0.5</c:v>
                </c:pt>
                <c:pt idx="755">
                  <c:v>0.5</c:v>
                </c:pt>
                <c:pt idx="756">
                  <c:v>0.5</c:v>
                </c:pt>
                <c:pt idx="757">
                  <c:v>0.5</c:v>
                </c:pt>
                <c:pt idx="758">
                  <c:v>0.5</c:v>
                </c:pt>
                <c:pt idx="759">
                  <c:v>0.5</c:v>
                </c:pt>
                <c:pt idx="760">
                  <c:v>0.5</c:v>
                </c:pt>
                <c:pt idx="761">
                  <c:v>0.5</c:v>
                </c:pt>
                <c:pt idx="762">
                  <c:v>0.5</c:v>
                </c:pt>
                <c:pt idx="763">
                  <c:v>0.5</c:v>
                </c:pt>
                <c:pt idx="764">
                  <c:v>0.5</c:v>
                </c:pt>
                <c:pt idx="765">
                  <c:v>0.5</c:v>
                </c:pt>
                <c:pt idx="766">
                  <c:v>0.5</c:v>
                </c:pt>
                <c:pt idx="767">
                  <c:v>0.5</c:v>
                </c:pt>
                <c:pt idx="768">
                  <c:v>0.5</c:v>
                </c:pt>
                <c:pt idx="769">
                  <c:v>0.5</c:v>
                </c:pt>
                <c:pt idx="770">
                  <c:v>0.5</c:v>
                </c:pt>
                <c:pt idx="771">
                  <c:v>0.5</c:v>
                </c:pt>
                <c:pt idx="772">
                  <c:v>0.5</c:v>
                </c:pt>
                <c:pt idx="773">
                  <c:v>0.5</c:v>
                </c:pt>
                <c:pt idx="774">
                  <c:v>0.5</c:v>
                </c:pt>
                <c:pt idx="775">
                  <c:v>0.5</c:v>
                </c:pt>
                <c:pt idx="776">
                  <c:v>0.5</c:v>
                </c:pt>
                <c:pt idx="777">
                  <c:v>0.5</c:v>
                </c:pt>
                <c:pt idx="778">
                  <c:v>0.5</c:v>
                </c:pt>
                <c:pt idx="779">
                  <c:v>0.5</c:v>
                </c:pt>
                <c:pt idx="780">
                  <c:v>0.5</c:v>
                </c:pt>
                <c:pt idx="781">
                  <c:v>0.5</c:v>
                </c:pt>
                <c:pt idx="782">
                  <c:v>0.5</c:v>
                </c:pt>
                <c:pt idx="783">
                  <c:v>0.5</c:v>
                </c:pt>
                <c:pt idx="784">
                  <c:v>0.5</c:v>
                </c:pt>
                <c:pt idx="785">
                  <c:v>0.5</c:v>
                </c:pt>
                <c:pt idx="786">
                  <c:v>0.5</c:v>
                </c:pt>
                <c:pt idx="787">
                  <c:v>0.5</c:v>
                </c:pt>
                <c:pt idx="788">
                  <c:v>0.5</c:v>
                </c:pt>
                <c:pt idx="789">
                  <c:v>0.5</c:v>
                </c:pt>
                <c:pt idx="790">
                  <c:v>0.5</c:v>
                </c:pt>
                <c:pt idx="791">
                  <c:v>0.5</c:v>
                </c:pt>
                <c:pt idx="792">
                  <c:v>0.5</c:v>
                </c:pt>
                <c:pt idx="793">
                  <c:v>0.5</c:v>
                </c:pt>
                <c:pt idx="794">
                  <c:v>0.5</c:v>
                </c:pt>
                <c:pt idx="795">
                  <c:v>0.5</c:v>
                </c:pt>
                <c:pt idx="796">
                  <c:v>0.5</c:v>
                </c:pt>
                <c:pt idx="797">
                  <c:v>0.5</c:v>
                </c:pt>
                <c:pt idx="798">
                  <c:v>0.5</c:v>
                </c:pt>
                <c:pt idx="799">
                  <c:v>0.5</c:v>
                </c:pt>
                <c:pt idx="800">
                  <c:v>0.5</c:v>
                </c:pt>
                <c:pt idx="801">
                  <c:v>0.5</c:v>
                </c:pt>
                <c:pt idx="802">
                  <c:v>0.5</c:v>
                </c:pt>
                <c:pt idx="803">
                  <c:v>0.5</c:v>
                </c:pt>
                <c:pt idx="804">
                  <c:v>0.5</c:v>
                </c:pt>
                <c:pt idx="805">
                  <c:v>0.5</c:v>
                </c:pt>
                <c:pt idx="806">
                  <c:v>0.5</c:v>
                </c:pt>
                <c:pt idx="807">
                  <c:v>0.5</c:v>
                </c:pt>
                <c:pt idx="808">
                  <c:v>0.5</c:v>
                </c:pt>
                <c:pt idx="809">
                  <c:v>0.5</c:v>
                </c:pt>
                <c:pt idx="810">
                  <c:v>0.5</c:v>
                </c:pt>
                <c:pt idx="811">
                  <c:v>0.5</c:v>
                </c:pt>
                <c:pt idx="812">
                  <c:v>0.5</c:v>
                </c:pt>
                <c:pt idx="813">
                  <c:v>0.5</c:v>
                </c:pt>
                <c:pt idx="814">
                  <c:v>0.5</c:v>
                </c:pt>
                <c:pt idx="815">
                  <c:v>0.5</c:v>
                </c:pt>
                <c:pt idx="816">
                  <c:v>0.5</c:v>
                </c:pt>
                <c:pt idx="817">
                  <c:v>0.5</c:v>
                </c:pt>
                <c:pt idx="818">
                  <c:v>0.5</c:v>
                </c:pt>
                <c:pt idx="819">
                  <c:v>0.5</c:v>
                </c:pt>
                <c:pt idx="820">
                  <c:v>0.5</c:v>
                </c:pt>
                <c:pt idx="821">
                  <c:v>0.5</c:v>
                </c:pt>
                <c:pt idx="822">
                  <c:v>0.5</c:v>
                </c:pt>
                <c:pt idx="823">
                  <c:v>0.5</c:v>
                </c:pt>
                <c:pt idx="824">
                  <c:v>0.5</c:v>
                </c:pt>
                <c:pt idx="825">
                  <c:v>0.5</c:v>
                </c:pt>
                <c:pt idx="826">
                  <c:v>0.5</c:v>
                </c:pt>
                <c:pt idx="827">
                  <c:v>0.5</c:v>
                </c:pt>
                <c:pt idx="828">
                  <c:v>0.5</c:v>
                </c:pt>
                <c:pt idx="829">
                  <c:v>0.5</c:v>
                </c:pt>
                <c:pt idx="830">
                  <c:v>0.5</c:v>
                </c:pt>
                <c:pt idx="831">
                  <c:v>0.5</c:v>
                </c:pt>
                <c:pt idx="832">
                  <c:v>0.5</c:v>
                </c:pt>
                <c:pt idx="833">
                  <c:v>0.5</c:v>
                </c:pt>
                <c:pt idx="834">
                  <c:v>0.5</c:v>
                </c:pt>
                <c:pt idx="835">
                  <c:v>0.5</c:v>
                </c:pt>
                <c:pt idx="836">
                  <c:v>0.5</c:v>
                </c:pt>
                <c:pt idx="837">
                  <c:v>0.5</c:v>
                </c:pt>
                <c:pt idx="838">
                  <c:v>0.5</c:v>
                </c:pt>
                <c:pt idx="839">
                  <c:v>0.5</c:v>
                </c:pt>
                <c:pt idx="840">
                  <c:v>0.5</c:v>
                </c:pt>
                <c:pt idx="841">
                  <c:v>0.5</c:v>
                </c:pt>
                <c:pt idx="842">
                  <c:v>0.5</c:v>
                </c:pt>
                <c:pt idx="843">
                  <c:v>0.5</c:v>
                </c:pt>
                <c:pt idx="844">
                  <c:v>0.5</c:v>
                </c:pt>
                <c:pt idx="845">
                  <c:v>0.5</c:v>
                </c:pt>
                <c:pt idx="846">
                  <c:v>0.5</c:v>
                </c:pt>
                <c:pt idx="847">
                  <c:v>0.5</c:v>
                </c:pt>
                <c:pt idx="848">
                  <c:v>0.5</c:v>
                </c:pt>
                <c:pt idx="849">
                  <c:v>0.5</c:v>
                </c:pt>
                <c:pt idx="850">
                  <c:v>0.5</c:v>
                </c:pt>
                <c:pt idx="851">
                  <c:v>0.5</c:v>
                </c:pt>
                <c:pt idx="852">
                  <c:v>0.5</c:v>
                </c:pt>
                <c:pt idx="853">
                  <c:v>0.5</c:v>
                </c:pt>
                <c:pt idx="854">
                  <c:v>0.5</c:v>
                </c:pt>
                <c:pt idx="855">
                  <c:v>0.5</c:v>
                </c:pt>
                <c:pt idx="856">
                  <c:v>0.5</c:v>
                </c:pt>
                <c:pt idx="857">
                  <c:v>0.5</c:v>
                </c:pt>
                <c:pt idx="858">
                  <c:v>0.5</c:v>
                </c:pt>
                <c:pt idx="859">
                  <c:v>0.5</c:v>
                </c:pt>
                <c:pt idx="860">
                  <c:v>0.5</c:v>
                </c:pt>
                <c:pt idx="861">
                  <c:v>0.5</c:v>
                </c:pt>
                <c:pt idx="862">
                  <c:v>0.5</c:v>
                </c:pt>
                <c:pt idx="863">
                  <c:v>0.5</c:v>
                </c:pt>
                <c:pt idx="864">
                  <c:v>0.5</c:v>
                </c:pt>
                <c:pt idx="865">
                  <c:v>0.5</c:v>
                </c:pt>
                <c:pt idx="866">
                  <c:v>0.5</c:v>
                </c:pt>
                <c:pt idx="867">
                  <c:v>0.5</c:v>
                </c:pt>
                <c:pt idx="868">
                  <c:v>0.5</c:v>
                </c:pt>
                <c:pt idx="869">
                  <c:v>0.5</c:v>
                </c:pt>
                <c:pt idx="870">
                  <c:v>0.5</c:v>
                </c:pt>
                <c:pt idx="871">
                  <c:v>0.5</c:v>
                </c:pt>
                <c:pt idx="872">
                  <c:v>0.5</c:v>
                </c:pt>
                <c:pt idx="873">
                  <c:v>0.5</c:v>
                </c:pt>
                <c:pt idx="874">
                  <c:v>0.5</c:v>
                </c:pt>
                <c:pt idx="875">
                  <c:v>0.5</c:v>
                </c:pt>
                <c:pt idx="876">
                  <c:v>0.5</c:v>
                </c:pt>
                <c:pt idx="877">
                  <c:v>0.5</c:v>
                </c:pt>
                <c:pt idx="878">
                  <c:v>0.5</c:v>
                </c:pt>
                <c:pt idx="879">
                  <c:v>0.5</c:v>
                </c:pt>
                <c:pt idx="880">
                  <c:v>0.5</c:v>
                </c:pt>
                <c:pt idx="881">
                  <c:v>0.5</c:v>
                </c:pt>
                <c:pt idx="882">
                  <c:v>0.5</c:v>
                </c:pt>
                <c:pt idx="883">
                  <c:v>0.5</c:v>
                </c:pt>
                <c:pt idx="884">
                  <c:v>0.5</c:v>
                </c:pt>
                <c:pt idx="885">
                  <c:v>0.5</c:v>
                </c:pt>
                <c:pt idx="886">
                  <c:v>0.5</c:v>
                </c:pt>
                <c:pt idx="887">
                  <c:v>0.5</c:v>
                </c:pt>
                <c:pt idx="888">
                  <c:v>0.5</c:v>
                </c:pt>
                <c:pt idx="889">
                  <c:v>0.5</c:v>
                </c:pt>
                <c:pt idx="890">
                  <c:v>0.5</c:v>
                </c:pt>
                <c:pt idx="891">
                  <c:v>0.5</c:v>
                </c:pt>
                <c:pt idx="892">
                  <c:v>0.5</c:v>
                </c:pt>
                <c:pt idx="893">
                  <c:v>0.5</c:v>
                </c:pt>
                <c:pt idx="894">
                  <c:v>0.5</c:v>
                </c:pt>
                <c:pt idx="895">
                  <c:v>0.5</c:v>
                </c:pt>
                <c:pt idx="896">
                  <c:v>0.5</c:v>
                </c:pt>
                <c:pt idx="897">
                  <c:v>0.5</c:v>
                </c:pt>
                <c:pt idx="898">
                  <c:v>0.5</c:v>
                </c:pt>
                <c:pt idx="899">
                  <c:v>0.5</c:v>
                </c:pt>
                <c:pt idx="900">
                  <c:v>0.5</c:v>
                </c:pt>
                <c:pt idx="901">
                  <c:v>0.5</c:v>
                </c:pt>
                <c:pt idx="902">
                  <c:v>0.5</c:v>
                </c:pt>
                <c:pt idx="903">
                  <c:v>0.5</c:v>
                </c:pt>
                <c:pt idx="904">
                  <c:v>0.5</c:v>
                </c:pt>
                <c:pt idx="905">
                  <c:v>0.5</c:v>
                </c:pt>
                <c:pt idx="906">
                  <c:v>0.5</c:v>
                </c:pt>
                <c:pt idx="907">
                  <c:v>0.5</c:v>
                </c:pt>
                <c:pt idx="908">
                  <c:v>0.5</c:v>
                </c:pt>
                <c:pt idx="909">
                  <c:v>0.5</c:v>
                </c:pt>
                <c:pt idx="910">
                  <c:v>0.5</c:v>
                </c:pt>
                <c:pt idx="911">
                  <c:v>0.5</c:v>
                </c:pt>
                <c:pt idx="912">
                  <c:v>0.5</c:v>
                </c:pt>
                <c:pt idx="913">
                  <c:v>0.5</c:v>
                </c:pt>
                <c:pt idx="914">
                  <c:v>0.5</c:v>
                </c:pt>
                <c:pt idx="915">
                  <c:v>0.5</c:v>
                </c:pt>
                <c:pt idx="916">
                  <c:v>0.5</c:v>
                </c:pt>
                <c:pt idx="917">
                  <c:v>0.5</c:v>
                </c:pt>
                <c:pt idx="918">
                  <c:v>0.5</c:v>
                </c:pt>
                <c:pt idx="919">
                  <c:v>0.5</c:v>
                </c:pt>
                <c:pt idx="920">
                  <c:v>0.5</c:v>
                </c:pt>
                <c:pt idx="921">
                  <c:v>0.5</c:v>
                </c:pt>
                <c:pt idx="922">
                  <c:v>0.5</c:v>
                </c:pt>
                <c:pt idx="923">
                  <c:v>0.5</c:v>
                </c:pt>
                <c:pt idx="924">
                  <c:v>0.5</c:v>
                </c:pt>
                <c:pt idx="925">
                  <c:v>0.5</c:v>
                </c:pt>
                <c:pt idx="926">
                  <c:v>0.5</c:v>
                </c:pt>
                <c:pt idx="927">
                  <c:v>0.5</c:v>
                </c:pt>
                <c:pt idx="928">
                  <c:v>0.5</c:v>
                </c:pt>
                <c:pt idx="929">
                  <c:v>0.5</c:v>
                </c:pt>
                <c:pt idx="930">
                  <c:v>0.5</c:v>
                </c:pt>
                <c:pt idx="931">
                  <c:v>0.5</c:v>
                </c:pt>
                <c:pt idx="932">
                  <c:v>0.5</c:v>
                </c:pt>
                <c:pt idx="933">
                  <c:v>0.5</c:v>
                </c:pt>
                <c:pt idx="934">
                  <c:v>0.5</c:v>
                </c:pt>
                <c:pt idx="935">
                  <c:v>0.5</c:v>
                </c:pt>
                <c:pt idx="936">
                  <c:v>0.5</c:v>
                </c:pt>
                <c:pt idx="937">
                  <c:v>0.5</c:v>
                </c:pt>
                <c:pt idx="938">
                  <c:v>0.5</c:v>
                </c:pt>
                <c:pt idx="939">
                  <c:v>0.5</c:v>
                </c:pt>
                <c:pt idx="940">
                  <c:v>0.5</c:v>
                </c:pt>
                <c:pt idx="941">
                  <c:v>0.5</c:v>
                </c:pt>
                <c:pt idx="942">
                  <c:v>0.5</c:v>
                </c:pt>
                <c:pt idx="943">
                  <c:v>0.5</c:v>
                </c:pt>
                <c:pt idx="944">
                  <c:v>0.5</c:v>
                </c:pt>
                <c:pt idx="945">
                  <c:v>0.5</c:v>
                </c:pt>
                <c:pt idx="946">
                  <c:v>0.5</c:v>
                </c:pt>
                <c:pt idx="947">
                  <c:v>0.5</c:v>
                </c:pt>
                <c:pt idx="948">
                  <c:v>0.5</c:v>
                </c:pt>
                <c:pt idx="949">
                  <c:v>0.5</c:v>
                </c:pt>
                <c:pt idx="950">
                  <c:v>0.5</c:v>
                </c:pt>
                <c:pt idx="951">
                  <c:v>0.5</c:v>
                </c:pt>
                <c:pt idx="952">
                  <c:v>0.5</c:v>
                </c:pt>
                <c:pt idx="953">
                  <c:v>0.5</c:v>
                </c:pt>
                <c:pt idx="954">
                  <c:v>0.5</c:v>
                </c:pt>
                <c:pt idx="955">
                  <c:v>0.5</c:v>
                </c:pt>
                <c:pt idx="956">
                  <c:v>0.5</c:v>
                </c:pt>
                <c:pt idx="957">
                  <c:v>0.5</c:v>
                </c:pt>
                <c:pt idx="958">
                  <c:v>0.5</c:v>
                </c:pt>
                <c:pt idx="959">
                  <c:v>0.5</c:v>
                </c:pt>
                <c:pt idx="960">
                  <c:v>0.5</c:v>
                </c:pt>
                <c:pt idx="961">
                  <c:v>0.5</c:v>
                </c:pt>
                <c:pt idx="962">
                  <c:v>0.5</c:v>
                </c:pt>
                <c:pt idx="963">
                  <c:v>0.5</c:v>
                </c:pt>
                <c:pt idx="964">
                  <c:v>0.5</c:v>
                </c:pt>
                <c:pt idx="965">
                  <c:v>0.5</c:v>
                </c:pt>
                <c:pt idx="966">
                  <c:v>0.5</c:v>
                </c:pt>
                <c:pt idx="967">
                  <c:v>0.5</c:v>
                </c:pt>
                <c:pt idx="968">
                  <c:v>0.5</c:v>
                </c:pt>
                <c:pt idx="969">
                  <c:v>0.5</c:v>
                </c:pt>
                <c:pt idx="970">
                  <c:v>0.5</c:v>
                </c:pt>
                <c:pt idx="971">
                  <c:v>0.5</c:v>
                </c:pt>
                <c:pt idx="972">
                  <c:v>0.5</c:v>
                </c:pt>
                <c:pt idx="973">
                  <c:v>0.5</c:v>
                </c:pt>
                <c:pt idx="974">
                  <c:v>0.5</c:v>
                </c:pt>
                <c:pt idx="975">
                  <c:v>0.5</c:v>
                </c:pt>
                <c:pt idx="976">
                  <c:v>0.5</c:v>
                </c:pt>
                <c:pt idx="977">
                  <c:v>0.5</c:v>
                </c:pt>
                <c:pt idx="978">
                  <c:v>0.5</c:v>
                </c:pt>
                <c:pt idx="979">
                  <c:v>0.5</c:v>
                </c:pt>
                <c:pt idx="980">
                  <c:v>0.5</c:v>
                </c:pt>
                <c:pt idx="981">
                  <c:v>0.5</c:v>
                </c:pt>
                <c:pt idx="982">
                  <c:v>0.5</c:v>
                </c:pt>
                <c:pt idx="983">
                  <c:v>0.5</c:v>
                </c:pt>
                <c:pt idx="984">
                  <c:v>0.5</c:v>
                </c:pt>
                <c:pt idx="985">
                  <c:v>0.5</c:v>
                </c:pt>
                <c:pt idx="986">
                  <c:v>0.5</c:v>
                </c:pt>
                <c:pt idx="987">
                  <c:v>0.5</c:v>
                </c:pt>
                <c:pt idx="988">
                  <c:v>0.5</c:v>
                </c:pt>
                <c:pt idx="989">
                  <c:v>0.5</c:v>
                </c:pt>
                <c:pt idx="990">
                  <c:v>0.5</c:v>
                </c:pt>
                <c:pt idx="991">
                  <c:v>0.5</c:v>
                </c:pt>
                <c:pt idx="992">
                  <c:v>0.5</c:v>
                </c:pt>
                <c:pt idx="993">
                  <c:v>0.5</c:v>
                </c:pt>
                <c:pt idx="994">
                  <c:v>0.5</c:v>
                </c:pt>
                <c:pt idx="995">
                  <c:v>0.5</c:v>
                </c:pt>
                <c:pt idx="996">
                  <c:v>0.5</c:v>
                </c:pt>
                <c:pt idx="997">
                  <c:v>0.5</c:v>
                </c:pt>
                <c:pt idx="998">
                  <c:v>0.5</c:v>
                </c:pt>
                <c:pt idx="999">
                  <c:v>0.5</c:v>
                </c:pt>
                <c:pt idx="1000">
                  <c:v>0.5</c:v>
                </c:pt>
                <c:pt idx="1001">
                  <c:v>0.5</c:v>
                </c:pt>
                <c:pt idx="1002">
                  <c:v>0.5</c:v>
                </c:pt>
                <c:pt idx="1003">
                  <c:v>0.5</c:v>
                </c:pt>
                <c:pt idx="1004">
                  <c:v>0.5</c:v>
                </c:pt>
                <c:pt idx="1005">
                  <c:v>0.5</c:v>
                </c:pt>
                <c:pt idx="1006">
                  <c:v>0.5</c:v>
                </c:pt>
                <c:pt idx="1007">
                  <c:v>0.5</c:v>
                </c:pt>
                <c:pt idx="1008">
                  <c:v>0.5</c:v>
                </c:pt>
                <c:pt idx="1009">
                  <c:v>0.5</c:v>
                </c:pt>
                <c:pt idx="1010">
                  <c:v>0.5</c:v>
                </c:pt>
                <c:pt idx="1011">
                  <c:v>0.5</c:v>
                </c:pt>
                <c:pt idx="1012">
                  <c:v>0.5</c:v>
                </c:pt>
                <c:pt idx="1013">
                  <c:v>0.5</c:v>
                </c:pt>
                <c:pt idx="1014">
                  <c:v>0.5</c:v>
                </c:pt>
                <c:pt idx="1015">
                  <c:v>0.5</c:v>
                </c:pt>
                <c:pt idx="1016">
                  <c:v>0.5</c:v>
                </c:pt>
                <c:pt idx="1017">
                  <c:v>0.5</c:v>
                </c:pt>
                <c:pt idx="1018">
                  <c:v>0.5</c:v>
                </c:pt>
                <c:pt idx="1019">
                  <c:v>0.5</c:v>
                </c:pt>
                <c:pt idx="1020">
                  <c:v>0.5</c:v>
                </c:pt>
                <c:pt idx="1021">
                  <c:v>0.5</c:v>
                </c:pt>
                <c:pt idx="1022">
                  <c:v>0.5</c:v>
                </c:pt>
                <c:pt idx="1023">
                  <c:v>0.5</c:v>
                </c:pt>
                <c:pt idx="1024">
                  <c:v>0.5</c:v>
                </c:pt>
                <c:pt idx="1025">
                  <c:v>0.5</c:v>
                </c:pt>
                <c:pt idx="1026">
                  <c:v>0.5</c:v>
                </c:pt>
                <c:pt idx="1027">
                  <c:v>0.5</c:v>
                </c:pt>
                <c:pt idx="1028">
                  <c:v>0.5</c:v>
                </c:pt>
                <c:pt idx="1029">
                  <c:v>0.5</c:v>
                </c:pt>
                <c:pt idx="1030">
                  <c:v>0.5</c:v>
                </c:pt>
                <c:pt idx="1031">
                  <c:v>0.5</c:v>
                </c:pt>
                <c:pt idx="1032">
                  <c:v>0.5</c:v>
                </c:pt>
                <c:pt idx="1033">
                  <c:v>0.5</c:v>
                </c:pt>
                <c:pt idx="1034">
                  <c:v>0.5</c:v>
                </c:pt>
                <c:pt idx="1035">
                  <c:v>0.5</c:v>
                </c:pt>
                <c:pt idx="1036">
                  <c:v>0.5</c:v>
                </c:pt>
                <c:pt idx="1037">
                  <c:v>0.5</c:v>
                </c:pt>
                <c:pt idx="1038">
                  <c:v>0.5</c:v>
                </c:pt>
                <c:pt idx="1039">
                  <c:v>0.5</c:v>
                </c:pt>
                <c:pt idx="1040">
                  <c:v>0.5</c:v>
                </c:pt>
                <c:pt idx="1041">
                  <c:v>0.5</c:v>
                </c:pt>
                <c:pt idx="1042">
                  <c:v>0.5</c:v>
                </c:pt>
                <c:pt idx="1043">
                  <c:v>0.5</c:v>
                </c:pt>
                <c:pt idx="1044">
                  <c:v>0.5</c:v>
                </c:pt>
                <c:pt idx="1045">
                  <c:v>0.5</c:v>
                </c:pt>
                <c:pt idx="1046">
                  <c:v>0.5</c:v>
                </c:pt>
                <c:pt idx="1047">
                  <c:v>0.5</c:v>
                </c:pt>
                <c:pt idx="1048">
                  <c:v>0.5</c:v>
                </c:pt>
                <c:pt idx="1049">
                  <c:v>0.5</c:v>
                </c:pt>
                <c:pt idx="1050">
                  <c:v>0.5</c:v>
                </c:pt>
                <c:pt idx="1051">
                  <c:v>0.5</c:v>
                </c:pt>
                <c:pt idx="1052">
                  <c:v>0.5</c:v>
                </c:pt>
                <c:pt idx="1053">
                  <c:v>0.5</c:v>
                </c:pt>
                <c:pt idx="1054">
                  <c:v>0.5</c:v>
                </c:pt>
                <c:pt idx="1055">
                  <c:v>0.5</c:v>
                </c:pt>
                <c:pt idx="1056">
                  <c:v>0.5</c:v>
                </c:pt>
                <c:pt idx="1057">
                  <c:v>0.5</c:v>
                </c:pt>
                <c:pt idx="1058">
                  <c:v>0.5</c:v>
                </c:pt>
                <c:pt idx="1059">
                  <c:v>0.5</c:v>
                </c:pt>
                <c:pt idx="1060">
                  <c:v>0.5</c:v>
                </c:pt>
                <c:pt idx="1061">
                  <c:v>0.5</c:v>
                </c:pt>
                <c:pt idx="1062">
                  <c:v>0.5</c:v>
                </c:pt>
                <c:pt idx="1063">
                  <c:v>0.5</c:v>
                </c:pt>
                <c:pt idx="1064">
                  <c:v>0.5</c:v>
                </c:pt>
                <c:pt idx="1065">
                  <c:v>0.5</c:v>
                </c:pt>
                <c:pt idx="1066">
                  <c:v>0.5</c:v>
                </c:pt>
                <c:pt idx="1067">
                  <c:v>0.5</c:v>
                </c:pt>
                <c:pt idx="1068">
                  <c:v>0.5</c:v>
                </c:pt>
                <c:pt idx="1069">
                  <c:v>0.5</c:v>
                </c:pt>
                <c:pt idx="1070">
                  <c:v>0.5</c:v>
                </c:pt>
                <c:pt idx="1071">
                  <c:v>0.5</c:v>
                </c:pt>
                <c:pt idx="1072">
                  <c:v>0.5</c:v>
                </c:pt>
                <c:pt idx="1073">
                  <c:v>0.5</c:v>
                </c:pt>
                <c:pt idx="1074">
                  <c:v>0.5</c:v>
                </c:pt>
                <c:pt idx="1075">
                  <c:v>0.5</c:v>
                </c:pt>
                <c:pt idx="1076">
                  <c:v>0.5</c:v>
                </c:pt>
                <c:pt idx="1077">
                  <c:v>0.5</c:v>
                </c:pt>
                <c:pt idx="1078">
                  <c:v>0.5</c:v>
                </c:pt>
                <c:pt idx="1079">
                  <c:v>0.5</c:v>
                </c:pt>
                <c:pt idx="1080">
                  <c:v>0.5</c:v>
                </c:pt>
                <c:pt idx="1081">
                  <c:v>0.5</c:v>
                </c:pt>
                <c:pt idx="1082">
                  <c:v>0.5</c:v>
                </c:pt>
                <c:pt idx="1083">
                  <c:v>0.5</c:v>
                </c:pt>
                <c:pt idx="1084">
                  <c:v>0.5</c:v>
                </c:pt>
                <c:pt idx="1085">
                  <c:v>0.5</c:v>
                </c:pt>
                <c:pt idx="1086">
                  <c:v>0.5</c:v>
                </c:pt>
                <c:pt idx="1087">
                  <c:v>0.5</c:v>
                </c:pt>
                <c:pt idx="1088">
                  <c:v>0.5</c:v>
                </c:pt>
                <c:pt idx="1089">
                  <c:v>0.5</c:v>
                </c:pt>
                <c:pt idx="1090">
                  <c:v>0.5</c:v>
                </c:pt>
                <c:pt idx="1091">
                  <c:v>0.5</c:v>
                </c:pt>
                <c:pt idx="1092">
                  <c:v>0.5</c:v>
                </c:pt>
                <c:pt idx="1093">
                  <c:v>0.5</c:v>
                </c:pt>
                <c:pt idx="1094">
                  <c:v>0.5</c:v>
                </c:pt>
                <c:pt idx="1095">
                  <c:v>0.5</c:v>
                </c:pt>
                <c:pt idx="1096">
                  <c:v>0.5</c:v>
                </c:pt>
                <c:pt idx="1097">
                  <c:v>0.5</c:v>
                </c:pt>
                <c:pt idx="1098">
                  <c:v>0.5</c:v>
                </c:pt>
                <c:pt idx="1099">
                  <c:v>0.5</c:v>
                </c:pt>
                <c:pt idx="1100">
                  <c:v>0.5</c:v>
                </c:pt>
                <c:pt idx="1101">
                  <c:v>0.5</c:v>
                </c:pt>
                <c:pt idx="1102">
                  <c:v>0.5</c:v>
                </c:pt>
                <c:pt idx="1103">
                  <c:v>0.5</c:v>
                </c:pt>
                <c:pt idx="1104">
                  <c:v>0.5</c:v>
                </c:pt>
                <c:pt idx="1105">
                  <c:v>0.5</c:v>
                </c:pt>
                <c:pt idx="1106">
                  <c:v>0.5</c:v>
                </c:pt>
                <c:pt idx="1107">
                  <c:v>0.5</c:v>
                </c:pt>
                <c:pt idx="1108">
                  <c:v>0.5</c:v>
                </c:pt>
                <c:pt idx="1109">
                  <c:v>0.5</c:v>
                </c:pt>
                <c:pt idx="1110">
                  <c:v>0.5</c:v>
                </c:pt>
                <c:pt idx="1111">
                  <c:v>0.5</c:v>
                </c:pt>
                <c:pt idx="1112">
                  <c:v>0.5</c:v>
                </c:pt>
                <c:pt idx="1113">
                  <c:v>0.5</c:v>
                </c:pt>
                <c:pt idx="1114">
                  <c:v>0.5</c:v>
                </c:pt>
                <c:pt idx="1115">
                  <c:v>0.5</c:v>
                </c:pt>
                <c:pt idx="1116">
                  <c:v>0.5</c:v>
                </c:pt>
                <c:pt idx="1117">
                  <c:v>0.5</c:v>
                </c:pt>
                <c:pt idx="1118">
                  <c:v>0.5</c:v>
                </c:pt>
                <c:pt idx="1119">
                  <c:v>0.5</c:v>
                </c:pt>
                <c:pt idx="1120">
                  <c:v>0.5</c:v>
                </c:pt>
                <c:pt idx="1121">
                  <c:v>0.5</c:v>
                </c:pt>
                <c:pt idx="1122">
                  <c:v>0.5</c:v>
                </c:pt>
                <c:pt idx="1123">
                  <c:v>0.5</c:v>
                </c:pt>
                <c:pt idx="1124">
                  <c:v>0.5</c:v>
                </c:pt>
                <c:pt idx="1125">
                  <c:v>0.5</c:v>
                </c:pt>
                <c:pt idx="1126">
                  <c:v>0.5</c:v>
                </c:pt>
                <c:pt idx="1127">
                  <c:v>0.5</c:v>
                </c:pt>
                <c:pt idx="1128">
                  <c:v>0.5</c:v>
                </c:pt>
                <c:pt idx="1129">
                  <c:v>0.5</c:v>
                </c:pt>
                <c:pt idx="1130">
                  <c:v>0.5</c:v>
                </c:pt>
                <c:pt idx="1131">
                  <c:v>0.5</c:v>
                </c:pt>
                <c:pt idx="1132">
                  <c:v>0.5</c:v>
                </c:pt>
                <c:pt idx="1133">
                  <c:v>0.5</c:v>
                </c:pt>
                <c:pt idx="1134">
                  <c:v>0.5</c:v>
                </c:pt>
                <c:pt idx="1135">
                  <c:v>0.5</c:v>
                </c:pt>
                <c:pt idx="1136">
                  <c:v>0.5</c:v>
                </c:pt>
                <c:pt idx="1137">
                  <c:v>0.5</c:v>
                </c:pt>
                <c:pt idx="1138">
                  <c:v>0.5</c:v>
                </c:pt>
                <c:pt idx="1139">
                  <c:v>0.5</c:v>
                </c:pt>
                <c:pt idx="1140">
                  <c:v>0.5</c:v>
                </c:pt>
                <c:pt idx="1141">
                  <c:v>0.5</c:v>
                </c:pt>
                <c:pt idx="1142">
                  <c:v>0.5</c:v>
                </c:pt>
                <c:pt idx="1143">
                  <c:v>0.5</c:v>
                </c:pt>
                <c:pt idx="1144">
                  <c:v>0.5</c:v>
                </c:pt>
                <c:pt idx="1145">
                  <c:v>0.5</c:v>
                </c:pt>
                <c:pt idx="1146">
                  <c:v>0.5</c:v>
                </c:pt>
                <c:pt idx="1147">
                  <c:v>0.5</c:v>
                </c:pt>
                <c:pt idx="1148">
                  <c:v>0.5</c:v>
                </c:pt>
                <c:pt idx="1149">
                  <c:v>0.5</c:v>
                </c:pt>
                <c:pt idx="1150">
                  <c:v>0.5</c:v>
                </c:pt>
                <c:pt idx="1151">
                  <c:v>0.5</c:v>
                </c:pt>
                <c:pt idx="1152">
                  <c:v>0.5</c:v>
                </c:pt>
                <c:pt idx="1153">
                  <c:v>0.5</c:v>
                </c:pt>
                <c:pt idx="1154">
                  <c:v>0.5</c:v>
                </c:pt>
                <c:pt idx="1155">
                  <c:v>0.5</c:v>
                </c:pt>
                <c:pt idx="1156">
                  <c:v>0.5</c:v>
                </c:pt>
                <c:pt idx="1157">
                  <c:v>0.5</c:v>
                </c:pt>
                <c:pt idx="1158">
                  <c:v>0.5</c:v>
                </c:pt>
                <c:pt idx="1159">
                  <c:v>0.5</c:v>
                </c:pt>
                <c:pt idx="1160">
                  <c:v>0.5</c:v>
                </c:pt>
                <c:pt idx="1161">
                  <c:v>0.5</c:v>
                </c:pt>
                <c:pt idx="1162">
                  <c:v>0.5</c:v>
                </c:pt>
                <c:pt idx="1163">
                  <c:v>0.5</c:v>
                </c:pt>
                <c:pt idx="1164">
                  <c:v>0.5</c:v>
                </c:pt>
                <c:pt idx="1165">
                  <c:v>0.5</c:v>
                </c:pt>
                <c:pt idx="1166">
                  <c:v>0.5</c:v>
                </c:pt>
                <c:pt idx="1167">
                  <c:v>0.5</c:v>
                </c:pt>
                <c:pt idx="1168">
                  <c:v>0.5</c:v>
                </c:pt>
                <c:pt idx="1169">
                  <c:v>0.5</c:v>
                </c:pt>
                <c:pt idx="1170">
                  <c:v>0.5</c:v>
                </c:pt>
                <c:pt idx="1171">
                  <c:v>0.5</c:v>
                </c:pt>
                <c:pt idx="1172">
                  <c:v>0.5</c:v>
                </c:pt>
                <c:pt idx="1173">
                  <c:v>0.5</c:v>
                </c:pt>
                <c:pt idx="1174">
                  <c:v>0.5</c:v>
                </c:pt>
                <c:pt idx="1175">
                  <c:v>0.5</c:v>
                </c:pt>
                <c:pt idx="1176">
                  <c:v>0.5</c:v>
                </c:pt>
                <c:pt idx="1177">
                  <c:v>0.5</c:v>
                </c:pt>
                <c:pt idx="1178">
                  <c:v>0.5</c:v>
                </c:pt>
                <c:pt idx="1179">
                  <c:v>0.5</c:v>
                </c:pt>
                <c:pt idx="1180">
                  <c:v>0.5</c:v>
                </c:pt>
                <c:pt idx="1181">
                  <c:v>0.5</c:v>
                </c:pt>
                <c:pt idx="1182">
                  <c:v>0.5</c:v>
                </c:pt>
                <c:pt idx="1183">
                  <c:v>0.5</c:v>
                </c:pt>
                <c:pt idx="1184">
                  <c:v>0.5</c:v>
                </c:pt>
                <c:pt idx="1185">
                  <c:v>0.5</c:v>
                </c:pt>
                <c:pt idx="1186">
                  <c:v>0.5</c:v>
                </c:pt>
                <c:pt idx="1187">
                  <c:v>0.5</c:v>
                </c:pt>
                <c:pt idx="1188">
                  <c:v>0.5</c:v>
                </c:pt>
                <c:pt idx="1189">
                  <c:v>0.5</c:v>
                </c:pt>
                <c:pt idx="1190">
                  <c:v>0.5</c:v>
                </c:pt>
                <c:pt idx="1191">
                  <c:v>0.5</c:v>
                </c:pt>
                <c:pt idx="1192">
                  <c:v>0.5</c:v>
                </c:pt>
                <c:pt idx="1193">
                  <c:v>0.5</c:v>
                </c:pt>
                <c:pt idx="1194">
                  <c:v>0.5</c:v>
                </c:pt>
                <c:pt idx="1195">
                  <c:v>0.5</c:v>
                </c:pt>
                <c:pt idx="1196">
                  <c:v>0.5</c:v>
                </c:pt>
                <c:pt idx="1197">
                  <c:v>0.5</c:v>
                </c:pt>
                <c:pt idx="1198">
                  <c:v>0.5</c:v>
                </c:pt>
                <c:pt idx="1199">
                  <c:v>0.5</c:v>
                </c:pt>
                <c:pt idx="1200">
                  <c:v>0.5</c:v>
                </c:pt>
                <c:pt idx="1201">
                  <c:v>0.5</c:v>
                </c:pt>
                <c:pt idx="1202">
                  <c:v>0.5</c:v>
                </c:pt>
                <c:pt idx="1203">
                  <c:v>0.5</c:v>
                </c:pt>
                <c:pt idx="1204">
                  <c:v>0.5</c:v>
                </c:pt>
                <c:pt idx="1205">
                  <c:v>0.5</c:v>
                </c:pt>
                <c:pt idx="1206">
                  <c:v>0.5</c:v>
                </c:pt>
                <c:pt idx="1207">
                  <c:v>0.5</c:v>
                </c:pt>
                <c:pt idx="1208">
                  <c:v>0.5</c:v>
                </c:pt>
                <c:pt idx="1209">
                  <c:v>0.5</c:v>
                </c:pt>
                <c:pt idx="1210">
                  <c:v>0.5</c:v>
                </c:pt>
                <c:pt idx="1211">
                  <c:v>0.5</c:v>
                </c:pt>
                <c:pt idx="1212">
                  <c:v>0.5</c:v>
                </c:pt>
                <c:pt idx="1213">
                  <c:v>0.5</c:v>
                </c:pt>
                <c:pt idx="1214">
                  <c:v>0.5</c:v>
                </c:pt>
                <c:pt idx="1215">
                  <c:v>0.5</c:v>
                </c:pt>
                <c:pt idx="1216">
                  <c:v>0.5</c:v>
                </c:pt>
                <c:pt idx="1217">
                  <c:v>0.5</c:v>
                </c:pt>
                <c:pt idx="1218">
                  <c:v>0.5</c:v>
                </c:pt>
                <c:pt idx="1219">
                  <c:v>0.5</c:v>
                </c:pt>
                <c:pt idx="1220">
                  <c:v>0.5</c:v>
                </c:pt>
                <c:pt idx="1221">
                  <c:v>0.5</c:v>
                </c:pt>
                <c:pt idx="1222">
                  <c:v>0.5</c:v>
                </c:pt>
                <c:pt idx="1223">
                  <c:v>0.5</c:v>
                </c:pt>
                <c:pt idx="1224">
                  <c:v>0.5</c:v>
                </c:pt>
                <c:pt idx="1225">
                  <c:v>0.5</c:v>
                </c:pt>
                <c:pt idx="1226">
                  <c:v>0.5</c:v>
                </c:pt>
                <c:pt idx="1227">
                  <c:v>0.5</c:v>
                </c:pt>
                <c:pt idx="1228">
                  <c:v>0.5</c:v>
                </c:pt>
                <c:pt idx="1229">
                  <c:v>0.5</c:v>
                </c:pt>
                <c:pt idx="1230">
                  <c:v>0.5</c:v>
                </c:pt>
                <c:pt idx="1231">
                  <c:v>0.5</c:v>
                </c:pt>
                <c:pt idx="1232">
                  <c:v>0.5</c:v>
                </c:pt>
                <c:pt idx="1233">
                  <c:v>0.5</c:v>
                </c:pt>
                <c:pt idx="1234">
                  <c:v>0.5</c:v>
                </c:pt>
                <c:pt idx="1235">
                  <c:v>0.5</c:v>
                </c:pt>
                <c:pt idx="1236">
                  <c:v>0.5</c:v>
                </c:pt>
                <c:pt idx="1237">
                  <c:v>0.5</c:v>
                </c:pt>
                <c:pt idx="1238">
                  <c:v>0.5</c:v>
                </c:pt>
                <c:pt idx="1239">
                  <c:v>0.5</c:v>
                </c:pt>
                <c:pt idx="1240">
                  <c:v>0.5</c:v>
                </c:pt>
                <c:pt idx="1241">
                  <c:v>0.5</c:v>
                </c:pt>
                <c:pt idx="1242">
                  <c:v>0.5</c:v>
                </c:pt>
                <c:pt idx="1243">
                  <c:v>0.5</c:v>
                </c:pt>
                <c:pt idx="1244">
                  <c:v>0.5</c:v>
                </c:pt>
                <c:pt idx="1245">
                  <c:v>0.5</c:v>
                </c:pt>
                <c:pt idx="1246">
                  <c:v>0.5</c:v>
                </c:pt>
                <c:pt idx="1247">
                  <c:v>0.5</c:v>
                </c:pt>
                <c:pt idx="1248">
                  <c:v>0.5</c:v>
                </c:pt>
                <c:pt idx="1249">
                  <c:v>0.5</c:v>
                </c:pt>
                <c:pt idx="1250">
                  <c:v>0.5</c:v>
                </c:pt>
                <c:pt idx="1251">
                  <c:v>0.5</c:v>
                </c:pt>
                <c:pt idx="1252">
                  <c:v>0.5</c:v>
                </c:pt>
                <c:pt idx="1253">
                  <c:v>0.5</c:v>
                </c:pt>
                <c:pt idx="1254">
                  <c:v>0.5</c:v>
                </c:pt>
                <c:pt idx="1255">
                  <c:v>0.5</c:v>
                </c:pt>
                <c:pt idx="1256">
                  <c:v>0.5</c:v>
                </c:pt>
                <c:pt idx="1257">
                  <c:v>0.5</c:v>
                </c:pt>
                <c:pt idx="1258">
                  <c:v>0.5</c:v>
                </c:pt>
                <c:pt idx="1259">
                  <c:v>0.5</c:v>
                </c:pt>
                <c:pt idx="1260">
                  <c:v>0.5</c:v>
                </c:pt>
                <c:pt idx="1261">
                  <c:v>0.5</c:v>
                </c:pt>
                <c:pt idx="1262">
                  <c:v>0.5</c:v>
                </c:pt>
                <c:pt idx="1263">
                  <c:v>0.5</c:v>
                </c:pt>
                <c:pt idx="1264">
                  <c:v>0.5</c:v>
                </c:pt>
                <c:pt idx="1265">
                  <c:v>0.5</c:v>
                </c:pt>
                <c:pt idx="1266">
                  <c:v>0.5</c:v>
                </c:pt>
                <c:pt idx="1267">
                  <c:v>0.5</c:v>
                </c:pt>
                <c:pt idx="1268">
                  <c:v>0.5</c:v>
                </c:pt>
                <c:pt idx="1269">
                  <c:v>0.5</c:v>
                </c:pt>
                <c:pt idx="1270">
                  <c:v>0.5</c:v>
                </c:pt>
                <c:pt idx="1271">
                  <c:v>0.5</c:v>
                </c:pt>
                <c:pt idx="1272">
                  <c:v>0.5</c:v>
                </c:pt>
                <c:pt idx="1273">
                  <c:v>0.5</c:v>
                </c:pt>
                <c:pt idx="1274">
                  <c:v>0.5</c:v>
                </c:pt>
                <c:pt idx="1275">
                  <c:v>0.5</c:v>
                </c:pt>
                <c:pt idx="1276">
                  <c:v>0.5</c:v>
                </c:pt>
                <c:pt idx="1277">
                  <c:v>0.5</c:v>
                </c:pt>
                <c:pt idx="1278">
                  <c:v>0.5</c:v>
                </c:pt>
                <c:pt idx="1279">
                  <c:v>0.5</c:v>
                </c:pt>
                <c:pt idx="1280">
                  <c:v>0.5</c:v>
                </c:pt>
                <c:pt idx="1281">
                  <c:v>0.5</c:v>
                </c:pt>
                <c:pt idx="1282">
                  <c:v>0.5</c:v>
                </c:pt>
                <c:pt idx="1283">
                  <c:v>0.5</c:v>
                </c:pt>
                <c:pt idx="1284">
                  <c:v>0.5</c:v>
                </c:pt>
                <c:pt idx="1285">
                  <c:v>0.5</c:v>
                </c:pt>
                <c:pt idx="1286">
                  <c:v>0.5</c:v>
                </c:pt>
                <c:pt idx="1287">
                  <c:v>0.5</c:v>
                </c:pt>
                <c:pt idx="1288">
                  <c:v>0.5</c:v>
                </c:pt>
                <c:pt idx="1289">
                  <c:v>0.5</c:v>
                </c:pt>
                <c:pt idx="1290">
                  <c:v>0.5</c:v>
                </c:pt>
                <c:pt idx="1291">
                  <c:v>0.5</c:v>
                </c:pt>
                <c:pt idx="1292">
                  <c:v>0.5</c:v>
                </c:pt>
                <c:pt idx="1293">
                  <c:v>0.5</c:v>
                </c:pt>
                <c:pt idx="1294">
                  <c:v>0.5</c:v>
                </c:pt>
                <c:pt idx="1295">
                  <c:v>0.5</c:v>
                </c:pt>
                <c:pt idx="1296">
                  <c:v>0.5</c:v>
                </c:pt>
                <c:pt idx="1297">
                  <c:v>0.5</c:v>
                </c:pt>
                <c:pt idx="1298">
                  <c:v>0.5</c:v>
                </c:pt>
                <c:pt idx="1299">
                  <c:v>0.5</c:v>
                </c:pt>
                <c:pt idx="1300">
                  <c:v>0.5</c:v>
                </c:pt>
                <c:pt idx="1301">
                  <c:v>0.5</c:v>
                </c:pt>
                <c:pt idx="1302">
                  <c:v>0.5</c:v>
                </c:pt>
                <c:pt idx="1303">
                  <c:v>0.5</c:v>
                </c:pt>
                <c:pt idx="1304">
                  <c:v>0.5</c:v>
                </c:pt>
                <c:pt idx="1305">
                  <c:v>0.5</c:v>
                </c:pt>
                <c:pt idx="1306">
                  <c:v>0.5</c:v>
                </c:pt>
                <c:pt idx="1307">
                  <c:v>0.5</c:v>
                </c:pt>
                <c:pt idx="1308">
                  <c:v>0.5</c:v>
                </c:pt>
                <c:pt idx="1309">
                  <c:v>0.5</c:v>
                </c:pt>
                <c:pt idx="1310">
                  <c:v>0.5</c:v>
                </c:pt>
                <c:pt idx="1311">
                  <c:v>0.5</c:v>
                </c:pt>
                <c:pt idx="1312">
                  <c:v>0.5</c:v>
                </c:pt>
                <c:pt idx="1313">
                  <c:v>0.5</c:v>
                </c:pt>
                <c:pt idx="1314">
                  <c:v>0.5</c:v>
                </c:pt>
                <c:pt idx="1315">
                  <c:v>0.5</c:v>
                </c:pt>
                <c:pt idx="1316">
                  <c:v>0.5</c:v>
                </c:pt>
                <c:pt idx="1317">
                  <c:v>0.5</c:v>
                </c:pt>
                <c:pt idx="1318">
                  <c:v>0.5</c:v>
                </c:pt>
                <c:pt idx="1319">
                  <c:v>0.5</c:v>
                </c:pt>
                <c:pt idx="1320">
                  <c:v>0.5</c:v>
                </c:pt>
                <c:pt idx="1321">
                  <c:v>0.5</c:v>
                </c:pt>
                <c:pt idx="1322">
                  <c:v>0.5</c:v>
                </c:pt>
                <c:pt idx="1323">
                  <c:v>0.5</c:v>
                </c:pt>
                <c:pt idx="1324">
                  <c:v>0.5</c:v>
                </c:pt>
                <c:pt idx="1325">
                  <c:v>0.5</c:v>
                </c:pt>
                <c:pt idx="1326">
                  <c:v>0.5</c:v>
                </c:pt>
                <c:pt idx="1327">
                  <c:v>0.5</c:v>
                </c:pt>
                <c:pt idx="1328">
                  <c:v>0.5</c:v>
                </c:pt>
                <c:pt idx="1329">
                  <c:v>0.5</c:v>
                </c:pt>
                <c:pt idx="1330">
                  <c:v>0.5</c:v>
                </c:pt>
                <c:pt idx="1331">
                  <c:v>0.5</c:v>
                </c:pt>
                <c:pt idx="1332">
                  <c:v>0.5</c:v>
                </c:pt>
                <c:pt idx="1333">
                  <c:v>0.5</c:v>
                </c:pt>
                <c:pt idx="1334">
                  <c:v>0.5</c:v>
                </c:pt>
                <c:pt idx="1335">
                  <c:v>0.5</c:v>
                </c:pt>
                <c:pt idx="1336">
                  <c:v>0.5</c:v>
                </c:pt>
                <c:pt idx="1337">
                  <c:v>0.5</c:v>
                </c:pt>
                <c:pt idx="1338">
                  <c:v>0.5</c:v>
                </c:pt>
                <c:pt idx="1339">
                  <c:v>0.5</c:v>
                </c:pt>
                <c:pt idx="1340">
                  <c:v>0.5</c:v>
                </c:pt>
                <c:pt idx="1341">
                  <c:v>0.5</c:v>
                </c:pt>
                <c:pt idx="1342">
                  <c:v>0.5</c:v>
                </c:pt>
                <c:pt idx="1343">
                  <c:v>0.5</c:v>
                </c:pt>
                <c:pt idx="1344">
                  <c:v>0.5</c:v>
                </c:pt>
                <c:pt idx="1345">
                  <c:v>0.5</c:v>
                </c:pt>
                <c:pt idx="1346">
                  <c:v>0.5</c:v>
                </c:pt>
                <c:pt idx="1347">
                  <c:v>0.5</c:v>
                </c:pt>
                <c:pt idx="1348">
                  <c:v>0.5</c:v>
                </c:pt>
                <c:pt idx="1349">
                  <c:v>0.5</c:v>
                </c:pt>
                <c:pt idx="1350">
                  <c:v>0.5</c:v>
                </c:pt>
                <c:pt idx="1351">
                  <c:v>0.5</c:v>
                </c:pt>
                <c:pt idx="1352">
                  <c:v>0.5</c:v>
                </c:pt>
                <c:pt idx="1353">
                  <c:v>0.5</c:v>
                </c:pt>
                <c:pt idx="1354">
                  <c:v>0.5</c:v>
                </c:pt>
                <c:pt idx="1355">
                  <c:v>0.5</c:v>
                </c:pt>
                <c:pt idx="1356">
                  <c:v>0.5</c:v>
                </c:pt>
                <c:pt idx="1357">
                  <c:v>0.5</c:v>
                </c:pt>
                <c:pt idx="1358">
                  <c:v>0.5</c:v>
                </c:pt>
                <c:pt idx="1359">
                  <c:v>0.5</c:v>
                </c:pt>
                <c:pt idx="1360">
                  <c:v>0.5</c:v>
                </c:pt>
                <c:pt idx="1361">
                  <c:v>0.5</c:v>
                </c:pt>
                <c:pt idx="1362">
                  <c:v>0.5</c:v>
                </c:pt>
                <c:pt idx="1363">
                  <c:v>0.5</c:v>
                </c:pt>
                <c:pt idx="1364">
                  <c:v>0.5</c:v>
                </c:pt>
                <c:pt idx="1365">
                  <c:v>0.5</c:v>
                </c:pt>
                <c:pt idx="1366">
                  <c:v>0.5</c:v>
                </c:pt>
                <c:pt idx="1367">
                  <c:v>0.5</c:v>
                </c:pt>
                <c:pt idx="1368">
                  <c:v>0.5</c:v>
                </c:pt>
                <c:pt idx="1369">
                  <c:v>0.5</c:v>
                </c:pt>
                <c:pt idx="1370">
                  <c:v>0.5</c:v>
                </c:pt>
                <c:pt idx="1371">
                  <c:v>0.5</c:v>
                </c:pt>
                <c:pt idx="1372">
                  <c:v>0.5</c:v>
                </c:pt>
                <c:pt idx="1373">
                  <c:v>0.5</c:v>
                </c:pt>
                <c:pt idx="1374">
                  <c:v>0.5</c:v>
                </c:pt>
                <c:pt idx="1375">
                  <c:v>0.5</c:v>
                </c:pt>
                <c:pt idx="1376">
                  <c:v>0.5</c:v>
                </c:pt>
                <c:pt idx="1377">
                  <c:v>0.5</c:v>
                </c:pt>
                <c:pt idx="1378">
                  <c:v>0.5</c:v>
                </c:pt>
                <c:pt idx="1379">
                  <c:v>0.5</c:v>
                </c:pt>
                <c:pt idx="1380">
                  <c:v>0.5</c:v>
                </c:pt>
                <c:pt idx="1381">
                  <c:v>0.5</c:v>
                </c:pt>
                <c:pt idx="1382">
                  <c:v>0.5</c:v>
                </c:pt>
                <c:pt idx="1383">
                  <c:v>0.5</c:v>
                </c:pt>
                <c:pt idx="1384">
                  <c:v>0.5</c:v>
                </c:pt>
                <c:pt idx="1385">
                  <c:v>0.5</c:v>
                </c:pt>
                <c:pt idx="1386">
                  <c:v>0.5</c:v>
                </c:pt>
                <c:pt idx="1387">
                  <c:v>0.5</c:v>
                </c:pt>
                <c:pt idx="1388">
                  <c:v>0.5</c:v>
                </c:pt>
                <c:pt idx="1389">
                  <c:v>0.5</c:v>
                </c:pt>
                <c:pt idx="1390">
                  <c:v>0.5</c:v>
                </c:pt>
                <c:pt idx="1391">
                  <c:v>0.5</c:v>
                </c:pt>
                <c:pt idx="1392">
                  <c:v>0.5</c:v>
                </c:pt>
                <c:pt idx="1393">
                  <c:v>0.5</c:v>
                </c:pt>
                <c:pt idx="1394">
                  <c:v>0.5</c:v>
                </c:pt>
                <c:pt idx="1395">
                  <c:v>0.5</c:v>
                </c:pt>
                <c:pt idx="1396">
                  <c:v>0.5</c:v>
                </c:pt>
                <c:pt idx="1397">
                  <c:v>0.5</c:v>
                </c:pt>
                <c:pt idx="1398">
                  <c:v>0.5</c:v>
                </c:pt>
                <c:pt idx="1399">
                  <c:v>0.5</c:v>
                </c:pt>
                <c:pt idx="1400">
                  <c:v>0.5</c:v>
                </c:pt>
                <c:pt idx="1401">
                  <c:v>0.5</c:v>
                </c:pt>
                <c:pt idx="1402">
                  <c:v>0.5</c:v>
                </c:pt>
                <c:pt idx="1403">
                  <c:v>0.5</c:v>
                </c:pt>
                <c:pt idx="1404">
                  <c:v>0.5</c:v>
                </c:pt>
                <c:pt idx="1405">
                  <c:v>0.5</c:v>
                </c:pt>
                <c:pt idx="1406">
                  <c:v>0.5</c:v>
                </c:pt>
                <c:pt idx="1407">
                  <c:v>0.5</c:v>
                </c:pt>
                <c:pt idx="1408">
                  <c:v>0.5</c:v>
                </c:pt>
                <c:pt idx="1409">
                  <c:v>0.5</c:v>
                </c:pt>
                <c:pt idx="1410">
                  <c:v>0.5</c:v>
                </c:pt>
                <c:pt idx="1411">
                  <c:v>0.5</c:v>
                </c:pt>
                <c:pt idx="1412">
                  <c:v>0.5</c:v>
                </c:pt>
                <c:pt idx="1413">
                  <c:v>0.5</c:v>
                </c:pt>
                <c:pt idx="1414">
                  <c:v>0.5</c:v>
                </c:pt>
                <c:pt idx="1415">
                  <c:v>0.5</c:v>
                </c:pt>
                <c:pt idx="1416">
                  <c:v>0.5</c:v>
                </c:pt>
                <c:pt idx="1417">
                  <c:v>0.5</c:v>
                </c:pt>
                <c:pt idx="1418">
                  <c:v>0.5</c:v>
                </c:pt>
                <c:pt idx="1419">
                  <c:v>0.5</c:v>
                </c:pt>
                <c:pt idx="1420">
                  <c:v>0.5</c:v>
                </c:pt>
                <c:pt idx="1421">
                  <c:v>0.5</c:v>
                </c:pt>
                <c:pt idx="1422">
                  <c:v>0.5</c:v>
                </c:pt>
                <c:pt idx="1423">
                  <c:v>0.5</c:v>
                </c:pt>
                <c:pt idx="1424">
                  <c:v>0.5</c:v>
                </c:pt>
                <c:pt idx="1425">
                  <c:v>0.5</c:v>
                </c:pt>
                <c:pt idx="1426">
                  <c:v>0.5</c:v>
                </c:pt>
                <c:pt idx="1427">
                  <c:v>0.5</c:v>
                </c:pt>
                <c:pt idx="1428">
                  <c:v>0.5</c:v>
                </c:pt>
                <c:pt idx="1429">
                  <c:v>0.5</c:v>
                </c:pt>
                <c:pt idx="1430">
                  <c:v>0.5</c:v>
                </c:pt>
                <c:pt idx="1431">
                  <c:v>0.5</c:v>
                </c:pt>
                <c:pt idx="1432">
                  <c:v>0.5</c:v>
                </c:pt>
                <c:pt idx="1433">
                  <c:v>0.5</c:v>
                </c:pt>
                <c:pt idx="1434">
                  <c:v>0.5</c:v>
                </c:pt>
                <c:pt idx="1435">
                  <c:v>0.5</c:v>
                </c:pt>
                <c:pt idx="1436">
                  <c:v>0.5</c:v>
                </c:pt>
                <c:pt idx="1437">
                  <c:v>0.5</c:v>
                </c:pt>
                <c:pt idx="1438">
                  <c:v>0.5</c:v>
                </c:pt>
                <c:pt idx="1439">
                  <c:v>0.5</c:v>
                </c:pt>
                <c:pt idx="1440">
                  <c:v>0.5</c:v>
                </c:pt>
                <c:pt idx="1441">
                  <c:v>0.5</c:v>
                </c:pt>
                <c:pt idx="1442">
                  <c:v>0.5</c:v>
                </c:pt>
                <c:pt idx="1443">
                  <c:v>0.5</c:v>
                </c:pt>
                <c:pt idx="1444">
                  <c:v>0.5</c:v>
                </c:pt>
                <c:pt idx="1445">
                  <c:v>0.5</c:v>
                </c:pt>
                <c:pt idx="1446">
                  <c:v>0.5</c:v>
                </c:pt>
                <c:pt idx="1447">
                  <c:v>0.5</c:v>
                </c:pt>
                <c:pt idx="1448">
                  <c:v>0.5</c:v>
                </c:pt>
                <c:pt idx="1449">
                  <c:v>0.5</c:v>
                </c:pt>
                <c:pt idx="1450">
                  <c:v>0.5</c:v>
                </c:pt>
                <c:pt idx="1451">
                  <c:v>0.5</c:v>
                </c:pt>
                <c:pt idx="1452">
                  <c:v>0.5</c:v>
                </c:pt>
                <c:pt idx="1453">
                  <c:v>0.5</c:v>
                </c:pt>
                <c:pt idx="1454">
                  <c:v>0.5</c:v>
                </c:pt>
                <c:pt idx="1455">
                  <c:v>0.5</c:v>
                </c:pt>
                <c:pt idx="1456">
                  <c:v>0.5</c:v>
                </c:pt>
                <c:pt idx="1457">
                  <c:v>0.5</c:v>
                </c:pt>
                <c:pt idx="1458">
                  <c:v>0.5</c:v>
                </c:pt>
                <c:pt idx="1459">
                  <c:v>0.5</c:v>
                </c:pt>
                <c:pt idx="1460">
                  <c:v>0.5</c:v>
                </c:pt>
                <c:pt idx="1461">
                  <c:v>0.5</c:v>
                </c:pt>
                <c:pt idx="1462">
                  <c:v>0.5</c:v>
                </c:pt>
                <c:pt idx="1463">
                  <c:v>0.5</c:v>
                </c:pt>
                <c:pt idx="1464">
                  <c:v>0.5</c:v>
                </c:pt>
                <c:pt idx="1465">
                  <c:v>0.5</c:v>
                </c:pt>
                <c:pt idx="1466">
                  <c:v>0.5</c:v>
                </c:pt>
                <c:pt idx="1467">
                  <c:v>0.5</c:v>
                </c:pt>
                <c:pt idx="1468">
                  <c:v>0.5</c:v>
                </c:pt>
                <c:pt idx="1469">
                  <c:v>0.5</c:v>
                </c:pt>
                <c:pt idx="1470">
                  <c:v>0.5</c:v>
                </c:pt>
                <c:pt idx="1471">
                  <c:v>0.5</c:v>
                </c:pt>
                <c:pt idx="1472">
                  <c:v>0.5</c:v>
                </c:pt>
                <c:pt idx="1473">
                  <c:v>0.5</c:v>
                </c:pt>
                <c:pt idx="1474">
                  <c:v>0.5</c:v>
                </c:pt>
                <c:pt idx="1475">
                  <c:v>0.5</c:v>
                </c:pt>
                <c:pt idx="1476">
                  <c:v>0.5</c:v>
                </c:pt>
                <c:pt idx="1477">
                  <c:v>0.5</c:v>
                </c:pt>
                <c:pt idx="1478">
                  <c:v>0.5</c:v>
                </c:pt>
                <c:pt idx="1479">
                  <c:v>0.5</c:v>
                </c:pt>
                <c:pt idx="1480">
                  <c:v>0.5</c:v>
                </c:pt>
                <c:pt idx="1481">
                  <c:v>0.5</c:v>
                </c:pt>
                <c:pt idx="1482">
                  <c:v>0.5</c:v>
                </c:pt>
                <c:pt idx="1483">
                  <c:v>0.5</c:v>
                </c:pt>
                <c:pt idx="1484">
                  <c:v>0.5</c:v>
                </c:pt>
                <c:pt idx="1485">
                  <c:v>0.5</c:v>
                </c:pt>
                <c:pt idx="1486">
                  <c:v>0.5</c:v>
                </c:pt>
                <c:pt idx="1487">
                  <c:v>0.5</c:v>
                </c:pt>
                <c:pt idx="1488">
                  <c:v>0.5</c:v>
                </c:pt>
                <c:pt idx="1489">
                  <c:v>0.5</c:v>
                </c:pt>
                <c:pt idx="1490">
                  <c:v>0.5</c:v>
                </c:pt>
                <c:pt idx="1491">
                  <c:v>0.5</c:v>
                </c:pt>
                <c:pt idx="1492">
                  <c:v>0.5</c:v>
                </c:pt>
                <c:pt idx="1493">
                  <c:v>0.5</c:v>
                </c:pt>
                <c:pt idx="1494">
                  <c:v>0.5</c:v>
                </c:pt>
                <c:pt idx="1495">
                  <c:v>0.5</c:v>
                </c:pt>
                <c:pt idx="1496">
                  <c:v>0.5</c:v>
                </c:pt>
                <c:pt idx="1497">
                  <c:v>0.5</c:v>
                </c:pt>
                <c:pt idx="1498">
                  <c:v>0.5</c:v>
                </c:pt>
                <c:pt idx="1499">
                  <c:v>0.5</c:v>
                </c:pt>
                <c:pt idx="1500">
                  <c:v>0.5</c:v>
                </c:pt>
                <c:pt idx="1501">
                  <c:v>0.5</c:v>
                </c:pt>
                <c:pt idx="1502">
                  <c:v>0.5</c:v>
                </c:pt>
                <c:pt idx="1503">
                  <c:v>0.5</c:v>
                </c:pt>
                <c:pt idx="1504">
                  <c:v>0.5</c:v>
                </c:pt>
                <c:pt idx="1505">
                  <c:v>0.5</c:v>
                </c:pt>
                <c:pt idx="1506">
                  <c:v>0.5</c:v>
                </c:pt>
                <c:pt idx="1507">
                  <c:v>0.5</c:v>
                </c:pt>
                <c:pt idx="1508">
                  <c:v>0.5</c:v>
                </c:pt>
                <c:pt idx="1509">
                  <c:v>0.5</c:v>
                </c:pt>
                <c:pt idx="1510">
                  <c:v>0.5</c:v>
                </c:pt>
                <c:pt idx="1511">
                  <c:v>0.5</c:v>
                </c:pt>
                <c:pt idx="1512">
                  <c:v>0.5</c:v>
                </c:pt>
                <c:pt idx="1513">
                  <c:v>0.5</c:v>
                </c:pt>
                <c:pt idx="1514">
                  <c:v>0.5</c:v>
                </c:pt>
                <c:pt idx="1515">
                  <c:v>0.5</c:v>
                </c:pt>
                <c:pt idx="1516">
                  <c:v>0.5</c:v>
                </c:pt>
                <c:pt idx="1517">
                  <c:v>0.5</c:v>
                </c:pt>
                <c:pt idx="1518">
                  <c:v>0.5</c:v>
                </c:pt>
                <c:pt idx="1519">
                  <c:v>0.5</c:v>
                </c:pt>
                <c:pt idx="1520">
                  <c:v>0.5</c:v>
                </c:pt>
                <c:pt idx="1521">
                  <c:v>0.5</c:v>
                </c:pt>
                <c:pt idx="1522">
                  <c:v>0.5</c:v>
                </c:pt>
                <c:pt idx="1523">
                  <c:v>0.5</c:v>
                </c:pt>
                <c:pt idx="1524">
                  <c:v>0.5</c:v>
                </c:pt>
                <c:pt idx="1525">
                  <c:v>0.5</c:v>
                </c:pt>
                <c:pt idx="1526">
                  <c:v>0.5</c:v>
                </c:pt>
                <c:pt idx="1527">
                  <c:v>0.5</c:v>
                </c:pt>
                <c:pt idx="1528">
                  <c:v>0.5</c:v>
                </c:pt>
                <c:pt idx="1529">
                  <c:v>0.5</c:v>
                </c:pt>
                <c:pt idx="1530">
                  <c:v>0.5</c:v>
                </c:pt>
                <c:pt idx="1531">
                  <c:v>0.5</c:v>
                </c:pt>
                <c:pt idx="1532">
                  <c:v>0.5</c:v>
                </c:pt>
                <c:pt idx="1533">
                  <c:v>0.5</c:v>
                </c:pt>
                <c:pt idx="1534">
                  <c:v>0.5</c:v>
                </c:pt>
                <c:pt idx="1535">
                  <c:v>0.5</c:v>
                </c:pt>
                <c:pt idx="1536">
                  <c:v>0.5</c:v>
                </c:pt>
                <c:pt idx="1537">
                  <c:v>0.5</c:v>
                </c:pt>
                <c:pt idx="1538">
                  <c:v>0.5</c:v>
                </c:pt>
                <c:pt idx="1539">
                  <c:v>0.5</c:v>
                </c:pt>
                <c:pt idx="1540">
                  <c:v>0.5</c:v>
                </c:pt>
                <c:pt idx="1541">
                  <c:v>0.5</c:v>
                </c:pt>
                <c:pt idx="1542">
                  <c:v>0.5</c:v>
                </c:pt>
                <c:pt idx="1543">
                  <c:v>0.5</c:v>
                </c:pt>
                <c:pt idx="1544">
                  <c:v>0.5</c:v>
                </c:pt>
                <c:pt idx="1545">
                  <c:v>0.5</c:v>
                </c:pt>
                <c:pt idx="1546">
                  <c:v>0.5</c:v>
                </c:pt>
                <c:pt idx="1547">
                  <c:v>0.5</c:v>
                </c:pt>
                <c:pt idx="1548">
                  <c:v>0.5</c:v>
                </c:pt>
                <c:pt idx="1549">
                  <c:v>0.5</c:v>
                </c:pt>
                <c:pt idx="1550">
                  <c:v>0.5</c:v>
                </c:pt>
                <c:pt idx="1551">
                  <c:v>0.5</c:v>
                </c:pt>
                <c:pt idx="1552">
                  <c:v>0.5</c:v>
                </c:pt>
                <c:pt idx="1553">
                  <c:v>0.5</c:v>
                </c:pt>
                <c:pt idx="1554">
                  <c:v>0.5</c:v>
                </c:pt>
                <c:pt idx="1555">
                  <c:v>0.5</c:v>
                </c:pt>
                <c:pt idx="1556">
                  <c:v>0.5</c:v>
                </c:pt>
                <c:pt idx="1557">
                  <c:v>0.5</c:v>
                </c:pt>
                <c:pt idx="1558">
                  <c:v>0.5</c:v>
                </c:pt>
                <c:pt idx="1559">
                  <c:v>0.5</c:v>
                </c:pt>
                <c:pt idx="1560">
                  <c:v>0.5</c:v>
                </c:pt>
                <c:pt idx="1561">
                  <c:v>0.5</c:v>
                </c:pt>
                <c:pt idx="1562">
                  <c:v>0.5</c:v>
                </c:pt>
                <c:pt idx="1563">
                  <c:v>0.5</c:v>
                </c:pt>
                <c:pt idx="1564">
                  <c:v>0.5</c:v>
                </c:pt>
                <c:pt idx="1565">
                  <c:v>0.5</c:v>
                </c:pt>
                <c:pt idx="1566">
                  <c:v>0.5</c:v>
                </c:pt>
                <c:pt idx="1567">
                  <c:v>0.5</c:v>
                </c:pt>
                <c:pt idx="1568">
                  <c:v>0.5</c:v>
                </c:pt>
                <c:pt idx="1569">
                  <c:v>0.5</c:v>
                </c:pt>
                <c:pt idx="1570">
                  <c:v>0.5</c:v>
                </c:pt>
                <c:pt idx="1571">
                  <c:v>0.5</c:v>
                </c:pt>
                <c:pt idx="1572">
                  <c:v>0.5</c:v>
                </c:pt>
                <c:pt idx="1573">
                  <c:v>0.5</c:v>
                </c:pt>
                <c:pt idx="1574">
                  <c:v>0.5</c:v>
                </c:pt>
                <c:pt idx="1575">
                  <c:v>0.5</c:v>
                </c:pt>
                <c:pt idx="1576">
                  <c:v>0.5</c:v>
                </c:pt>
                <c:pt idx="1577">
                  <c:v>0.5</c:v>
                </c:pt>
                <c:pt idx="1578">
                  <c:v>0.5</c:v>
                </c:pt>
                <c:pt idx="1579">
                  <c:v>0.5</c:v>
                </c:pt>
                <c:pt idx="1580">
                  <c:v>0.5</c:v>
                </c:pt>
                <c:pt idx="1581">
                  <c:v>0.5</c:v>
                </c:pt>
                <c:pt idx="1582">
                  <c:v>0.5</c:v>
                </c:pt>
                <c:pt idx="1583">
                  <c:v>0.5</c:v>
                </c:pt>
                <c:pt idx="1584">
                  <c:v>0.5</c:v>
                </c:pt>
                <c:pt idx="1585">
                  <c:v>0.5</c:v>
                </c:pt>
                <c:pt idx="1586">
                  <c:v>0.5</c:v>
                </c:pt>
                <c:pt idx="1587">
                  <c:v>0.5</c:v>
                </c:pt>
                <c:pt idx="1588">
                  <c:v>0.5</c:v>
                </c:pt>
                <c:pt idx="1589">
                  <c:v>0.5</c:v>
                </c:pt>
                <c:pt idx="1590">
                  <c:v>0.5</c:v>
                </c:pt>
                <c:pt idx="1591">
                  <c:v>0.5</c:v>
                </c:pt>
                <c:pt idx="1592">
                  <c:v>0.5</c:v>
                </c:pt>
                <c:pt idx="1593">
                  <c:v>0.5</c:v>
                </c:pt>
                <c:pt idx="1594">
                  <c:v>0.5</c:v>
                </c:pt>
                <c:pt idx="1595">
                  <c:v>0.5</c:v>
                </c:pt>
                <c:pt idx="1596">
                  <c:v>0.5</c:v>
                </c:pt>
                <c:pt idx="1597">
                  <c:v>0.5</c:v>
                </c:pt>
                <c:pt idx="1598">
                  <c:v>0.5</c:v>
                </c:pt>
                <c:pt idx="1599">
                  <c:v>0.5</c:v>
                </c:pt>
                <c:pt idx="1600">
                  <c:v>0.5</c:v>
                </c:pt>
                <c:pt idx="1601">
                  <c:v>0.5</c:v>
                </c:pt>
                <c:pt idx="1602">
                  <c:v>0.5</c:v>
                </c:pt>
                <c:pt idx="1603">
                  <c:v>0.5</c:v>
                </c:pt>
                <c:pt idx="1604">
                  <c:v>0.5</c:v>
                </c:pt>
                <c:pt idx="1605">
                  <c:v>0.5</c:v>
                </c:pt>
                <c:pt idx="1606">
                  <c:v>0.5</c:v>
                </c:pt>
                <c:pt idx="1607">
                  <c:v>0.5</c:v>
                </c:pt>
                <c:pt idx="1608">
                  <c:v>0.5</c:v>
                </c:pt>
                <c:pt idx="1609">
                  <c:v>0.5</c:v>
                </c:pt>
                <c:pt idx="1610">
                  <c:v>0.5</c:v>
                </c:pt>
                <c:pt idx="1611">
                  <c:v>0.5</c:v>
                </c:pt>
                <c:pt idx="1612">
                  <c:v>0.5</c:v>
                </c:pt>
                <c:pt idx="1613">
                  <c:v>0.5</c:v>
                </c:pt>
                <c:pt idx="1614">
                  <c:v>0.5</c:v>
                </c:pt>
                <c:pt idx="1615">
                  <c:v>0.5</c:v>
                </c:pt>
                <c:pt idx="1616">
                  <c:v>0.5</c:v>
                </c:pt>
                <c:pt idx="1617">
                  <c:v>0.5</c:v>
                </c:pt>
                <c:pt idx="1618">
                  <c:v>0.5</c:v>
                </c:pt>
                <c:pt idx="1619">
                  <c:v>0.5</c:v>
                </c:pt>
                <c:pt idx="1620">
                  <c:v>0.5</c:v>
                </c:pt>
                <c:pt idx="1621">
                  <c:v>0.5</c:v>
                </c:pt>
                <c:pt idx="1622">
                  <c:v>0.5</c:v>
                </c:pt>
                <c:pt idx="1623">
                  <c:v>0.5</c:v>
                </c:pt>
                <c:pt idx="1624">
                  <c:v>0.5</c:v>
                </c:pt>
                <c:pt idx="1625">
                  <c:v>0.5</c:v>
                </c:pt>
                <c:pt idx="1626">
                  <c:v>0.5</c:v>
                </c:pt>
                <c:pt idx="1627">
                  <c:v>0.5</c:v>
                </c:pt>
                <c:pt idx="1628">
                  <c:v>0.5</c:v>
                </c:pt>
                <c:pt idx="1629">
                  <c:v>0.5</c:v>
                </c:pt>
                <c:pt idx="1630">
                  <c:v>0.5</c:v>
                </c:pt>
                <c:pt idx="1631">
                  <c:v>0.5</c:v>
                </c:pt>
                <c:pt idx="1632">
                  <c:v>0.5</c:v>
                </c:pt>
                <c:pt idx="1633">
                  <c:v>0.5</c:v>
                </c:pt>
                <c:pt idx="1634">
                  <c:v>0.5</c:v>
                </c:pt>
                <c:pt idx="1635">
                  <c:v>0.5</c:v>
                </c:pt>
                <c:pt idx="1636">
                  <c:v>0.5</c:v>
                </c:pt>
                <c:pt idx="1637">
                  <c:v>0.5</c:v>
                </c:pt>
                <c:pt idx="1638">
                  <c:v>0.5</c:v>
                </c:pt>
                <c:pt idx="1639">
                  <c:v>0.5</c:v>
                </c:pt>
                <c:pt idx="1640">
                  <c:v>0.5</c:v>
                </c:pt>
                <c:pt idx="1641">
                  <c:v>0.5</c:v>
                </c:pt>
                <c:pt idx="1642">
                  <c:v>0.5</c:v>
                </c:pt>
                <c:pt idx="1643">
                  <c:v>0.5</c:v>
                </c:pt>
                <c:pt idx="1644">
                  <c:v>0.5</c:v>
                </c:pt>
                <c:pt idx="1645">
                  <c:v>0.5</c:v>
                </c:pt>
                <c:pt idx="1646">
                  <c:v>0.5</c:v>
                </c:pt>
                <c:pt idx="1647">
                  <c:v>0.5</c:v>
                </c:pt>
                <c:pt idx="1648">
                  <c:v>0.5</c:v>
                </c:pt>
                <c:pt idx="1649">
                  <c:v>0.5</c:v>
                </c:pt>
                <c:pt idx="1650">
                  <c:v>0.5</c:v>
                </c:pt>
                <c:pt idx="1651">
                  <c:v>0.5</c:v>
                </c:pt>
                <c:pt idx="1652">
                  <c:v>0.5</c:v>
                </c:pt>
                <c:pt idx="1653">
                  <c:v>0.5</c:v>
                </c:pt>
                <c:pt idx="1654">
                  <c:v>0.5</c:v>
                </c:pt>
                <c:pt idx="1655">
                  <c:v>0.5</c:v>
                </c:pt>
                <c:pt idx="1656">
                  <c:v>0.5</c:v>
                </c:pt>
                <c:pt idx="1657">
                  <c:v>0.5</c:v>
                </c:pt>
                <c:pt idx="1658">
                  <c:v>0.5</c:v>
                </c:pt>
                <c:pt idx="1659">
                  <c:v>0.5</c:v>
                </c:pt>
                <c:pt idx="1660">
                  <c:v>0.5</c:v>
                </c:pt>
                <c:pt idx="1661">
                  <c:v>0.5</c:v>
                </c:pt>
                <c:pt idx="1662">
                  <c:v>0.5</c:v>
                </c:pt>
                <c:pt idx="1663">
                  <c:v>0.5</c:v>
                </c:pt>
                <c:pt idx="1664">
                  <c:v>0.5</c:v>
                </c:pt>
                <c:pt idx="1665">
                  <c:v>0.5</c:v>
                </c:pt>
                <c:pt idx="1666">
                  <c:v>0.5</c:v>
                </c:pt>
                <c:pt idx="1667">
                  <c:v>0.5</c:v>
                </c:pt>
                <c:pt idx="1668">
                  <c:v>0.5</c:v>
                </c:pt>
                <c:pt idx="1669">
                  <c:v>0.5</c:v>
                </c:pt>
                <c:pt idx="1670">
                  <c:v>0.5</c:v>
                </c:pt>
                <c:pt idx="1671">
                  <c:v>0.5</c:v>
                </c:pt>
                <c:pt idx="1672">
                  <c:v>0.5</c:v>
                </c:pt>
                <c:pt idx="1673">
                  <c:v>0.5</c:v>
                </c:pt>
                <c:pt idx="1674">
                  <c:v>0.5</c:v>
                </c:pt>
                <c:pt idx="1675">
                  <c:v>0.5</c:v>
                </c:pt>
                <c:pt idx="1676">
                  <c:v>0.5</c:v>
                </c:pt>
                <c:pt idx="1677">
                  <c:v>0.5</c:v>
                </c:pt>
                <c:pt idx="1678">
                  <c:v>0.5</c:v>
                </c:pt>
                <c:pt idx="1679">
                  <c:v>0.5</c:v>
                </c:pt>
                <c:pt idx="1680">
                  <c:v>0.5</c:v>
                </c:pt>
                <c:pt idx="1681">
                  <c:v>0.5</c:v>
                </c:pt>
                <c:pt idx="1682">
                  <c:v>0.5</c:v>
                </c:pt>
                <c:pt idx="1683">
                  <c:v>0.5</c:v>
                </c:pt>
                <c:pt idx="1684">
                  <c:v>0.5</c:v>
                </c:pt>
                <c:pt idx="1685">
                  <c:v>0.5</c:v>
                </c:pt>
                <c:pt idx="1686">
                  <c:v>0.5</c:v>
                </c:pt>
                <c:pt idx="1687">
                  <c:v>0.5</c:v>
                </c:pt>
                <c:pt idx="1688">
                  <c:v>0.5</c:v>
                </c:pt>
                <c:pt idx="1689">
                  <c:v>0.5</c:v>
                </c:pt>
                <c:pt idx="1690">
                  <c:v>0.5</c:v>
                </c:pt>
                <c:pt idx="1691">
                  <c:v>0.5</c:v>
                </c:pt>
                <c:pt idx="1692">
                  <c:v>0.5</c:v>
                </c:pt>
                <c:pt idx="1693">
                  <c:v>0.5</c:v>
                </c:pt>
                <c:pt idx="1694">
                  <c:v>0.5</c:v>
                </c:pt>
                <c:pt idx="1695">
                  <c:v>0.5</c:v>
                </c:pt>
                <c:pt idx="1696">
                  <c:v>0.5</c:v>
                </c:pt>
                <c:pt idx="1697">
                  <c:v>0.5</c:v>
                </c:pt>
                <c:pt idx="1698">
                  <c:v>0.5</c:v>
                </c:pt>
                <c:pt idx="1699">
                  <c:v>0.5</c:v>
                </c:pt>
                <c:pt idx="1700">
                  <c:v>0.5</c:v>
                </c:pt>
                <c:pt idx="1701">
                  <c:v>0.5</c:v>
                </c:pt>
                <c:pt idx="1702">
                  <c:v>0.5</c:v>
                </c:pt>
                <c:pt idx="1703">
                  <c:v>0.5</c:v>
                </c:pt>
                <c:pt idx="1704">
                  <c:v>0.5</c:v>
                </c:pt>
                <c:pt idx="1705">
                  <c:v>0.5</c:v>
                </c:pt>
                <c:pt idx="1706">
                  <c:v>0.5</c:v>
                </c:pt>
                <c:pt idx="1707">
                  <c:v>0.5</c:v>
                </c:pt>
                <c:pt idx="1708">
                  <c:v>0.5</c:v>
                </c:pt>
                <c:pt idx="1709">
                  <c:v>0.5</c:v>
                </c:pt>
                <c:pt idx="1710">
                  <c:v>0.5</c:v>
                </c:pt>
                <c:pt idx="1711">
                  <c:v>0.5</c:v>
                </c:pt>
                <c:pt idx="1712">
                  <c:v>0.5</c:v>
                </c:pt>
                <c:pt idx="1713">
                  <c:v>0.5</c:v>
                </c:pt>
                <c:pt idx="1714">
                  <c:v>0.5</c:v>
                </c:pt>
                <c:pt idx="1715">
                  <c:v>0.5</c:v>
                </c:pt>
                <c:pt idx="1716">
                  <c:v>0.5</c:v>
                </c:pt>
                <c:pt idx="1717">
                  <c:v>0.5</c:v>
                </c:pt>
                <c:pt idx="1718">
                  <c:v>0.5</c:v>
                </c:pt>
                <c:pt idx="1719">
                  <c:v>0.5</c:v>
                </c:pt>
                <c:pt idx="1720">
                  <c:v>0.5</c:v>
                </c:pt>
                <c:pt idx="1721">
                  <c:v>0.5</c:v>
                </c:pt>
                <c:pt idx="1722">
                  <c:v>0.5</c:v>
                </c:pt>
                <c:pt idx="1723">
                  <c:v>0.5</c:v>
                </c:pt>
                <c:pt idx="1724">
                  <c:v>0.5</c:v>
                </c:pt>
                <c:pt idx="1725">
                  <c:v>0.5</c:v>
                </c:pt>
                <c:pt idx="1726">
                  <c:v>0.5</c:v>
                </c:pt>
                <c:pt idx="1727">
                  <c:v>0.5</c:v>
                </c:pt>
                <c:pt idx="1728">
                  <c:v>0.5</c:v>
                </c:pt>
                <c:pt idx="1729">
                  <c:v>0.5</c:v>
                </c:pt>
                <c:pt idx="1730">
                  <c:v>0.5</c:v>
                </c:pt>
                <c:pt idx="1731">
                  <c:v>0.5</c:v>
                </c:pt>
                <c:pt idx="1732">
                  <c:v>0.5</c:v>
                </c:pt>
                <c:pt idx="1733">
                  <c:v>0.5</c:v>
                </c:pt>
                <c:pt idx="1734">
                  <c:v>0.5</c:v>
                </c:pt>
                <c:pt idx="1735">
                  <c:v>0.5</c:v>
                </c:pt>
                <c:pt idx="1736">
                  <c:v>0.5</c:v>
                </c:pt>
                <c:pt idx="1737">
                  <c:v>0.5</c:v>
                </c:pt>
                <c:pt idx="1738">
                  <c:v>0.5</c:v>
                </c:pt>
                <c:pt idx="1739">
                  <c:v>0.5</c:v>
                </c:pt>
                <c:pt idx="1740">
                  <c:v>0.5</c:v>
                </c:pt>
                <c:pt idx="1741">
                  <c:v>0.5</c:v>
                </c:pt>
                <c:pt idx="1742">
                  <c:v>0.5</c:v>
                </c:pt>
                <c:pt idx="1743">
                  <c:v>0.5</c:v>
                </c:pt>
                <c:pt idx="1744">
                  <c:v>0.5</c:v>
                </c:pt>
                <c:pt idx="1745">
                  <c:v>0.5</c:v>
                </c:pt>
                <c:pt idx="1746">
                  <c:v>0.5</c:v>
                </c:pt>
                <c:pt idx="1747">
                  <c:v>0.5</c:v>
                </c:pt>
                <c:pt idx="1748">
                  <c:v>0.5</c:v>
                </c:pt>
                <c:pt idx="1749">
                  <c:v>0.5</c:v>
                </c:pt>
                <c:pt idx="1750">
                  <c:v>0.5</c:v>
                </c:pt>
                <c:pt idx="1751">
                  <c:v>0.5</c:v>
                </c:pt>
                <c:pt idx="1752">
                  <c:v>0.5</c:v>
                </c:pt>
                <c:pt idx="1753">
                  <c:v>0.5</c:v>
                </c:pt>
                <c:pt idx="1754">
                  <c:v>0.5</c:v>
                </c:pt>
                <c:pt idx="1755">
                  <c:v>0.5</c:v>
                </c:pt>
                <c:pt idx="1756">
                  <c:v>0.5</c:v>
                </c:pt>
                <c:pt idx="1757">
                  <c:v>0.5</c:v>
                </c:pt>
                <c:pt idx="1758">
                  <c:v>0.5</c:v>
                </c:pt>
                <c:pt idx="1759">
                  <c:v>0.5</c:v>
                </c:pt>
                <c:pt idx="1760">
                  <c:v>0.5</c:v>
                </c:pt>
                <c:pt idx="1761">
                  <c:v>0.5</c:v>
                </c:pt>
                <c:pt idx="1762">
                  <c:v>0.5</c:v>
                </c:pt>
                <c:pt idx="1763">
                  <c:v>0.5</c:v>
                </c:pt>
                <c:pt idx="1764">
                  <c:v>0.5</c:v>
                </c:pt>
                <c:pt idx="1765">
                  <c:v>0.5</c:v>
                </c:pt>
                <c:pt idx="1766">
                  <c:v>0.5</c:v>
                </c:pt>
                <c:pt idx="1767">
                  <c:v>0.5</c:v>
                </c:pt>
                <c:pt idx="1768">
                  <c:v>0.5</c:v>
                </c:pt>
                <c:pt idx="1769">
                  <c:v>0.5</c:v>
                </c:pt>
                <c:pt idx="1770">
                  <c:v>0.5</c:v>
                </c:pt>
                <c:pt idx="1771">
                  <c:v>0.5</c:v>
                </c:pt>
                <c:pt idx="1772">
                  <c:v>0.5</c:v>
                </c:pt>
                <c:pt idx="1773">
                  <c:v>0.5</c:v>
                </c:pt>
                <c:pt idx="1774">
                  <c:v>0.5</c:v>
                </c:pt>
                <c:pt idx="1775">
                  <c:v>0.5</c:v>
                </c:pt>
                <c:pt idx="1776">
                  <c:v>0.5</c:v>
                </c:pt>
                <c:pt idx="1777">
                  <c:v>0.5</c:v>
                </c:pt>
                <c:pt idx="1778">
                  <c:v>0.5</c:v>
                </c:pt>
                <c:pt idx="1779">
                  <c:v>0.5</c:v>
                </c:pt>
                <c:pt idx="1780">
                  <c:v>0.5</c:v>
                </c:pt>
                <c:pt idx="1781">
                  <c:v>0.5</c:v>
                </c:pt>
                <c:pt idx="1782">
                  <c:v>0.5</c:v>
                </c:pt>
                <c:pt idx="1783">
                  <c:v>0.5</c:v>
                </c:pt>
                <c:pt idx="1784">
                  <c:v>0.5</c:v>
                </c:pt>
                <c:pt idx="1785">
                  <c:v>0.5</c:v>
                </c:pt>
                <c:pt idx="1786">
                  <c:v>0.5</c:v>
                </c:pt>
                <c:pt idx="1787">
                  <c:v>0.5</c:v>
                </c:pt>
                <c:pt idx="1788">
                  <c:v>0.5</c:v>
                </c:pt>
                <c:pt idx="1789">
                  <c:v>0.5</c:v>
                </c:pt>
                <c:pt idx="1790">
                  <c:v>0.5</c:v>
                </c:pt>
                <c:pt idx="1791">
                  <c:v>0.5</c:v>
                </c:pt>
                <c:pt idx="1792">
                  <c:v>0.5</c:v>
                </c:pt>
                <c:pt idx="1793">
                  <c:v>0.5</c:v>
                </c:pt>
                <c:pt idx="1794">
                  <c:v>0.5</c:v>
                </c:pt>
                <c:pt idx="1795">
                  <c:v>0.5</c:v>
                </c:pt>
                <c:pt idx="1796">
                  <c:v>0.5</c:v>
                </c:pt>
                <c:pt idx="1797">
                  <c:v>0.5</c:v>
                </c:pt>
                <c:pt idx="1798">
                  <c:v>0.5</c:v>
                </c:pt>
                <c:pt idx="1799">
                  <c:v>0.5</c:v>
                </c:pt>
                <c:pt idx="1800">
                  <c:v>0.5</c:v>
                </c:pt>
                <c:pt idx="1801">
                  <c:v>0.5</c:v>
                </c:pt>
                <c:pt idx="1802">
                  <c:v>0.5</c:v>
                </c:pt>
                <c:pt idx="1803">
                  <c:v>0.5</c:v>
                </c:pt>
                <c:pt idx="1804">
                  <c:v>0.5</c:v>
                </c:pt>
                <c:pt idx="1805">
                  <c:v>0.5</c:v>
                </c:pt>
                <c:pt idx="1806">
                  <c:v>0.5</c:v>
                </c:pt>
                <c:pt idx="1807">
                  <c:v>0.5</c:v>
                </c:pt>
                <c:pt idx="1808">
                  <c:v>0.5</c:v>
                </c:pt>
                <c:pt idx="1809">
                  <c:v>0.5</c:v>
                </c:pt>
                <c:pt idx="1810">
                  <c:v>0.5</c:v>
                </c:pt>
                <c:pt idx="1811">
                  <c:v>0.5</c:v>
                </c:pt>
                <c:pt idx="1812">
                  <c:v>0.5</c:v>
                </c:pt>
                <c:pt idx="1813">
                  <c:v>0.5</c:v>
                </c:pt>
                <c:pt idx="1814">
                  <c:v>0.5</c:v>
                </c:pt>
                <c:pt idx="1815">
                  <c:v>0.5</c:v>
                </c:pt>
                <c:pt idx="1816">
                  <c:v>0.5</c:v>
                </c:pt>
                <c:pt idx="1817">
                  <c:v>0.5</c:v>
                </c:pt>
                <c:pt idx="1818">
                  <c:v>0.5</c:v>
                </c:pt>
                <c:pt idx="1819">
                  <c:v>0.5</c:v>
                </c:pt>
                <c:pt idx="1820">
                  <c:v>0.5</c:v>
                </c:pt>
                <c:pt idx="1821">
                  <c:v>0.5</c:v>
                </c:pt>
                <c:pt idx="1822">
                  <c:v>0.5</c:v>
                </c:pt>
                <c:pt idx="1823">
                  <c:v>0.5</c:v>
                </c:pt>
                <c:pt idx="1824">
                  <c:v>0.5</c:v>
                </c:pt>
                <c:pt idx="1825">
                  <c:v>0.5</c:v>
                </c:pt>
                <c:pt idx="1826">
                  <c:v>0.5</c:v>
                </c:pt>
                <c:pt idx="1827">
                  <c:v>0.5</c:v>
                </c:pt>
                <c:pt idx="1828">
                  <c:v>0.5</c:v>
                </c:pt>
                <c:pt idx="1829">
                  <c:v>0.5</c:v>
                </c:pt>
                <c:pt idx="1830">
                  <c:v>0.5</c:v>
                </c:pt>
                <c:pt idx="1831">
                  <c:v>0.5</c:v>
                </c:pt>
                <c:pt idx="1832">
                  <c:v>0.5</c:v>
                </c:pt>
                <c:pt idx="1833">
                  <c:v>0.5</c:v>
                </c:pt>
                <c:pt idx="1834">
                  <c:v>0.5</c:v>
                </c:pt>
                <c:pt idx="1835">
                  <c:v>0.5</c:v>
                </c:pt>
                <c:pt idx="1836">
                  <c:v>0.5</c:v>
                </c:pt>
                <c:pt idx="1837">
                  <c:v>0.5</c:v>
                </c:pt>
                <c:pt idx="1838">
                  <c:v>0.5</c:v>
                </c:pt>
                <c:pt idx="1839">
                  <c:v>0.5</c:v>
                </c:pt>
                <c:pt idx="1840">
                  <c:v>0.5</c:v>
                </c:pt>
                <c:pt idx="1841">
                  <c:v>0.5</c:v>
                </c:pt>
                <c:pt idx="1842">
                  <c:v>0.5</c:v>
                </c:pt>
                <c:pt idx="1843">
                  <c:v>0.5</c:v>
                </c:pt>
                <c:pt idx="1844">
                  <c:v>0.5</c:v>
                </c:pt>
                <c:pt idx="1845">
                  <c:v>0.5</c:v>
                </c:pt>
                <c:pt idx="1846">
                  <c:v>0.5</c:v>
                </c:pt>
                <c:pt idx="1847">
                  <c:v>0.5</c:v>
                </c:pt>
                <c:pt idx="1848">
                  <c:v>0.5</c:v>
                </c:pt>
                <c:pt idx="1849">
                  <c:v>0.5</c:v>
                </c:pt>
                <c:pt idx="1850">
                  <c:v>0.5</c:v>
                </c:pt>
                <c:pt idx="1851">
                  <c:v>0.5</c:v>
                </c:pt>
                <c:pt idx="1852">
                  <c:v>0.5</c:v>
                </c:pt>
                <c:pt idx="1853">
                  <c:v>0.5</c:v>
                </c:pt>
                <c:pt idx="1854">
                  <c:v>0.5</c:v>
                </c:pt>
                <c:pt idx="1855">
                  <c:v>0.5</c:v>
                </c:pt>
                <c:pt idx="1856">
                  <c:v>0.5</c:v>
                </c:pt>
                <c:pt idx="1857">
                  <c:v>0.5</c:v>
                </c:pt>
                <c:pt idx="1858">
                  <c:v>0.5</c:v>
                </c:pt>
                <c:pt idx="1859">
                  <c:v>0.5</c:v>
                </c:pt>
                <c:pt idx="1860">
                  <c:v>0.5</c:v>
                </c:pt>
                <c:pt idx="1861">
                  <c:v>0.5</c:v>
                </c:pt>
                <c:pt idx="1862">
                  <c:v>0.5</c:v>
                </c:pt>
                <c:pt idx="1863">
                  <c:v>0.5</c:v>
                </c:pt>
                <c:pt idx="1864">
                  <c:v>0.5</c:v>
                </c:pt>
                <c:pt idx="1865">
                  <c:v>0.5</c:v>
                </c:pt>
                <c:pt idx="1866">
                  <c:v>0.5</c:v>
                </c:pt>
                <c:pt idx="1867">
                  <c:v>0.5</c:v>
                </c:pt>
                <c:pt idx="1868">
                  <c:v>0.5</c:v>
                </c:pt>
                <c:pt idx="1869">
                  <c:v>0.5</c:v>
                </c:pt>
                <c:pt idx="1870">
                  <c:v>0.5</c:v>
                </c:pt>
                <c:pt idx="1871">
                  <c:v>0.5</c:v>
                </c:pt>
                <c:pt idx="1872">
                  <c:v>0.5</c:v>
                </c:pt>
                <c:pt idx="1873">
                  <c:v>0.5</c:v>
                </c:pt>
                <c:pt idx="1874">
                  <c:v>0.5</c:v>
                </c:pt>
                <c:pt idx="1875">
                  <c:v>0.5</c:v>
                </c:pt>
                <c:pt idx="1876">
                  <c:v>0.5</c:v>
                </c:pt>
                <c:pt idx="1877">
                  <c:v>0.5</c:v>
                </c:pt>
                <c:pt idx="1878">
                  <c:v>0.5</c:v>
                </c:pt>
                <c:pt idx="1879">
                  <c:v>0.5</c:v>
                </c:pt>
                <c:pt idx="1880">
                  <c:v>0.5</c:v>
                </c:pt>
                <c:pt idx="1881">
                  <c:v>0.5</c:v>
                </c:pt>
                <c:pt idx="1882">
                  <c:v>0.5</c:v>
                </c:pt>
                <c:pt idx="1883">
                  <c:v>0.5</c:v>
                </c:pt>
                <c:pt idx="1884">
                  <c:v>0.5</c:v>
                </c:pt>
                <c:pt idx="1885">
                  <c:v>0.5</c:v>
                </c:pt>
                <c:pt idx="1886">
                  <c:v>0.5</c:v>
                </c:pt>
                <c:pt idx="1887">
                  <c:v>0.5</c:v>
                </c:pt>
                <c:pt idx="1888">
                  <c:v>0.5</c:v>
                </c:pt>
                <c:pt idx="1889">
                  <c:v>0.5</c:v>
                </c:pt>
                <c:pt idx="1890">
                  <c:v>0.5</c:v>
                </c:pt>
                <c:pt idx="1891">
                  <c:v>0.5</c:v>
                </c:pt>
                <c:pt idx="1892">
                  <c:v>0.5</c:v>
                </c:pt>
                <c:pt idx="1893">
                  <c:v>0.5</c:v>
                </c:pt>
                <c:pt idx="1894">
                  <c:v>0.5</c:v>
                </c:pt>
                <c:pt idx="1895">
                  <c:v>0.5</c:v>
                </c:pt>
                <c:pt idx="1896">
                  <c:v>0.5</c:v>
                </c:pt>
                <c:pt idx="1897">
                  <c:v>0.5</c:v>
                </c:pt>
                <c:pt idx="1898">
                  <c:v>0.5</c:v>
                </c:pt>
                <c:pt idx="1899">
                  <c:v>0.5</c:v>
                </c:pt>
                <c:pt idx="1900">
                  <c:v>0.5</c:v>
                </c:pt>
                <c:pt idx="1901">
                  <c:v>0.5</c:v>
                </c:pt>
                <c:pt idx="1902">
                  <c:v>0.5</c:v>
                </c:pt>
                <c:pt idx="1903">
                  <c:v>0.5</c:v>
                </c:pt>
                <c:pt idx="1904">
                  <c:v>0.5</c:v>
                </c:pt>
                <c:pt idx="1905">
                  <c:v>0.5</c:v>
                </c:pt>
                <c:pt idx="1906">
                  <c:v>0.5</c:v>
                </c:pt>
                <c:pt idx="1907">
                  <c:v>0.5</c:v>
                </c:pt>
                <c:pt idx="1908">
                  <c:v>0.5</c:v>
                </c:pt>
                <c:pt idx="1909">
                  <c:v>0.5</c:v>
                </c:pt>
                <c:pt idx="1910">
                  <c:v>0.5</c:v>
                </c:pt>
                <c:pt idx="1911">
                  <c:v>0.5</c:v>
                </c:pt>
                <c:pt idx="1912">
                  <c:v>0.5</c:v>
                </c:pt>
                <c:pt idx="1913">
                  <c:v>0.5</c:v>
                </c:pt>
                <c:pt idx="1914">
                  <c:v>0.5</c:v>
                </c:pt>
                <c:pt idx="1915">
                  <c:v>0.5</c:v>
                </c:pt>
                <c:pt idx="1916">
                  <c:v>0.5</c:v>
                </c:pt>
                <c:pt idx="1917">
                  <c:v>0.5</c:v>
                </c:pt>
                <c:pt idx="1918">
                  <c:v>0.5</c:v>
                </c:pt>
                <c:pt idx="1919">
                  <c:v>0.5</c:v>
                </c:pt>
                <c:pt idx="1920">
                  <c:v>0.5</c:v>
                </c:pt>
                <c:pt idx="1921">
                  <c:v>0.5</c:v>
                </c:pt>
                <c:pt idx="1922">
                  <c:v>0.5</c:v>
                </c:pt>
                <c:pt idx="1923">
                  <c:v>0.5</c:v>
                </c:pt>
                <c:pt idx="1924">
                  <c:v>0.5</c:v>
                </c:pt>
                <c:pt idx="1925">
                  <c:v>0.5</c:v>
                </c:pt>
                <c:pt idx="1926">
                  <c:v>0.5</c:v>
                </c:pt>
                <c:pt idx="1927">
                  <c:v>0.5</c:v>
                </c:pt>
                <c:pt idx="1928">
                  <c:v>0.5</c:v>
                </c:pt>
                <c:pt idx="1929">
                  <c:v>0.5</c:v>
                </c:pt>
                <c:pt idx="1930">
                  <c:v>0.5</c:v>
                </c:pt>
                <c:pt idx="1931">
                  <c:v>0.5</c:v>
                </c:pt>
                <c:pt idx="1932">
                  <c:v>0.5</c:v>
                </c:pt>
                <c:pt idx="1933">
                  <c:v>0.5</c:v>
                </c:pt>
                <c:pt idx="1934">
                  <c:v>0.5</c:v>
                </c:pt>
                <c:pt idx="1935">
                  <c:v>0.5</c:v>
                </c:pt>
                <c:pt idx="1936">
                  <c:v>0.5</c:v>
                </c:pt>
                <c:pt idx="1937">
                  <c:v>0.5</c:v>
                </c:pt>
                <c:pt idx="1938">
                  <c:v>0.5</c:v>
                </c:pt>
                <c:pt idx="1939">
                  <c:v>0.5</c:v>
                </c:pt>
                <c:pt idx="1940">
                  <c:v>0.5</c:v>
                </c:pt>
                <c:pt idx="1941">
                  <c:v>0.5</c:v>
                </c:pt>
                <c:pt idx="1942">
                  <c:v>0.5</c:v>
                </c:pt>
                <c:pt idx="1943">
                  <c:v>0.5</c:v>
                </c:pt>
                <c:pt idx="1944">
                  <c:v>0.5</c:v>
                </c:pt>
                <c:pt idx="1945">
                  <c:v>0.5</c:v>
                </c:pt>
                <c:pt idx="1946">
                  <c:v>0.5</c:v>
                </c:pt>
                <c:pt idx="1947">
                  <c:v>0.5</c:v>
                </c:pt>
                <c:pt idx="1948">
                  <c:v>0.5</c:v>
                </c:pt>
                <c:pt idx="1949">
                  <c:v>0.5</c:v>
                </c:pt>
                <c:pt idx="1950">
                  <c:v>0.5</c:v>
                </c:pt>
                <c:pt idx="1951">
                  <c:v>0.5</c:v>
                </c:pt>
                <c:pt idx="1952">
                  <c:v>0.5</c:v>
                </c:pt>
                <c:pt idx="1953">
                  <c:v>0.5</c:v>
                </c:pt>
                <c:pt idx="1954">
                  <c:v>0.5</c:v>
                </c:pt>
                <c:pt idx="1955">
                  <c:v>0.5</c:v>
                </c:pt>
                <c:pt idx="1956">
                  <c:v>0.5</c:v>
                </c:pt>
                <c:pt idx="1957">
                  <c:v>0.5</c:v>
                </c:pt>
                <c:pt idx="1958">
                  <c:v>0.5</c:v>
                </c:pt>
                <c:pt idx="1959">
                  <c:v>0.5</c:v>
                </c:pt>
                <c:pt idx="1960">
                  <c:v>0.5</c:v>
                </c:pt>
                <c:pt idx="1961">
                  <c:v>0.5</c:v>
                </c:pt>
                <c:pt idx="1962">
                  <c:v>0.5</c:v>
                </c:pt>
                <c:pt idx="1963">
                  <c:v>0.5</c:v>
                </c:pt>
                <c:pt idx="1964">
                  <c:v>0.5</c:v>
                </c:pt>
                <c:pt idx="1965">
                  <c:v>0.5</c:v>
                </c:pt>
                <c:pt idx="1966">
                  <c:v>0.5</c:v>
                </c:pt>
                <c:pt idx="1967">
                  <c:v>0.5</c:v>
                </c:pt>
                <c:pt idx="1968">
                  <c:v>0.5</c:v>
                </c:pt>
                <c:pt idx="1969">
                  <c:v>0.5</c:v>
                </c:pt>
                <c:pt idx="1970">
                  <c:v>0.5</c:v>
                </c:pt>
                <c:pt idx="1971">
                  <c:v>0.5</c:v>
                </c:pt>
                <c:pt idx="1972">
                  <c:v>0.5</c:v>
                </c:pt>
                <c:pt idx="1973">
                  <c:v>0.5</c:v>
                </c:pt>
                <c:pt idx="1974">
                  <c:v>0.5</c:v>
                </c:pt>
                <c:pt idx="1975">
                  <c:v>0.5</c:v>
                </c:pt>
                <c:pt idx="1976">
                  <c:v>0.5</c:v>
                </c:pt>
                <c:pt idx="1977">
                  <c:v>0.5</c:v>
                </c:pt>
                <c:pt idx="1978">
                  <c:v>0.5</c:v>
                </c:pt>
                <c:pt idx="1979">
                  <c:v>0.5</c:v>
                </c:pt>
                <c:pt idx="1980">
                  <c:v>0.5</c:v>
                </c:pt>
                <c:pt idx="1981">
                  <c:v>0.5</c:v>
                </c:pt>
                <c:pt idx="1982">
                  <c:v>0.5</c:v>
                </c:pt>
                <c:pt idx="1983">
                  <c:v>0.5</c:v>
                </c:pt>
                <c:pt idx="1984">
                  <c:v>0.5</c:v>
                </c:pt>
                <c:pt idx="1985">
                  <c:v>0.5</c:v>
                </c:pt>
                <c:pt idx="1986">
                  <c:v>0.5</c:v>
                </c:pt>
                <c:pt idx="1987">
                  <c:v>0.5</c:v>
                </c:pt>
                <c:pt idx="1988">
                  <c:v>0.5</c:v>
                </c:pt>
                <c:pt idx="1989">
                  <c:v>0.5</c:v>
                </c:pt>
                <c:pt idx="1990">
                  <c:v>0.5</c:v>
                </c:pt>
                <c:pt idx="1991">
                  <c:v>0.5</c:v>
                </c:pt>
                <c:pt idx="1992">
                  <c:v>0.5</c:v>
                </c:pt>
                <c:pt idx="1993">
                  <c:v>0.5</c:v>
                </c:pt>
                <c:pt idx="1994">
                  <c:v>0.5</c:v>
                </c:pt>
                <c:pt idx="1995">
                  <c:v>0.5</c:v>
                </c:pt>
                <c:pt idx="1996">
                  <c:v>0.5</c:v>
                </c:pt>
                <c:pt idx="1997">
                  <c:v>0.5</c:v>
                </c:pt>
                <c:pt idx="1998">
                  <c:v>0.5</c:v>
                </c:pt>
                <c:pt idx="1999">
                  <c:v>0.5</c:v>
                </c:pt>
                <c:pt idx="2000">
                  <c:v>0.5</c:v>
                </c:pt>
                <c:pt idx="2001">
                  <c:v>0.5</c:v>
                </c:pt>
                <c:pt idx="2002">
                  <c:v>0.5</c:v>
                </c:pt>
                <c:pt idx="2003">
                  <c:v>0.5</c:v>
                </c:pt>
                <c:pt idx="2004">
                  <c:v>0.5</c:v>
                </c:pt>
                <c:pt idx="2005">
                  <c:v>0.5</c:v>
                </c:pt>
                <c:pt idx="2006">
                  <c:v>0.5</c:v>
                </c:pt>
                <c:pt idx="2007">
                  <c:v>0.5</c:v>
                </c:pt>
                <c:pt idx="2008">
                  <c:v>0.5</c:v>
                </c:pt>
                <c:pt idx="2009">
                  <c:v>0.5</c:v>
                </c:pt>
                <c:pt idx="2010">
                  <c:v>0.5</c:v>
                </c:pt>
                <c:pt idx="2011">
                  <c:v>0.5</c:v>
                </c:pt>
                <c:pt idx="2012">
                  <c:v>0.5</c:v>
                </c:pt>
                <c:pt idx="2013">
                  <c:v>0.5</c:v>
                </c:pt>
                <c:pt idx="2014">
                  <c:v>0.5</c:v>
                </c:pt>
                <c:pt idx="2015">
                  <c:v>0.5</c:v>
                </c:pt>
                <c:pt idx="2016">
                  <c:v>0.5</c:v>
                </c:pt>
                <c:pt idx="2017">
                  <c:v>0.5</c:v>
                </c:pt>
                <c:pt idx="2018">
                  <c:v>0.5</c:v>
                </c:pt>
                <c:pt idx="2019">
                  <c:v>0.5</c:v>
                </c:pt>
                <c:pt idx="2020">
                  <c:v>0.5</c:v>
                </c:pt>
                <c:pt idx="2021">
                  <c:v>0.5</c:v>
                </c:pt>
                <c:pt idx="2022">
                  <c:v>0.5</c:v>
                </c:pt>
                <c:pt idx="2023">
                  <c:v>0.5</c:v>
                </c:pt>
                <c:pt idx="2024">
                  <c:v>0.5</c:v>
                </c:pt>
                <c:pt idx="2025">
                  <c:v>0.5</c:v>
                </c:pt>
                <c:pt idx="2026">
                  <c:v>0.5</c:v>
                </c:pt>
                <c:pt idx="2027">
                  <c:v>0.5</c:v>
                </c:pt>
                <c:pt idx="2028">
                  <c:v>0.5</c:v>
                </c:pt>
                <c:pt idx="2029">
                  <c:v>0.5</c:v>
                </c:pt>
                <c:pt idx="2030">
                  <c:v>0.5</c:v>
                </c:pt>
                <c:pt idx="2031">
                  <c:v>0.5</c:v>
                </c:pt>
                <c:pt idx="2032">
                  <c:v>0.5</c:v>
                </c:pt>
                <c:pt idx="2033">
                  <c:v>0.5</c:v>
                </c:pt>
                <c:pt idx="2034">
                  <c:v>0.5</c:v>
                </c:pt>
                <c:pt idx="2035">
                  <c:v>0.5</c:v>
                </c:pt>
                <c:pt idx="2036">
                  <c:v>0.5</c:v>
                </c:pt>
                <c:pt idx="2037">
                  <c:v>0.5</c:v>
                </c:pt>
                <c:pt idx="2038">
                  <c:v>0.5</c:v>
                </c:pt>
                <c:pt idx="2039">
                  <c:v>0.5</c:v>
                </c:pt>
                <c:pt idx="2040">
                  <c:v>0.5</c:v>
                </c:pt>
                <c:pt idx="2041">
                  <c:v>0.5</c:v>
                </c:pt>
                <c:pt idx="2042">
                  <c:v>0.5</c:v>
                </c:pt>
                <c:pt idx="2043">
                  <c:v>0.5</c:v>
                </c:pt>
                <c:pt idx="2044">
                  <c:v>0.5</c:v>
                </c:pt>
                <c:pt idx="2045">
                  <c:v>0.5</c:v>
                </c:pt>
                <c:pt idx="2046">
                  <c:v>0.5</c:v>
                </c:pt>
                <c:pt idx="2047">
                  <c:v>0.5</c:v>
                </c:pt>
                <c:pt idx="2048">
                  <c:v>0.5</c:v>
                </c:pt>
                <c:pt idx="2049">
                  <c:v>0.5</c:v>
                </c:pt>
                <c:pt idx="2050">
                  <c:v>0.5</c:v>
                </c:pt>
                <c:pt idx="2051">
                  <c:v>0.5</c:v>
                </c:pt>
                <c:pt idx="2052">
                  <c:v>0.5</c:v>
                </c:pt>
                <c:pt idx="2053">
                  <c:v>0.5</c:v>
                </c:pt>
                <c:pt idx="2054">
                  <c:v>0.5</c:v>
                </c:pt>
                <c:pt idx="2055">
                  <c:v>0.5</c:v>
                </c:pt>
                <c:pt idx="2056">
                  <c:v>0.5</c:v>
                </c:pt>
                <c:pt idx="2057">
                  <c:v>0.5</c:v>
                </c:pt>
                <c:pt idx="2058">
                  <c:v>0.5</c:v>
                </c:pt>
                <c:pt idx="2059">
                  <c:v>0.5</c:v>
                </c:pt>
                <c:pt idx="2060">
                  <c:v>0.5</c:v>
                </c:pt>
                <c:pt idx="2061">
                  <c:v>0.5</c:v>
                </c:pt>
                <c:pt idx="2062">
                  <c:v>0.5</c:v>
                </c:pt>
                <c:pt idx="2063">
                  <c:v>0.5</c:v>
                </c:pt>
                <c:pt idx="2064">
                  <c:v>0.5</c:v>
                </c:pt>
                <c:pt idx="2065">
                  <c:v>0.5</c:v>
                </c:pt>
                <c:pt idx="2066">
                  <c:v>0.5</c:v>
                </c:pt>
                <c:pt idx="2067">
                  <c:v>0.5</c:v>
                </c:pt>
                <c:pt idx="2068">
                  <c:v>0.5</c:v>
                </c:pt>
                <c:pt idx="2069">
                  <c:v>0.5</c:v>
                </c:pt>
                <c:pt idx="2070">
                  <c:v>0.5</c:v>
                </c:pt>
                <c:pt idx="2071">
                  <c:v>0.5</c:v>
                </c:pt>
                <c:pt idx="2072">
                  <c:v>0.5</c:v>
                </c:pt>
                <c:pt idx="2073">
                  <c:v>0.5</c:v>
                </c:pt>
                <c:pt idx="2074">
                  <c:v>0.5</c:v>
                </c:pt>
                <c:pt idx="2075">
                  <c:v>0.5</c:v>
                </c:pt>
                <c:pt idx="2076">
                  <c:v>0.5</c:v>
                </c:pt>
                <c:pt idx="2077">
                  <c:v>0.5</c:v>
                </c:pt>
                <c:pt idx="2078">
                  <c:v>0.5</c:v>
                </c:pt>
                <c:pt idx="2079">
                  <c:v>0.5</c:v>
                </c:pt>
                <c:pt idx="2080">
                  <c:v>0.5</c:v>
                </c:pt>
                <c:pt idx="2081">
                  <c:v>0.5</c:v>
                </c:pt>
                <c:pt idx="2082">
                  <c:v>0.5</c:v>
                </c:pt>
                <c:pt idx="2083">
                  <c:v>0.5</c:v>
                </c:pt>
                <c:pt idx="2084">
                  <c:v>0.5</c:v>
                </c:pt>
                <c:pt idx="2085">
                  <c:v>0.5</c:v>
                </c:pt>
                <c:pt idx="2086">
                  <c:v>0.5</c:v>
                </c:pt>
                <c:pt idx="2087">
                  <c:v>0.5</c:v>
                </c:pt>
                <c:pt idx="2088">
                  <c:v>0.5</c:v>
                </c:pt>
                <c:pt idx="2089">
                  <c:v>0.5</c:v>
                </c:pt>
                <c:pt idx="2090">
                  <c:v>0.5</c:v>
                </c:pt>
                <c:pt idx="2091">
                  <c:v>0.5</c:v>
                </c:pt>
                <c:pt idx="2092">
                  <c:v>0.5</c:v>
                </c:pt>
                <c:pt idx="2093">
                  <c:v>0.5</c:v>
                </c:pt>
                <c:pt idx="2094">
                  <c:v>0.5</c:v>
                </c:pt>
                <c:pt idx="2095">
                  <c:v>0.5</c:v>
                </c:pt>
                <c:pt idx="2096">
                  <c:v>0.5</c:v>
                </c:pt>
                <c:pt idx="2097">
                  <c:v>0.5</c:v>
                </c:pt>
                <c:pt idx="2098">
                  <c:v>0.5</c:v>
                </c:pt>
                <c:pt idx="2099">
                  <c:v>0.5</c:v>
                </c:pt>
                <c:pt idx="2100">
                  <c:v>0.5</c:v>
                </c:pt>
                <c:pt idx="2101">
                  <c:v>0.5</c:v>
                </c:pt>
                <c:pt idx="2102">
                  <c:v>0.5</c:v>
                </c:pt>
                <c:pt idx="2103">
                  <c:v>0.5</c:v>
                </c:pt>
                <c:pt idx="2104">
                  <c:v>0.5</c:v>
                </c:pt>
                <c:pt idx="2105">
                  <c:v>0.5</c:v>
                </c:pt>
                <c:pt idx="2106">
                  <c:v>0.5</c:v>
                </c:pt>
                <c:pt idx="2107">
                  <c:v>0.5</c:v>
                </c:pt>
                <c:pt idx="2108">
                  <c:v>0.5</c:v>
                </c:pt>
                <c:pt idx="2109">
                  <c:v>0.5</c:v>
                </c:pt>
                <c:pt idx="2110">
                  <c:v>0.5</c:v>
                </c:pt>
                <c:pt idx="2111">
                  <c:v>0.5</c:v>
                </c:pt>
                <c:pt idx="2112">
                  <c:v>0.5</c:v>
                </c:pt>
                <c:pt idx="2113">
                  <c:v>0.5</c:v>
                </c:pt>
                <c:pt idx="2114">
                  <c:v>0.5</c:v>
                </c:pt>
                <c:pt idx="2115">
                  <c:v>0.5</c:v>
                </c:pt>
                <c:pt idx="2116">
                  <c:v>0.5</c:v>
                </c:pt>
                <c:pt idx="2117">
                  <c:v>0.5</c:v>
                </c:pt>
                <c:pt idx="2118">
                  <c:v>0.5</c:v>
                </c:pt>
                <c:pt idx="2119">
                  <c:v>0.5</c:v>
                </c:pt>
                <c:pt idx="2120">
                  <c:v>0.5</c:v>
                </c:pt>
                <c:pt idx="2121">
                  <c:v>0.5</c:v>
                </c:pt>
                <c:pt idx="2122">
                  <c:v>0.5</c:v>
                </c:pt>
                <c:pt idx="2123">
                  <c:v>0.5</c:v>
                </c:pt>
                <c:pt idx="2124">
                  <c:v>0.5</c:v>
                </c:pt>
                <c:pt idx="2125">
                  <c:v>0.5</c:v>
                </c:pt>
                <c:pt idx="2126">
                  <c:v>0.5</c:v>
                </c:pt>
                <c:pt idx="2127">
                  <c:v>0.5</c:v>
                </c:pt>
                <c:pt idx="2128">
                  <c:v>0.5</c:v>
                </c:pt>
                <c:pt idx="2129">
                  <c:v>0.5</c:v>
                </c:pt>
                <c:pt idx="2130">
                  <c:v>0.5</c:v>
                </c:pt>
                <c:pt idx="2131">
                  <c:v>0.5</c:v>
                </c:pt>
                <c:pt idx="2132">
                  <c:v>0.5</c:v>
                </c:pt>
                <c:pt idx="2133">
                  <c:v>0.5</c:v>
                </c:pt>
                <c:pt idx="2134">
                  <c:v>0.5</c:v>
                </c:pt>
                <c:pt idx="2135">
                  <c:v>0.5</c:v>
                </c:pt>
                <c:pt idx="2136">
                  <c:v>0.5</c:v>
                </c:pt>
                <c:pt idx="2137">
                  <c:v>0.5</c:v>
                </c:pt>
                <c:pt idx="2138">
                  <c:v>0.5</c:v>
                </c:pt>
                <c:pt idx="2139">
                  <c:v>0.5</c:v>
                </c:pt>
                <c:pt idx="2140">
                  <c:v>0.5</c:v>
                </c:pt>
                <c:pt idx="2141">
                  <c:v>0.5</c:v>
                </c:pt>
                <c:pt idx="2142">
                  <c:v>0.5</c:v>
                </c:pt>
                <c:pt idx="2143">
                  <c:v>0.5</c:v>
                </c:pt>
                <c:pt idx="2144">
                  <c:v>0.5</c:v>
                </c:pt>
                <c:pt idx="2145">
                  <c:v>0.5</c:v>
                </c:pt>
                <c:pt idx="2146">
                  <c:v>0.5</c:v>
                </c:pt>
                <c:pt idx="2147">
                  <c:v>0.5</c:v>
                </c:pt>
                <c:pt idx="2148">
                  <c:v>0.5</c:v>
                </c:pt>
                <c:pt idx="2149">
                  <c:v>0.5</c:v>
                </c:pt>
                <c:pt idx="2150">
                  <c:v>0.5</c:v>
                </c:pt>
                <c:pt idx="2151">
                  <c:v>0.5</c:v>
                </c:pt>
                <c:pt idx="2152">
                  <c:v>0.5</c:v>
                </c:pt>
                <c:pt idx="2153">
                  <c:v>0.5</c:v>
                </c:pt>
                <c:pt idx="2154">
                  <c:v>0.5</c:v>
                </c:pt>
                <c:pt idx="2155">
                  <c:v>0.5</c:v>
                </c:pt>
                <c:pt idx="2156">
                  <c:v>0.5</c:v>
                </c:pt>
                <c:pt idx="2157">
                  <c:v>0.5</c:v>
                </c:pt>
                <c:pt idx="2158">
                  <c:v>0.5</c:v>
                </c:pt>
                <c:pt idx="2159">
                  <c:v>0.5</c:v>
                </c:pt>
                <c:pt idx="2160">
                  <c:v>0.5</c:v>
                </c:pt>
                <c:pt idx="2161">
                  <c:v>0.5</c:v>
                </c:pt>
                <c:pt idx="2162">
                  <c:v>0.5</c:v>
                </c:pt>
                <c:pt idx="2163">
                  <c:v>0.5</c:v>
                </c:pt>
                <c:pt idx="2164">
                  <c:v>0.5</c:v>
                </c:pt>
                <c:pt idx="2165">
                  <c:v>0.5</c:v>
                </c:pt>
                <c:pt idx="2166">
                  <c:v>0.5</c:v>
                </c:pt>
                <c:pt idx="2167">
                  <c:v>0.5</c:v>
                </c:pt>
                <c:pt idx="2168">
                  <c:v>0.5</c:v>
                </c:pt>
                <c:pt idx="2169">
                  <c:v>0.5</c:v>
                </c:pt>
                <c:pt idx="2170">
                  <c:v>0.5</c:v>
                </c:pt>
                <c:pt idx="2171">
                  <c:v>0.5</c:v>
                </c:pt>
                <c:pt idx="2172">
                  <c:v>0.5</c:v>
                </c:pt>
                <c:pt idx="2173">
                  <c:v>0.5</c:v>
                </c:pt>
                <c:pt idx="2174">
                  <c:v>0.5</c:v>
                </c:pt>
                <c:pt idx="2175">
                  <c:v>0.5</c:v>
                </c:pt>
                <c:pt idx="2176">
                  <c:v>0.5</c:v>
                </c:pt>
                <c:pt idx="2177">
                  <c:v>0.5</c:v>
                </c:pt>
                <c:pt idx="2178">
                  <c:v>0.5</c:v>
                </c:pt>
                <c:pt idx="2179">
                  <c:v>0.5</c:v>
                </c:pt>
                <c:pt idx="2180">
                  <c:v>0.5</c:v>
                </c:pt>
                <c:pt idx="2181">
                  <c:v>0.5</c:v>
                </c:pt>
                <c:pt idx="2182">
                  <c:v>0.5</c:v>
                </c:pt>
                <c:pt idx="2183">
                  <c:v>0.5</c:v>
                </c:pt>
                <c:pt idx="2184">
                  <c:v>0.5</c:v>
                </c:pt>
                <c:pt idx="2185">
                  <c:v>0.5</c:v>
                </c:pt>
                <c:pt idx="2186">
                  <c:v>0.5</c:v>
                </c:pt>
                <c:pt idx="2187">
                  <c:v>0.5</c:v>
                </c:pt>
                <c:pt idx="2188">
                  <c:v>0.5</c:v>
                </c:pt>
                <c:pt idx="2189">
                  <c:v>0.5</c:v>
                </c:pt>
                <c:pt idx="2190">
                  <c:v>0.5</c:v>
                </c:pt>
                <c:pt idx="2191">
                  <c:v>0.5</c:v>
                </c:pt>
                <c:pt idx="2192">
                  <c:v>0.5</c:v>
                </c:pt>
                <c:pt idx="2193">
                  <c:v>0.5</c:v>
                </c:pt>
                <c:pt idx="2194">
                  <c:v>0.5</c:v>
                </c:pt>
                <c:pt idx="2195">
                  <c:v>0.5</c:v>
                </c:pt>
                <c:pt idx="2196">
                  <c:v>0.5</c:v>
                </c:pt>
                <c:pt idx="2197">
                  <c:v>0.5</c:v>
                </c:pt>
                <c:pt idx="2198">
                  <c:v>0.5</c:v>
                </c:pt>
                <c:pt idx="2199">
                  <c:v>0.5</c:v>
                </c:pt>
                <c:pt idx="2200">
                  <c:v>0.5</c:v>
                </c:pt>
                <c:pt idx="2201">
                  <c:v>0.5</c:v>
                </c:pt>
                <c:pt idx="2202">
                  <c:v>0.5</c:v>
                </c:pt>
                <c:pt idx="2203">
                  <c:v>0.5</c:v>
                </c:pt>
                <c:pt idx="2204">
                  <c:v>0.5</c:v>
                </c:pt>
                <c:pt idx="2205">
                  <c:v>0.5</c:v>
                </c:pt>
                <c:pt idx="2206">
                  <c:v>0.5</c:v>
                </c:pt>
                <c:pt idx="2207">
                  <c:v>0.5</c:v>
                </c:pt>
                <c:pt idx="2208">
                  <c:v>0.5</c:v>
                </c:pt>
                <c:pt idx="2209">
                  <c:v>0.5</c:v>
                </c:pt>
                <c:pt idx="2210">
                  <c:v>0.5</c:v>
                </c:pt>
                <c:pt idx="2211">
                  <c:v>0.5</c:v>
                </c:pt>
                <c:pt idx="2212">
                  <c:v>0.5</c:v>
                </c:pt>
                <c:pt idx="2213">
                  <c:v>0.5</c:v>
                </c:pt>
                <c:pt idx="2214">
                  <c:v>0.5</c:v>
                </c:pt>
                <c:pt idx="2215">
                  <c:v>0.5</c:v>
                </c:pt>
                <c:pt idx="2216">
                  <c:v>0.5</c:v>
                </c:pt>
                <c:pt idx="2217">
                  <c:v>0.5</c:v>
                </c:pt>
                <c:pt idx="2218">
                  <c:v>0.5</c:v>
                </c:pt>
                <c:pt idx="2219">
                  <c:v>0.5</c:v>
                </c:pt>
                <c:pt idx="2220">
                  <c:v>0.5</c:v>
                </c:pt>
                <c:pt idx="2221">
                  <c:v>0.5</c:v>
                </c:pt>
                <c:pt idx="2222">
                  <c:v>0.5</c:v>
                </c:pt>
                <c:pt idx="2223">
                  <c:v>0.5</c:v>
                </c:pt>
                <c:pt idx="2224">
                  <c:v>0.5</c:v>
                </c:pt>
                <c:pt idx="2225">
                  <c:v>0.5</c:v>
                </c:pt>
                <c:pt idx="2226">
                  <c:v>0.5</c:v>
                </c:pt>
                <c:pt idx="2227">
                  <c:v>0.5</c:v>
                </c:pt>
                <c:pt idx="2228">
                  <c:v>0.5</c:v>
                </c:pt>
                <c:pt idx="2229">
                  <c:v>0.5</c:v>
                </c:pt>
                <c:pt idx="2230">
                  <c:v>0.5</c:v>
                </c:pt>
                <c:pt idx="2231">
                  <c:v>0.5</c:v>
                </c:pt>
                <c:pt idx="2232">
                  <c:v>0.5</c:v>
                </c:pt>
                <c:pt idx="2233">
                  <c:v>0.5</c:v>
                </c:pt>
                <c:pt idx="2234">
                  <c:v>0.5</c:v>
                </c:pt>
                <c:pt idx="2235">
                  <c:v>0.5</c:v>
                </c:pt>
                <c:pt idx="2236">
                  <c:v>0.5</c:v>
                </c:pt>
                <c:pt idx="2237">
                  <c:v>0.5</c:v>
                </c:pt>
                <c:pt idx="2238">
                  <c:v>0.5</c:v>
                </c:pt>
                <c:pt idx="2239">
                  <c:v>0.5</c:v>
                </c:pt>
                <c:pt idx="2240">
                  <c:v>0.5</c:v>
                </c:pt>
                <c:pt idx="2241">
                  <c:v>0.5</c:v>
                </c:pt>
                <c:pt idx="2242">
                  <c:v>0.5</c:v>
                </c:pt>
                <c:pt idx="2243">
                  <c:v>0.5</c:v>
                </c:pt>
                <c:pt idx="2244">
                  <c:v>0.5</c:v>
                </c:pt>
                <c:pt idx="2245">
                  <c:v>0.5</c:v>
                </c:pt>
                <c:pt idx="2246">
                  <c:v>0.5</c:v>
                </c:pt>
                <c:pt idx="2247">
                  <c:v>0.5</c:v>
                </c:pt>
                <c:pt idx="2248">
                  <c:v>0.5</c:v>
                </c:pt>
                <c:pt idx="2249">
                  <c:v>0.5</c:v>
                </c:pt>
                <c:pt idx="2250">
                  <c:v>0.5</c:v>
                </c:pt>
                <c:pt idx="2251">
                  <c:v>0.5</c:v>
                </c:pt>
                <c:pt idx="2252">
                  <c:v>0.5</c:v>
                </c:pt>
                <c:pt idx="2253">
                  <c:v>0.5</c:v>
                </c:pt>
                <c:pt idx="2254">
                  <c:v>0.5</c:v>
                </c:pt>
                <c:pt idx="2255">
                  <c:v>0.5</c:v>
                </c:pt>
                <c:pt idx="2256">
                  <c:v>0.5</c:v>
                </c:pt>
                <c:pt idx="2257">
                  <c:v>0.5</c:v>
                </c:pt>
                <c:pt idx="2258">
                  <c:v>0.5</c:v>
                </c:pt>
                <c:pt idx="2259">
                  <c:v>0.5</c:v>
                </c:pt>
                <c:pt idx="2260">
                  <c:v>0.5</c:v>
                </c:pt>
                <c:pt idx="2261">
                  <c:v>0.5</c:v>
                </c:pt>
                <c:pt idx="2262">
                  <c:v>0.5</c:v>
                </c:pt>
                <c:pt idx="2263">
                  <c:v>0.5</c:v>
                </c:pt>
                <c:pt idx="2264">
                  <c:v>0.5</c:v>
                </c:pt>
                <c:pt idx="2265">
                  <c:v>0.5</c:v>
                </c:pt>
                <c:pt idx="2266">
                  <c:v>0.5</c:v>
                </c:pt>
                <c:pt idx="2267">
                  <c:v>0.5</c:v>
                </c:pt>
                <c:pt idx="2268">
                  <c:v>0.5</c:v>
                </c:pt>
                <c:pt idx="2269">
                  <c:v>0.5</c:v>
                </c:pt>
                <c:pt idx="2270">
                  <c:v>0.5</c:v>
                </c:pt>
                <c:pt idx="2271">
                  <c:v>0.5</c:v>
                </c:pt>
                <c:pt idx="2272">
                  <c:v>0.5</c:v>
                </c:pt>
                <c:pt idx="2273">
                  <c:v>0.5</c:v>
                </c:pt>
                <c:pt idx="2274">
                  <c:v>0.5</c:v>
                </c:pt>
                <c:pt idx="2275">
                  <c:v>0.5</c:v>
                </c:pt>
                <c:pt idx="2276">
                  <c:v>0.5</c:v>
                </c:pt>
                <c:pt idx="2277">
                  <c:v>0.5</c:v>
                </c:pt>
                <c:pt idx="2278">
                  <c:v>0.5</c:v>
                </c:pt>
                <c:pt idx="2279">
                  <c:v>0.5</c:v>
                </c:pt>
                <c:pt idx="2280">
                  <c:v>0.5</c:v>
                </c:pt>
                <c:pt idx="2281">
                  <c:v>0.5</c:v>
                </c:pt>
                <c:pt idx="2282">
                  <c:v>0.5</c:v>
                </c:pt>
                <c:pt idx="2283">
                  <c:v>0.5</c:v>
                </c:pt>
                <c:pt idx="2284">
                  <c:v>0.5</c:v>
                </c:pt>
                <c:pt idx="2285">
                  <c:v>0.5</c:v>
                </c:pt>
                <c:pt idx="2286">
                  <c:v>0.5</c:v>
                </c:pt>
                <c:pt idx="2287">
                  <c:v>0.5</c:v>
                </c:pt>
                <c:pt idx="2288">
                  <c:v>0.5</c:v>
                </c:pt>
                <c:pt idx="2289">
                  <c:v>0.5</c:v>
                </c:pt>
                <c:pt idx="2290">
                  <c:v>0.5</c:v>
                </c:pt>
                <c:pt idx="2291">
                  <c:v>0.5</c:v>
                </c:pt>
                <c:pt idx="2292">
                  <c:v>0.5</c:v>
                </c:pt>
                <c:pt idx="2293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BA5-4643-A846-877A14120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4668968"/>
        <c:axId val="264670536"/>
      </c:scatterChart>
      <c:valAx>
        <c:axId val="264668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F400]h:mm:ss\ AM/P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70536"/>
        <c:crosses val="autoZero"/>
        <c:crossBetween val="midCat"/>
      </c:valAx>
      <c:valAx>
        <c:axId val="264670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6896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749357268585139E-2"/>
          <c:y val="0.76195045655734295"/>
          <c:w val="0.9237699565884443"/>
          <c:h val="0.192585149787345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CFE7B-B960-4810-8ECE-B6430D45D82C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C74FA-6528-452B-8556-787BD004C5A0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964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4FA-6528-452B-8556-787BD004C5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34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C74FA-6528-452B-8556-787BD004C5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5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4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91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74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79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85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4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16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69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81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34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FEA6-7584-4626-BC48-167D11BCC002}" type="slidenum">
              <a:rPr lang="ru-RU" smtClean="0"/>
              <a:t>‹N°›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1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emf"/><Relationship Id="rId9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slide" Target="slide3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10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Status of MPD infrastructure as of September 2021</a:t>
            </a:r>
            <a:br>
              <a:rPr lang="en-US" dirty="0"/>
            </a:br>
            <a:r>
              <a:rPr lang="en-US" sz="3200" dirty="0"/>
              <a:t>focused on cryogenics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800" dirty="0"/>
              <a:t>V. Benda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32493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7334"/>
            <a:ext cx="4021015" cy="867610"/>
          </a:xfrm>
        </p:spPr>
        <p:txBody>
          <a:bodyPr>
            <a:normAutofit/>
          </a:bodyPr>
          <a:lstStyle/>
          <a:p>
            <a:r>
              <a:rPr lang="en-US" sz="4000" dirty="0"/>
              <a:t>Gaseous heaters</a:t>
            </a:r>
            <a:endParaRPr lang="ru-RU" sz="4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5450" t="3993" r="9438" b="22103"/>
          <a:stretch/>
        </p:blipFill>
        <p:spPr>
          <a:xfrm>
            <a:off x="5035406" y="364105"/>
            <a:ext cx="2619073" cy="3214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02" y="1977875"/>
            <a:ext cx="1355138" cy="357738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754" y="900279"/>
            <a:ext cx="1793240" cy="46831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7905" t="2972" r="2409" b="33744"/>
          <a:stretch/>
        </p:blipFill>
        <p:spPr>
          <a:xfrm>
            <a:off x="298482" y="3766570"/>
            <a:ext cx="4264042" cy="21272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6507" y="3190056"/>
            <a:ext cx="2060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P&amp;I diagram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40096" y="3815757"/>
            <a:ext cx="186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Heating cartridge</a:t>
            </a:r>
          </a:p>
          <a:p>
            <a:r>
              <a:rPr lang="en-US" dirty="0" err="1"/>
              <a:t>Cetal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088924" y="810278"/>
            <a:ext cx="3194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 insulated heater shell</a:t>
            </a:r>
            <a:endParaRPr lang="ru-RU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7207624" y="994944"/>
            <a:ext cx="1758461" cy="18942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070067" y="1295794"/>
            <a:ext cx="2337031" cy="30362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трелка вправо 19">
            <a:hlinkClick r:id="rId6" action="ppaction://hlinksldjump"/>
          </p:cNvPr>
          <p:cNvSpPr/>
          <p:nvPr/>
        </p:nvSpPr>
        <p:spPr>
          <a:xfrm>
            <a:off x="11181945" y="6045740"/>
            <a:ext cx="325876" cy="184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119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967" y="87909"/>
            <a:ext cx="10960733" cy="6527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MPD magnet cool-down to 80K, </a:t>
            </a:r>
            <a:r>
              <a:rPr lang="en-US" sz="3100" dirty="0"/>
              <a:t>required lines</a:t>
            </a:r>
            <a:endParaRPr lang="ru-RU" sz="31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924739"/>
              </p:ext>
            </p:extLst>
          </p:nvPr>
        </p:nvGraphicFramePr>
        <p:xfrm>
          <a:off x="62832" y="703385"/>
          <a:ext cx="4293936" cy="6076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6" name="Acrobat Document" r:id="rId3" imgW="9165624" imgH="12975669" progId="AcroExch.Document.DC">
                  <p:embed/>
                </p:oleObj>
              </mc:Choice>
              <mc:Fallback>
                <p:oleObj name="Acrobat Document" r:id="rId3" imgW="9165624" imgH="1297566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32" y="703385"/>
                        <a:ext cx="4293936" cy="6076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088" y="776099"/>
            <a:ext cx="4544098" cy="358488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4038601" y="3236379"/>
            <a:ext cx="5134362" cy="3190994"/>
            <a:chOff x="4038601" y="3236379"/>
            <a:chExt cx="5134362" cy="319099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0142" y="4274636"/>
              <a:ext cx="1871950" cy="2152737"/>
            </a:xfrm>
            <a:prstGeom prst="rect">
              <a:avLst/>
            </a:prstGeom>
          </p:spPr>
        </p:pic>
        <p:cxnSp>
          <p:nvCxnSpPr>
            <p:cNvPr id="14" name="Прямая со стрелкой 13"/>
            <p:cNvCxnSpPr/>
            <p:nvPr/>
          </p:nvCxnSpPr>
          <p:spPr>
            <a:xfrm flipH="1" flipV="1">
              <a:off x="4038601" y="3236379"/>
              <a:ext cx="1621757" cy="18114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V="1">
              <a:off x="5660358" y="3932597"/>
              <a:ext cx="3512605" cy="111522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690972" y="1153998"/>
            <a:ext cx="8213050" cy="3046311"/>
            <a:chOff x="690972" y="1153998"/>
            <a:chExt cx="8213050" cy="304631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19683" y="2614486"/>
              <a:ext cx="2251333" cy="1585823"/>
            </a:xfrm>
            <a:prstGeom prst="rect">
              <a:avLst/>
            </a:prstGeom>
          </p:spPr>
        </p:pic>
        <p:cxnSp>
          <p:nvCxnSpPr>
            <p:cNvPr id="17" name="Прямая со стрелкой 16"/>
            <p:cNvCxnSpPr/>
            <p:nvPr/>
          </p:nvCxnSpPr>
          <p:spPr>
            <a:xfrm flipV="1">
              <a:off x="5583382" y="1530898"/>
              <a:ext cx="3320640" cy="178938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690972" y="1153998"/>
              <a:ext cx="4892410" cy="215723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/>
          <p:cNvGrpSpPr/>
          <p:nvPr/>
        </p:nvGrpSpPr>
        <p:grpSpPr>
          <a:xfrm>
            <a:off x="1394357" y="740623"/>
            <a:ext cx="7397951" cy="1883443"/>
            <a:chOff x="1394357" y="740623"/>
            <a:chExt cx="7397951" cy="188344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1760" y="740623"/>
              <a:ext cx="2321335" cy="1883443"/>
            </a:xfrm>
            <a:prstGeom prst="rect">
              <a:avLst/>
            </a:prstGeom>
          </p:spPr>
        </p:pic>
        <p:cxnSp>
          <p:nvCxnSpPr>
            <p:cNvPr id="25" name="Прямая со стрелкой 24"/>
            <p:cNvCxnSpPr/>
            <p:nvPr/>
          </p:nvCxnSpPr>
          <p:spPr>
            <a:xfrm flipV="1">
              <a:off x="5530521" y="1090203"/>
              <a:ext cx="3261787" cy="60156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H="1" flipV="1">
              <a:off x="1394357" y="1203538"/>
              <a:ext cx="4131240" cy="46617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8738757" y="2446568"/>
            <a:ext cx="711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Control cryostat</a:t>
            </a:r>
            <a:endParaRPr lang="ru-RU" sz="1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9800017" y="1016000"/>
            <a:ext cx="2013291" cy="2059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16552947">
            <a:off x="8924822" y="2882204"/>
            <a:ext cx="1515423" cy="151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08394" y="703384"/>
            <a:ext cx="2720454" cy="572398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939731" y="5551485"/>
            <a:ext cx="235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cryogenic lines </a:t>
            </a:r>
          </a:p>
          <a:p>
            <a:r>
              <a:rPr lang="en-US" dirty="0"/>
              <a:t>ordered at STOHR</a:t>
            </a:r>
            <a:endParaRPr lang="ru-RU" dirty="0"/>
          </a:p>
        </p:txBody>
      </p:sp>
      <p:sp>
        <p:nvSpPr>
          <p:cNvPr id="3" name="Стрелка вправо 2">
            <a:hlinkClick r:id="rId9" action="ppaction://hlinksldjump"/>
          </p:cNvPr>
          <p:cNvSpPr/>
          <p:nvPr/>
        </p:nvSpPr>
        <p:spPr>
          <a:xfrm>
            <a:off x="10753928" y="5428034"/>
            <a:ext cx="267510" cy="189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8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35"/>
          <p:cNvSpPr>
            <a:spLocks noGrp="1"/>
          </p:cNvSpPr>
          <p:nvPr>
            <p:ph type="title"/>
          </p:nvPr>
        </p:nvSpPr>
        <p:spPr>
          <a:xfrm>
            <a:off x="838200" y="181448"/>
            <a:ext cx="10515600" cy="121132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LN</a:t>
            </a:r>
            <a:r>
              <a:rPr lang="en-US" sz="4000" baseline="-25000" dirty="0"/>
              <a:t>2</a:t>
            </a:r>
            <a:r>
              <a:rPr lang="en-US" sz="4000" dirty="0"/>
              <a:t> pipe from LN</a:t>
            </a:r>
            <a:r>
              <a:rPr lang="en-US" sz="4000" baseline="-25000" dirty="0"/>
              <a:t>2</a:t>
            </a:r>
            <a:r>
              <a:rPr lang="en-US" sz="4000" dirty="0"/>
              <a:t> tanks to MPD</a:t>
            </a:r>
            <a:br>
              <a:rPr lang="en-US" sz="4000" dirty="0"/>
            </a:br>
            <a:r>
              <a:rPr lang="en-US" sz="4000" dirty="0"/>
              <a:t>Warm pipes from MPD to Central Cryogenics</a:t>
            </a:r>
            <a:endParaRPr lang="ru-RU" sz="40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12</a:t>
            </a:fld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4487779" y="1925052"/>
            <a:ext cx="7512700" cy="4300467"/>
            <a:chOff x="1751175" y="1013173"/>
            <a:chExt cx="8631075" cy="505074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06" b="12202"/>
            <a:stretch/>
          </p:blipFill>
          <p:spPr>
            <a:xfrm>
              <a:off x="1809750" y="1133642"/>
              <a:ext cx="8572500" cy="4930274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1751175" y="1013173"/>
              <a:ext cx="8545637" cy="2795451"/>
              <a:chOff x="1735133" y="1007826"/>
              <a:chExt cx="8545637" cy="2795451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1735133" y="1137499"/>
                <a:ext cx="8545637" cy="2665778"/>
                <a:chOff x="1735133" y="1137499"/>
                <a:chExt cx="8545637" cy="2665778"/>
              </a:xfrm>
            </p:grpSpPr>
            <p:cxnSp>
              <p:nvCxnSpPr>
                <p:cNvPr id="8" name="Прямая соединительная линия 7"/>
                <p:cNvCxnSpPr/>
                <p:nvPr/>
              </p:nvCxnSpPr>
              <p:spPr>
                <a:xfrm flipV="1">
                  <a:off x="1809750" y="1667435"/>
                  <a:ext cx="294715" cy="672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 flipV="1">
                  <a:off x="1809750" y="3796553"/>
                  <a:ext cx="294715" cy="6724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/>
                <p:cNvSpPr txBox="1"/>
                <p:nvPr/>
              </p:nvSpPr>
              <p:spPr>
                <a:xfrm rot="16200000">
                  <a:off x="1566813" y="2287537"/>
                  <a:ext cx="7059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2060"/>
                      </a:solidFill>
                    </a:rPr>
                    <a:t>MPD</a:t>
                  </a:r>
                  <a:endParaRPr lang="ru-RU" dirty="0">
                    <a:solidFill>
                      <a:srgbClr val="002060"/>
                    </a:solidFill>
                  </a:endParaRPr>
                </a:p>
              </p:txBody>
            </p: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 flipV="1">
                  <a:off x="9418544" y="2115856"/>
                  <a:ext cx="816348" cy="3361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 flipH="1" flipV="1">
                  <a:off x="9418545" y="2115856"/>
                  <a:ext cx="95249" cy="916456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Прямая соединительная линия 15"/>
                <p:cNvCxnSpPr/>
                <p:nvPr/>
              </p:nvCxnSpPr>
              <p:spPr>
                <a:xfrm flipH="1">
                  <a:off x="9862857" y="2129304"/>
                  <a:ext cx="372035" cy="976967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>
                  <a:off x="9505949" y="3032312"/>
                  <a:ext cx="356908" cy="73959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8179725" y="1137499"/>
                  <a:ext cx="2101045" cy="4337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u="sng" dirty="0">
                      <a:solidFill>
                        <a:srgbClr val="002060"/>
                      </a:solidFill>
                    </a:rPr>
                    <a:t>Central cryogenic</a:t>
                  </a:r>
                  <a:endParaRPr lang="ru-RU" u="sng" dirty="0">
                    <a:solidFill>
                      <a:srgbClr val="002060"/>
                    </a:solidFill>
                  </a:endParaRPr>
                </a:p>
              </p:txBody>
            </p:sp>
            <p:cxnSp>
              <p:nvCxnSpPr>
                <p:cNvPr id="27" name="Прямая со стрелкой 26"/>
                <p:cNvCxnSpPr/>
                <p:nvPr/>
              </p:nvCxnSpPr>
              <p:spPr>
                <a:xfrm>
                  <a:off x="8308247" y="1483158"/>
                  <a:ext cx="1418616" cy="1030106"/>
                </a:xfrm>
                <a:prstGeom prst="straightConnector1">
                  <a:avLst/>
                </a:prstGeom>
                <a:ln w="19050">
                  <a:solidFill>
                    <a:srgbClr val="00206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8"/>
              <p:cNvSpPr txBox="1"/>
              <p:nvPr/>
            </p:nvSpPr>
            <p:spPr>
              <a:xfrm>
                <a:off x="3816684" y="1007826"/>
                <a:ext cx="3841846" cy="1735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Four pipes are required, L=~300m</a:t>
                </a:r>
              </a:p>
              <a:p>
                <a:pPr marL="342900" indent="-342900">
                  <a:buAutoNum type="arabicParenR"/>
                </a:pPr>
                <a:r>
                  <a:rPr lang="en-US" dirty="0"/>
                  <a:t>HP </a:t>
                </a:r>
                <a:r>
                  <a:rPr lang="en-US" dirty="0" err="1"/>
                  <a:t>GHe</a:t>
                </a:r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LP </a:t>
                </a:r>
                <a:r>
                  <a:rPr lang="en-US" dirty="0" err="1"/>
                  <a:t>GHe</a:t>
                </a:r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Compressed air</a:t>
                </a:r>
              </a:p>
              <a:p>
                <a:pPr marL="342900" indent="-342900">
                  <a:buAutoNum type="arabicParenR"/>
                </a:pPr>
                <a:r>
                  <a:rPr lang="en-US" dirty="0"/>
                  <a:t>LP GN</a:t>
                </a:r>
                <a:r>
                  <a:rPr lang="en-US" baseline="-25000" dirty="0"/>
                  <a:t>2</a:t>
                </a:r>
                <a:endParaRPr lang="ru-RU" baseline="-25000" dirty="0"/>
              </a:p>
            </p:txBody>
          </p:sp>
        </p:grpSp>
      </p:grpSp>
      <p:grpSp>
        <p:nvGrpSpPr>
          <p:cNvPr id="35" name="Группа 34"/>
          <p:cNvGrpSpPr/>
          <p:nvPr/>
        </p:nvGrpSpPr>
        <p:grpSpPr>
          <a:xfrm>
            <a:off x="7916779" y="5086260"/>
            <a:ext cx="4083700" cy="1315792"/>
            <a:chOff x="6993820" y="4116817"/>
            <a:chExt cx="5016368" cy="2086683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9" b="26338"/>
            <a:stretch/>
          </p:blipFill>
          <p:spPr>
            <a:xfrm>
              <a:off x="6993820" y="4116817"/>
              <a:ext cx="5016368" cy="208668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673473" y="4411579"/>
              <a:ext cx="43367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Stress analysis due to temperature dilatation</a:t>
              </a:r>
              <a:endParaRPr lang="ru-RU" dirty="0"/>
            </a:p>
          </p:txBody>
        </p:sp>
      </p:grp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" y="2428292"/>
            <a:ext cx="4580628" cy="2184454"/>
          </a:xfrm>
          <a:prstGeom prst="rect">
            <a:avLst/>
          </a:prstGeom>
        </p:spPr>
      </p:pic>
      <p:sp>
        <p:nvSpPr>
          <p:cNvPr id="42" name="Стрелка вправо 41">
            <a:hlinkClick r:id="rId5" action="ppaction://hlinksldjump"/>
          </p:cNvPr>
          <p:cNvSpPr/>
          <p:nvPr/>
        </p:nvSpPr>
        <p:spPr>
          <a:xfrm>
            <a:off x="11405681" y="4479587"/>
            <a:ext cx="272374" cy="1848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486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Platform for LN</a:t>
            </a:r>
            <a:r>
              <a:rPr lang="en-US" sz="4000" baseline="-25000" dirty="0"/>
              <a:t>2</a:t>
            </a:r>
            <a:r>
              <a:rPr lang="en-US" sz="4000" dirty="0"/>
              <a:t> tanks &amp; others equipment</a:t>
            </a:r>
            <a:br>
              <a:rPr lang="en-US" dirty="0"/>
            </a:br>
            <a:r>
              <a:rPr lang="en-US" sz="3200" dirty="0"/>
              <a:t>including new road, protection, electricity etc.</a:t>
            </a:r>
            <a:endParaRPr lang="ru-RU" sz="32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13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5331"/>
            <a:ext cx="6864314" cy="3134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14" y="2347035"/>
            <a:ext cx="5108786" cy="2876685"/>
          </a:xfrm>
          <a:prstGeom prst="rect">
            <a:avLst/>
          </a:prstGeom>
        </p:spPr>
      </p:pic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11006847" y="5724728"/>
            <a:ext cx="346953" cy="189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27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2987"/>
            <a:ext cx="10515600" cy="9417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Satellite refrigerator to be assembled and tested</a:t>
            </a:r>
            <a:br>
              <a:rPr lang="en-US" dirty="0"/>
            </a:br>
            <a:r>
              <a:rPr lang="en-US" sz="3100" dirty="0"/>
              <a:t>for time being it is stored in 4 boxes</a:t>
            </a:r>
            <a:endParaRPr lang="ru-RU" sz="31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8443" t="9629" r="21038" b="19956"/>
          <a:stretch/>
        </p:blipFill>
        <p:spPr>
          <a:xfrm>
            <a:off x="784187" y="1159073"/>
            <a:ext cx="3158290" cy="51972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779" t="5923" r="10294" b="28873"/>
          <a:stretch/>
        </p:blipFill>
        <p:spPr>
          <a:xfrm>
            <a:off x="4706352" y="1027147"/>
            <a:ext cx="4636299" cy="52834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38774" y="1602698"/>
            <a:ext cx="2123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test </a:t>
            </a:r>
          </a:p>
          <a:p>
            <a:r>
              <a:rPr lang="en-US" dirty="0"/>
              <a:t>Leak test</a:t>
            </a:r>
          </a:p>
          <a:p>
            <a:r>
              <a:rPr lang="en-US" dirty="0"/>
              <a:t>Instrumentation test</a:t>
            </a:r>
          </a:p>
          <a:p>
            <a:r>
              <a:rPr lang="en-US" dirty="0"/>
              <a:t>PLC test</a:t>
            </a:r>
          </a:p>
          <a:p>
            <a:r>
              <a:rPr lang="en-US" dirty="0"/>
              <a:t>Cold test</a:t>
            </a:r>
            <a:endParaRPr lang="ru-RU" dirty="0"/>
          </a:p>
        </p:txBody>
      </p:sp>
      <p:sp>
        <p:nvSpPr>
          <p:cNvPr id="10" name="Стрелка вправо 9">
            <a:hlinkClick r:id="rId4" action="ppaction://hlinksldjump"/>
          </p:cNvPr>
          <p:cNvSpPr/>
          <p:nvPr/>
        </p:nvSpPr>
        <p:spPr>
          <a:xfrm>
            <a:off x="11215991" y="5787957"/>
            <a:ext cx="286966" cy="1750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88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0" t="8997" r="20596" b="22569"/>
          <a:stretch/>
        </p:blipFill>
        <p:spPr>
          <a:xfrm>
            <a:off x="10297862" y="0"/>
            <a:ext cx="1612232" cy="2977816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08091"/>
            <a:ext cx="5372100" cy="6296025"/>
          </a:xfrm>
          <a:prstGeom prst="rect">
            <a:avLst/>
          </a:prstGeom>
        </p:spPr>
      </p:pic>
      <p:pic>
        <p:nvPicPr>
          <p:cNvPr id="8194" name="0EE24ACB-0449-48C9-ABA4-968C5662FBF9" descr="178c4f428b2e193cc5a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606" y="3159852"/>
            <a:ext cx="1537367" cy="204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14" y="165110"/>
            <a:ext cx="6581553" cy="1325563"/>
          </a:xfrm>
        </p:spPr>
        <p:txBody>
          <a:bodyPr>
            <a:noAutofit/>
          </a:bodyPr>
          <a:lstStyle/>
          <a:p>
            <a:r>
              <a:rPr lang="en-US" sz="3600" dirty="0"/>
              <a:t>Control cryostat to be connected</a:t>
            </a:r>
            <a:br>
              <a:rPr lang="en-US" sz="3600" dirty="0"/>
            </a:br>
            <a:r>
              <a:rPr lang="en-US" sz="3600" dirty="0"/>
              <a:t>to the magnet by the chimney  </a:t>
            </a:r>
            <a:br>
              <a:rPr lang="en-US" sz="3600" dirty="0"/>
            </a:br>
            <a:r>
              <a:rPr lang="en-US" sz="3600" dirty="0"/>
              <a:t>and tested together with magnet</a:t>
            </a:r>
            <a:endParaRPr lang="ru-RU" sz="3600" dirty="0"/>
          </a:p>
        </p:txBody>
      </p:sp>
      <p:sp>
        <p:nvSpPr>
          <p:cNvPr id="9" name="Овал 8"/>
          <p:cNvSpPr/>
          <p:nvPr/>
        </p:nvSpPr>
        <p:spPr>
          <a:xfrm>
            <a:off x="7730289" y="1690688"/>
            <a:ext cx="300790" cy="13209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8031080" y="1822784"/>
            <a:ext cx="1504532" cy="25266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0461458" y="2837364"/>
            <a:ext cx="807621" cy="160961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2900" y="2376237"/>
            <a:ext cx="26349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test</a:t>
            </a:r>
          </a:p>
          <a:p>
            <a:r>
              <a:rPr lang="en-US" dirty="0"/>
              <a:t>Leak test</a:t>
            </a:r>
          </a:p>
          <a:p>
            <a:r>
              <a:rPr lang="en-US" dirty="0"/>
              <a:t>Electrical test</a:t>
            </a:r>
          </a:p>
          <a:p>
            <a:r>
              <a:rPr lang="en-US" dirty="0"/>
              <a:t>Instrumentation test</a:t>
            </a:r>
          </a:p>
          <a:p>
            <a:r>
              <a:rPr lang="en-US" dirty="0"/>
              <a:t>PLC test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9407782" y="2206960"/>
            <a:ext cx="1017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Chimney</a:t>
            </a:r>
            <a:endParaRPr lang="ru-RU" sz="1600" u="sng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10214043" y="2465962"/>
            <a:ext cx="1050586" cy="1107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трелка вправо 21">
            <a:hlinkClick r:id="rId5" action="ppaction://hlinksldjump"/>
          </p:cNvPr>
          <p:cNvSpPr/>
          <p:nvPr/>
        </p:nvSpPr>
        <p:spPr>
          <a:xfrm>
            <a:off x="11128443" y="5812277"/>
            <a:ext cx="316148" cy="199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40BDEC-EB66-4DD0-98CE-83E2696B32FE}"/>
              </a:ext>
            </a:extLst>
          </p:cNvPr>
          <p:cNvSpPr txBox="1"/>
          <p:nvPr/>
        </p:nvSpPr>
        <p:spPr>
          <a:xfrm>
            <a:off x="9258397" y="5265654"/>
            <a:ext cx="191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Chimney</a:t>
            </a:r>
            <a:r>
              <a:rPr lang="fr-FR" dirty="0"/>
              <a:t> terminal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adopted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515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8567906-5738-4F7A-BEBC-FA17D53C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56" y="0"/>
            <a:ext cx="11822344" cy="1325563"/>
          </a:xfrm>
        </p:spPr>
        <p:txBody>
          <a:bodyPr/>
          <a:lstStyle/>
          <a:p>
            <a:r>
              <a:rPr lang="en-US" sz="4000" dirty="0"/>
              <a:t>Reference Designation System (RDS), </a:t>
            </a:r>
            <a:r>
              <a:rPr lang="en-US" sz="1800" dirty="0"/>
              <a:t>with courtesy of F. Protoklitow</a:t>
            </a:r>
            <a:br>
              <a:rPr lang="ru-RU" sz="1800" dirty="0"/>
            </a:br>
            <a:endParaRPr lang="en-US" sz="18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D751E1-7B4D-42E9-A46B-C39DD7E0C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6126" y="1976479"/>
            <a:ext cx="4791930" cy="390562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Transparent identification of technical objects and documents</a:t>
            </a:r>
          </a:p>
          <a:p>
            <a:r>
              <a:rPr lang="en-US" dirty="0"/>
              <a:t>Classification according to purpose, task and composition</a:t>
            </a:r>
          </a:p>
          <a:p>
            <a:r>
              <a:rPr lang="en-US" dirty="0"/>
              <a:t>Representation of relations between objects</a:t>
            </a:r>
          </a:p>
          <a:p>
            <a:r>
              <a:rPr lang="en-US" dirty="0"/>
              <a:t>Based on international standards i.e., IEC 81346, IEC 61355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585457-08B2-48EF-B241-4BF463562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2525" y="1830355"/>
            <a:ext cx="5212491" cy="33726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=CRY1 </a:t>
            </a:r>
            <a:r>
              <a:rPr lang="en-US" b="1" dirty="0">
                <a:solidFill>
                  <a:srgbClr val="00B050"/>
                </a:solidFill>
              </a:rPr>
              <a:t>GKN01</a:t>
            </a:r>
            <a:r>
              <a:rPr lang="en-US" b="1" dirty="0"/>
              <a:t> </a:t>
            </a:r>
            <a:r>
              <a:rPr lang="en-US" b="1" dirty="0">
                <a:solidFill>
                  <a:srgbClr val="0070C0"/>
                </a:solidFill>
              </a:rPr>
              <a:t>QN002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–KH01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Positioner 01 </a:t>
            </a:r>
            <a:r>
              <a:rPr lang="en-US" dirty="0"/>
              <a:t>(KH – Processing of fluid and pneumatic signals)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of the control valve 002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(QN – Varying of flow of flowable substances in closed enclosures)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in the MFS 01 </a:t>
            </a:r>
            <a:r>
              <a:rPr lang="en-US" dirty="0"/>
              <a:t>(GKN – Nitrogen vaporizing system)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belonging to the cryogenics system 1 </a:t>
            </a:r>
            <a:r>
              <a:rPr lang="en-US" dirty="0"/>
              <a:t>(CRY – Cryogenics system)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211B66-BA90-48ED-9633-B7A8AF8FE368}"/>
              </a:ext>
            </a:extLst>
          </p:cNvPr>
          <p:cNvSpPr txBox="1"/>
          <p:nvPr/>
        </p:nvSpPr>
        <p:spPr>
          <a:xfrm>
            <a:off x="5959136" y="5049224"/>
            <a:ext cx="5238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i="1" dirty="0"/>
              <a:t>KH and QN are from IEC 81346-2 standard</a:t>
            </a:r>
          </a:p>
          <a:p>
            <a:pPr marL="0" indent="0">
              <a:buNone/>
            </a:pPr>
            <a:r>
              <a:rPr lang="en-US" sz="1800" i="1" dirty="0"/>
              <a:t>GKN and CRY are NICA-specific implementations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AE15D-3881-4471-8F93-744E0C7916C3}"/>
              </a:ext>
            </a:extLst>
          </p:cNvPr>
          <p:cNvSpPr txBox="1"/>
          <p:nvPr/>
        </p:nvSpPr>
        <p:spPr>
          <a:xfrm>
            <a:off x="5959136" y="1174768"/>
            <a:ext cx="570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Example of the RDS code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731E92-2031-4B56-914C-1B4D07593B16}"/>
              </a:ext>
            </a:extLst>
          </p:cNvPr>
          <p:cNvSpPr txBox="1"/>
          <p:nvPr/>
        </p:nvSpPr>
        <p:spPr>
          <a:xfrm>
            <a:off x="258932" y="1174768"/>
            <a:ext cx="570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is RDS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D10A4E-4BF7-48F5-A720-CCF20258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12.10.2021</a:t>
            </a:r>
            <a:endParaRPr lang="ru-RU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AC34696-1913-4635-A1B6-C3CEAE97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07203A-506F-4944-821D-2581DD6A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063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9EFA3C-7319-465E-A032-55B7C434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54" y="191905"/>
            <a:ext cx="759569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Example of the RDS implementation</a:t>
            </a:r>
            <a:br>
              <a:rPr lang="en-US" sz="4000" dirty="0"/>
            </a:br>
            <a:r>
              <a:rPr lang="en-US" sz="3200" dirty="0"/>
              <a:t>for 80K magnet cool-down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4E0F1-FA73-49B1-984E-9DC3F6513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716" y="417253"/>
            <a:ext cx="4241508" cy="5684094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B</a:t>
            </a:r>
            <a:r>
              <a:rPr lang="en-US" dirty="0"/>
              <a:t> - Converting an input variable (physical property, condition, or event) into a signal for further processing</a:t>
            </a:r>
          </a:p>
          <a:p>
            <a:r>
              <a:rPr lang="en-US" b="1" dirty="0"/>
              <a:t>BL</a:t>
            </a:r>
            <a:r>
              <a:rPr lang="en-US" dirty="0"/>
              <a:t> - Level</a:t>
            </a:r>
          </a:p>
          <a:p>
            <a:r>
              <a:rPr lang="en-US" b="1" dirty="0"/>
              <a:t>BP</a:t>
            </a:r>
            <a:r>
              <a:rPr lang="en-US" dirty="0"/>
              <a:t> – Pressure, vacuum</a:t>
            </a:r>
          </a:p>
          <a:p>
            <a:r>
              <a:rPr lang="en-US" b="1" dirty="0"/>
              <a:t>BT</a:t>
            </a:r>
            <a:r>
              <a:rPr lang="en-US" dirty="0"/>
              <a:t> – Temperature</a:t>
            </a:r>
          </a:p>
          <a:p>
            <a:r>
              <a:rPr lang="en-US" b="1" dirty="0"/>
              <a:t>EB</a:t>
            </a:r>
            <a:r>
              <a:rPr lang="en-US" dirty="0"/>
              <a:t> - Generation of heat by conversion of electrical energy</a:t>
            </a:r>
          </a:p>
          <a:p>
            <a:r>
              <a:rPr lang="en-US" b="1" dirty="0"/>
              <a:t>FL</a:t>
            </a:r>
            <a:r>
              <a:rPr lang="en-US" dirty="0"/>
              <a:t> –  Protection against hazardous pressure condition</a:t>
            </a:r>
          </a:p>
          <a:p>
            <a:r>
              <a:rPr lang="en-US" b="1" dirty="0"/>
              <a:t>FN</a:t>
            </a:r>
            <a:r>
              <a:rPr lang="en-US" dirty="0"/>
              <a:t> - Protection against hazardous operating condition or damage</a:t>
            </a:r>
          </a:p>
          <a:p>
            <a:r>
              <a:rPr lang="en-US" b="1" dirty="0"/>
              <a:t>QN</a:t>
            </a:r>
            <a:r>
              <a:rPr lang="en-US" dirty="0"/>
              <a:t> – Varying of flow of flowable substances in closed enclosures</a:t>
            </a:r>
          </a:p>
          <a:p>
            <a:r>
              <a:rPr lang="en-US" b="1" dirty="0"/>
              <a:t>KH</a:t>
            </a:r>
            <a:r>
              <a:rPr lang="en-US" dirty="0"/>
              <a:t> – Processing of fluid and pneumatic signals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1158E-1D58-4643-81F4-22F4CFA26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1772471"/>
            <a:ext cx="6845479" cy="4184590"/>
          </a:xfrm>
          <a:prstGeom prst="rect">
            <a:avLst/>
          </a:prstGeom>
        </p:spPr>
      </p:pic>
      <p:sp>
        <p:nvSpPr>
          <p:cNvPr id="2" name="Стрелка вправо 1">
            <a:hlinkClick r:id="rId3" action="ppaction://hlinksldjump"/>
          </p:cNvPr>
          <p:cNvSpPr/>
          <p:nvPr/>
        </p:nvSpPr>
        <p:spPr>
          <a:xfrm>
            <a:off x="11376498" y="6177064"/>
            <a:ext cx="286966" cy="1556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4EB7C0F-28DA-4FC4-930E-2D9F3D0E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3834C-A3B6-44A9-9BD0-F157B5328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D37209-91E4-49A4-80EC-A1EB0A02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21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663" y="149703"/>
            <a:ext cx="11420805" cy="76029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MPD P&amp;I, </a:t>
            </a:r>
            <a:r>
              <a:rPr lang="en-US" sz="3600" dirty="0"/>
              <a:t>Process and Instrumentation diagram is ready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2" y="1313462"/>
            <a:ext cx="12211748" cy="4319219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2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4911" y="4583017"/>
            <a:ext cx="875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Magnet</a:t>
            </a:r>
            <a:endParaRPr lang="ru-RU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594910" y="2794351"/>
            <a:ext cx="875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Control cryostat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645670" y="3319182"/>
            <a:ext cx="1053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Refrigerator</a:t>
            </a:r>
            <a:endParaRPr lang="ru-RU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2113402" y="1726146"/>
            <a:ext cx="971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GHe</a:t>
            </a:r>
            <a:r>
              <a:rPr lang="en-US" sz="1000" dirty="0"/>
              <a:t> heater</a:t>
            </a:r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3267419" y="1271979"/>
            <a:ext cx="971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GN</a:t>
            </a:r>
            <a:r>
              <a:rPr lang="en-US" sz="1000" baseline="-25000" dirty="0"/>
              <a:t>2</a:t>
            </a:r>
            <a:r>
              <a:rPr lang="en-US" sz="1000" dirty="0"/>
              <a:t> heater</a:t>
            </a:r>
            <a:endParaRPr lang="ru-RU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29759" y="2517352"/>
            <a:ext cx="5324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MFS</a:t>
            </a:r>
            <a:endParaRPr lang="ru-RU" sz="1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2795" y="2290903"/>
            <a:ext cx="488944" cy="3667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32656" t="38474" r="31218" b="12851"/>
          <a:stretch/>
        </p:blipFill>
        <p:spPr>
          <a:xfrm>
            <a:off x="3658523" y="3637664"/>
            <a:ext cx="412498" cy="7860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13004" t="25542" r="5997" b="28514"/>
          <a:stretch/>
        </p:blipFill>
        <p:spPr>
          <a:xfrm>
            <a:off x="675866" y="5155895"/>
            <a:ext cx="809320" cy="649272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9711335" y="1922057"/>
            <a:ext cx="688619" cy="1052272"/>
            <a:chOff x="9711335" y="1922057"/>
            <a:chExt cx="688619" cy="1052272"/>
          </a:xfrm>
        </p:grpSpPr>
        <p:sp>
          <p:nvSpPr>
            <p:cNvPr id="16" name="TextBox 15"/>
            <p:cNvSpPr txBox="1"/>
            <p:nvPr/>
          </p:nvSpPr>
          <p:spPr>
            <a:xfrm>
              <a:off x="9711335" y="2728108"/>
              <a:ext cx="6886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LN</a:t>
              </a:r>
              <a:r>
                <a:rPr lang="en-US" sz="1000" baseline="-25000" dirty="0"/>
                <a:t>2</a:t>
              </a:r>
              <a:r>
                <a:rPr lang="en-US" sz="1000" dirty="0"/>
                <a:t> tanks</a:t>
              </a:r>
              <a:endParaRPr lang="ru-RU" sz="1000" dirty="0"/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6"/>
            <a:srcRect l="2779" t="39518" r="50757"/>
            <a:stretch/>
          </p:blipFill>
          <p:spPr>
            <a:xfrm>
              <a:off x="9838063" y="1922057"/>
              <a:ext cx="435164" cy="801170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7124529" y="4595518"/>
            <a:ext cx="2377519" cy="965046"/>
            <a:chOff x="7124529" y="4595518"/>
            <a:chExt cx="2377519" cy="965046"/>
          </a:xfrm>
        </p:grpSpPr>
        <p:sp>
          <p:nvSpPr>
            <p:cNvPr id="13" name="TextBox 12"/>
            <p:cNvSpPr txBox="1"/>
            <p:nvPr/>
          </p:nvSpPr>
          <p:spPr>
            <a:xfrm>
              <a:off x="8382917" y="5314343"/>
              <a:ext cx="7252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LHe</a:t>
              </a:r>
              <a:r>
                <a:rPr lang="en-US" sz="1000" dirty="0"/>
                <a:t> tanks</a:t>
              </a:r>
              <a:endParaRPr lang="ru-RU" sz="1000" dirty="0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7124529" y="4595518"/>
              <a:ext cx="2377519" cy="760163"/>
              <a:chOff x="7124529" y="4595518"/>
              <a:chExt cx="2377519" cy="760163"/>
            </a:xfrm>
          </p:grpSpPr>
          <p:pic>
            <p:nvPicPr>
              <p:cNvPr id="25" name="Picture 2" descr="Contact Us - Gardner Cryogenics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5" r="11011" b="14291"/>
              <a:stretch/>
            </p:blipFill>
            <p:spPr bwMode="auto">
              <a:xfrm>
                <a:off x="8330594" y="4595518"/>
                <a:ext cx="560011" cy="760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7" name="Прямая со стрелкой 26"/>
              <p:cNvCxnSpPr/>
              <p:nvPr/>
            </p:nvCxnSpPr>
            <p:spPr>
              <a:xfrm flipH="1" flipV="1">
                <a:off x="7124529" y="4701492"/>
                <a:ext cx="1206065" cy="273436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 стрелкой 27"/>
              <p:cNvCxnSpPr/>
              <p:nvPr/>
            </p:nvCxnSpPr>
            <p:spPr>
              <a:xfrm flipV="1">
                <a:off x="8890606" y="4761577"/>
                <a:ext cx="611442" cy="25483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Группа 40"/>
          <p:cNvGrpSpPr/>
          <p:nvPr/>
        </p:nvGrpSpPr>
        <p:grpSpPr>
          <a:xfrm>
            <a:off x="2264910" y="914878"/>
            <a:ext cx="1393613" cy="1530204"/>
            <a:chOff x="2264910" y="935677"/>
            <a:chExt cx="1393613" cy="1530204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64910" y="935677"/>
              <a:ext cx="867427" cy="613301"/>
            </a:xfrm>
            <a:prstGeom prst="rect">
              <a:avLst/>
            </a:prstGeom>
          </p:spPr>
        </p:pic>
        <p:cxnSp>
          <p:nvCxnSpPr>
            <p:cNvPr id="32" name="Прямая со стрелкой 31"/>
            <p:cNvCxnSpPr/>
            <p:nvPr/>
          </p:nvCxnSpPr>
          <p:spPr>
            <a:xfrm>
              <a:off x="3132337" y="1542998"/>
              <a:ext cx="526186" cy="1577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H="1">
              <a:off x="2619137" y="1542998"/>
              <a:ext cx="513200" cy="92288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0055646" y="1313461"/>
            <a:ext cx="118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</a:rPr>
              <a:t>Compressed air for valve actuators</a:t>
            </a:r>
            <a:endParaRPr lang="ru-RU" sz="1000" dirty="0">
              <a:solidFill>
                <a:srgbClr val="002060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/>
          <a:srcRect l="32656" t="38474" r="31218" b="12851"/>
          <a:stretch/>
        </p:blipFill>
        <p:spPr>
          <a:xfrm>
            <a:off x="349663" y="2474257"/>
            <a:ext cx="245247" cy="664963"/>
          </a:xfrm>
          <a:prstGeom prst="rect">
            <a:avLst/>
          </a:prstGeom>
        </p:spPr>
      </p:pic>
      <p:sp>
        <p:nvSpPr>
          <p:cNvPr id="26" name="Нижний колонтитул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 dirty="0"/>
          </a:p>
        </p:txBody>
      </p:sp>
      <p:grpSp>
        <p:nvGrpSpPr>
          <p:cNvPr id="46" name="Группа 45"/>
          <p:cNvGrpSpPr/>
          <p:nvPr/>
        </p:nvGrpSpPr>
        <p:grpSpPr>
          <a:xfrm>
            <a:off x="6030730" y="4225159"/>
            <a:ext cx="1148074" cy="1048820"/>
            <a:chOff x="6030730" y="4225159"/>
            <a:chExt cx="1148074" cy="1048820"/>
          </a:xfrm>
        </p:grpSpPr>
        <p:sp>
          <p:nvSpPr>
            <p:cNvPr id="19" name="TextBox 18"/>
            <p:cNvSpPr txBox="1"/>
            <p:nvPr/>
          </p:nvSpPr>
          <p:spPr>
            <a:xfrm>
              <a:off x="6030730" y="4493513"/>
              <a:ext cx="10271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Purge pumps</a:t>
              </a:r>
              <a:endParaRPr lang="ru-RU" sz="1000" dirty="0"/>
            </a:p>
          </p:txBody>
        </p:sp>
        <p:pic>
          <p:nvPicPr>
            <p:cNvPr id="34" name="Объект 5"/>
            <p:cNvPicPr>
              <a:picLocks noChangeAspect="1"/>
            </p:cNvPicPr>
            <p:nvPr/>
          </p:nvPicPr>
          <p:blipFill rotWithShape="1">
            <a:blip r:embed="rId9"/>
            <a:srcRect l="11141" t="19223" r="69468" b="54690"/>
            <a:stretch/>
          </p:blipFill>
          <p:spPr>
            <a:xfrm>
              <a:off x="6093090" y="4225159"/>
              <a:ext cx="342804" cy="259419"/>
            </a:xfrm>
            <a:prstGeom prst="rect">
              <a:avLst/>
            </a:prstGeom>
          </p:spPr>
        </p:pic>
        <p:pic>
          <p:nvPicPr>
            <p:cNvPr id="39" name="Объект 5"/>
            <p:cNvPicPr>
              <a:picLocks noChangeAspect="1"/>
            </p:cNvPicPr>
            <p:nvPr/>
          </p:nvPicPr>
          <p:blipFill rotWithShape="1">
            <a:blip r:embed="rId9"/>
            <a:srcRect l="11141" t="19223" r="69468" b="54690"/>
            <a:stretch/>
          </p:blipFill>
          <p:spPr>
            <a:xfrm>
              <a:off x="6836000" y="5014560"/>
              <a:ext cx="342804" cy="259419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1774247" y="2093318"/>
            <a:ext cx="5404557" cy="1844412"/>
            <a:chOff x="1774247" y="2093318"/>
            <a:chExt cx="5404557" cy="184441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247" y="2093318"/>
              <a:ext cx="370731" cy="380939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4664" y="3222716"/>
              <a:ext cx="397678" cy="40862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178467" y="3537620"/>
              <a:ext cx="10003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Turbo-vacuum systems</a:t>
              </a:r>
              <a:endParaRPr lang="ru-RU" sz="1000" dirty="0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451369" y="799562"/>
            <a:ext cx="2484593" cy="570276"/>
            <a:chOff x="451369" y="799562"/>
            <a:chExt cx="2484593" cy="570276"/>
          </a:xfrm>
        </p:grpSpPr>
        <p:pic>
          <p:nvPicPr>
            <p:cNvPr id="40" name="Рисунок 39"/>
            <p:cNvPicPr/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861209" y="389722"/>
              <a:ext cx="503197" cy="1322877"/>
            </a:xfrm>
            <a:prstGeom prst="rect">
              <a:avLst/>
            </a:prstGeom>
          </p:spPr>
        </p:pic>
        <p:sp>
          <p:nvSpPr>
            <p:cNvPr id="36" name="Овал 35"/>
            <p:cNvSpPr/>
            <p:nvPr/>
          </p:nvSpPr>
          <p:spPr>
            <a:xfrm rot="20054088">
              <a:off x="2547792" y="1233904"/>
              <a:ext cx="388170" cy="1359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Прямая со стрелкой 42"/>
            <p:cNvCxnSpPr>
              <a:stCxn id="36" idx="0"/>
            </p:cNvCxnSpPr>
            <p:nvPr/>
          </p:nvCxnSpPr>
          <p:spPr>
            <a:xfrm flipH="1" flipV="1">
              <a:off x="1148469" y="1049484"/>
              <a:ext cx="1563864" cy="1911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2"/>
          <p:cNvGrpSpPr/>
          <p:nvPr/>
        </p:nvGrpSpPr>
        <p:grpSpPr>
          <a:xfrm>
            <a:off x="5221596" y="5167173"/>
            <a:ext cx="1492317" cy="555184"/>
            <a:chOff x="5221596" y="5167173"/>
            <a:chExt cx="1492317" cy="555184"/>
          </a:xfrm>
        </p:grpSpPr>
        <p:sp>
          <p:nvSpPr>
            <p:cNvPr id="17" name="TextBox 16"/>
            <p:cNvSpPr txBox="1"/>
            <p:nvPr/>
          </p:nvSpPr>
          <p:spPr>
            <a:xfrm>
              <a:off x="5667424" y="5397165"/>
              <a:ext cx="6948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rgbClr val="002060"/>
                  </a:solidFill>
                </a:rPr>
                <a:t>LHe</a:t>
              </a:r>
              <a:r>
                <a:rPr lang="en-US" sz="1000" dirty="0">
                  <a:solidFill>
                    <a:srgbClr val="002060"/>
                  </a:solidFill>
                </a:rPr>
                <a:t> line </a:t>
              </a:r>
              <a:endParaRPr lang="ru-RU" sz="1000" dirty="0">
                <a:solidFill>
                  <a:srgbClr val="002060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5221596" y="5167173"/>
              <a:ext cx="1492317" cy="55518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729544" y="3082480"/>
            <a:ext cx="843473" cy="555184"/>
            <a:chOff x="7729544" y="3082480"/>
            <a:chExt cx="843473" cy="555184"/>
          </a:xfrm>
        </p:grpSpPr>
        <p:sp>
          <p:nvSpPr>
            <p:cNvPr id="18" name="TextBox 17"/>
            <p:cNvSpPr txBox="1"/>
            <p:nvPr/>
          </p:nvSpPr>
          <p:spPr>
            <a:xfrm>
              <a:off x="7774235" y="3117516"/>
              <a:ext cx="6322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02060"/>
                  </a:solidFill>
                </a:rPr>
                <a:t>LN</a:t>
              </a:r>
              <a:r>
                <a:rPr lang="en-US" sz="1000" baseline="-25000" dirty="0">
                  <a:solidFill>
                    <a:srgbClr val="002060"/>
                  </a:solidFill>
                </a:rPr>
                <a:t>2</a:t>
              </a:r>
              <a:r>
                <a:rPr lang="en-US" sz="1000" dirty="0">
                  <a:solidFill>
                    <a:srgbClr val="002060"/>
                  </a:solidFill>
                </a:rPr>
                <a:t> line</a:t>
              </a:r>
              <a:endParaRPr lang="ru-RU" sz="1000" dirty="0">
                <a:solidFill>
                  <a:srgbClr val="002060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7729544" y="3082480"/>
              <a:ext cx="843473" cy="55518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5780816" y="5667717"/>
            <a:ext cx="4130806" cy="1084049"/>
            <a:chOff x="5780816" y="5667717"/>
            <a:chExt cx="4130806" cy="1084049"/>
          </a:xfrm>
        </p:grpSpPr>
        <p:sp>
          <p:nvSpPr>
            <p:cNvPr id="50" name="TextBox 49"/>
            <p:cNvSpPr txBox="1"/>
            <p:nvPr/>
          </p:nvSpPr>
          <p:spPr>
            <a:xfrm>
              <a:off x="5780816" y="5848322"/>
              <a:ext cx="17956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Flexible &amp; rigid cold and warm pipework</a:t>
              </a:r>
              <a:endParaRPr lang="ru-RU" sz="1200" dirty="0"/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8781" y="5667717"/>
              <a:ext cx="2452841" cy="1084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9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54" y="98773"/>
            <a:ext cx="12055692" cy="854364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MPD – Infrastructure and their key components</a:t>
            </a:r>
            <a:br>
              <a:rPr lang="en-US" sz="4000" dirty="0"/>
            </a:br>
            <a:r>
              <a:rPr lang="en-US" sz="1600" dirty="0"/>
              <a:t>Preliminary schedule focused to 80K magnet cool down. For final planning focused to magnet powering, see presentation of S. Golovatyuk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007" y="1091878"/>
            <a:ext cx="11196857" cy="526447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 tanks: Chart-Ferox (CZ). Tanks to be delivered November 2021</a:t>
            </a:r>
          </a:p>
          <a:p>
            <a:r>
              <a:rPr lang="en-US" dirty="0" err="1"/>
              <a:t>LHe</a:t>
            </a:r>
            <a:r>
              <a:rPr lang="en-US" dirty="0"/>
              <a:t> line: A. S. Scientific Products (UK). Line to be installed in April 2022</a:t>
            </a:r>
          </a:p>
          <a:p>
            <a:r>
              <a:rPr lang="en-US" dirty="0" err="1"/>
              <a:t>GHe</a:t>
            </a:r>
            <a:r>
              <a:rPr lang="en-US" dirty="0"/>
              <a:t> &amp; GN</a:t>
            </a:r>
            <a:r>
              <a:rPr lang="en-US" baseline="-25000" dirty="0"/>
              <a:t>2</a:t>
            </a:r>
            <a:r>
              <a:rPr lang="en-US" dirty="0"/>
              <a:t> heater: </a:t>
            </a:r>
          </a:p>
          <a:p>
            <a:pPr lvl="1"/>
            <a:r>
              <a:rPr lang="en-US" dirty="0"/>
              <a:t>Heating cartridges: </a:t>
            </a:r>
            <a:r>
              <a:rPr lang="en-US" dirty="0" err="1"/>
              <a:t>Cetal</a:t>
            </a:r>
            <a:r>
              <a:rPr lang="en-US" dirty="0"/>
              <a:t> (F) to be delivered December 2021</a:t>
            </a:r>
          </a:p>
          <a:p>
            <a:pPr lvl="1"/>
            <a:r>
              <a:rPr lang="en-US" dirty="0"/>
              <a:t>Heater envelop:  Tender started</a:t>
            </a:r>
          </a:p>
          <a:p>
            <a:r>
              <a:rPr lang="en-US" dirty="0"/>
              <a:t>MFS (CERN) ready for MPD magnet cool down November 2021</a:t>
            </a:r>
          </a:p>
          <a:p>
            <a:r>
              <a:rPr lang="en-US" dirty="0"/>
              <a:t>Temporary LN</a:t>
            </a:r>
            <a:r>
              <a:rPr lang="en-US" baseline="-25000" dirty="0"/>
              <a:t>2</a:t>
            </a:r>
            <a:r>
              <a:rPr lang="en-US" dirty="0"/>
              <a:t> lines for 80K magnet cool down: STOHR (D) - Production started, delivery date not available: ? end 2021 ? </a:t>
            </a:r>
            <a:r>
              <a:rPr lang="en-US" dirty="0">
                <a:solidFill>
                  <a:srgbClr val="FF0000"/>
                </a:solidFill>
              </a:rPr>
              <a:t>Critical for 80K magnet cool down</a:t>
            </a:r>
            <a:endParaRPr lang="en-US" dirty="0"/>
          </a:p>
          <a:p>
            <a:r>
              <a:rPr lang="en-US" dirty="0"/>
              <a:t>Vacuum equipment: Pfeiffer (D): Purge pumps, turbo pumping units are delivered. Leak detectors and valves are expected in November/December 2021</a:t>
            </a:r>
          </a:p>
          <a:p>
            <a:r>
              <a:rPr lang="en-US" dirty="0" err="1"/>
              <a:t>LHe</a:t>
            </a:r>
            <a:r>
              <a:rPr lang="en-US" dirty="0"/>
              <a:t> tanks Gardner (USA) are ready, waiting for final documents to be available middle 2022</a:t>
            </a:r>
          </a:p>
          <a:p>
            <a:r>
              <a:rPr lang="en-US" dirty="0"/>
              <a:t>Lines warm &amp; cold. </a:t>
            </a:r>
            <a:r>
              <a:rPr lang="en-US" dirty="0">
                <a:solidFill>
                  <a:srgbClr val="FF0000"/>
                </a:solidFill>
              </a:rPr>
              <a:t>Critical for the final infrastructure</a:t>
            </a:r>
            <a:endParaRPr lang="en-US" dirty="0"/>
          </a:p>
          <a:p>
            <a:pPr lvl="1"/>
            <a:r>
              <a:rPr lang="en-US" dirty="0"/>
              <a:t>External: Routing design in process. Ready for ? end 2022 ?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Internal: Routing design is done. Ready for ? end 2022 ?</a:t>
            </a:r>
          </a:p>
          <a:p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/>
              <a:t> tank platform. February 2022</a:t>
            </a:r>
          </a:p>
          <a:p>
            <a:r>
              <a:rPr lang="en-US" dirty="0"/>
              <a:t>Satellite refrigerator and Control cryostat: ILK (D)</a:t>
            </a:r>
            <a:r>
              <a:rPr lang="en-US" sz="2400" dirty="0"/>
              <a:t>. </a:t>
            </a:r>
            <a:r>
              <a:rPr lang="en-US" sz="2700" dirty="0"/>
              <a:t>Tender for collaboration is running in JINR SED system </a:t>
            </a:r>
          </a:p>
          <a:p>
            <a:pPr lvl="1"/>
            <a:r>
              <a:rPr lang="en-US" dirty="0"/>
              <a:t>Supplementary contract for: Spare parts, assembly of the Satellite refrigerator including modification and testing, Control system on Siemens (April 2022) and Dummy design</a:t>
            </a:r>
          </a:p>
          <a:p>
            <a:r>
              <a:rPr lang="en-US" dirty="0"/>
              <a:t>Solenoid: ASG (I). Magnet preparation. </a:t>
            </a:r>
            <a:r>
              <a:rPr lang="en-US" sz="2700" dirty="0">
                <a:solidFill>
                  <a:srgbClr val="FF0000"/>
                </a:solidFill>
              </a:rPr>
              <a:t>Critical for 80K magnet cool down</a:t>
            </a:r>
            <a:endParaRPr lang="en-US" sz="2700" dirty="0"/>
          </a:p>
          <a:p>
            <a:pPr lvl="1"/>
            <a:r>
              <a:rPr lang="en-US" dirty="0"/>
              <a:t>Leak test. Control cryostat to be connected &amp; platform to be installed. Final test to be done.</a:t>
            </a:r>
          </a:p>
          <a:p>
            <a:pPr lvl="1"/>
            <a:r>
              <a:rPr lang="en-US" dirty="0"/>
              <a:t>Magnet to be ready for 80K cool down ??? January/February 2022 ??? </a:t>
            </a:r>
          </a:p>
          <a:p>
            <a:r>
              <a:rPr lang="en-US" dirty="0"/>
              <a:t>MPD Control system in process</a:t>
            </a:r>
          </a:p>
          <a:p>
            <a:pPr lvl="1"/>
            <a:r>
              <a:rPr lang="en-US" dirty="0"/>
              <a:t>UNICOS or equivalent based on Siemens</a:t>
            </a:r>
          </a:p>
          <a:p>
            <a:pPr lvl="1"/>
            <a:r>
              <a:rPr lang="en-US" dirty="0"/>
              <a:t>Draft of naming is ready for approval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9" name="Стрелка вправо 8">
            <a:hlinkClick r:id="rId3" action="ppaction://hlinksldjump"/>
          </p:cNvPr>
          <p:cNvSpPr/>
          <p:nvPr/>
        </p:nvSpPr>
        <p:spPr>
          <a:xfrm>
            <a:off x="5702632" y="1386554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>
            <a:hlinkClick r:id="rId4" action="ppaction://hlinksldjump"/>
          </p:cNvPr>
          <p:cNvSpPr/>
          <p:nvPr/>
        </p:nvSpPr>
        <p:spPr>
          <a:xfrm>
            <a:off x="11353800" y="2569093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>
            <a:hlinkClick r:id="rId5" action="ppaction://hlinksldjump"/>
          </p:cNvPr>
          <p:cNvSpPr/>
          <p:nvPr/>
        </p:nvSpPr>
        <p:spPr>
          <a:xfrm>
            <a:off x="3248892" y="2020064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rId6" action="ppaction://hlinksldjump"/>
          </p:cNvPr>
          <p:cNvSpPr/>
          <p:nvPr/>
        </p:nvSpPr>
        <p:spPr>
          <a:xfrm>
            <a:off x="4692073" y="3722128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rId7" action="ppaction://hlinksldjump"/>
          </p:cNvPr>
          <p:cNvSpPr/>
          <p:nvPr/>
        </p:nvSpPr>
        <p:spPr>
          <a:xfrm>
            <a:off x="3332019" y="3982860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>
            <a:hlinkClick r:id="rId8" action="ppaction://hlinksldjump"/>
          </p:cNvPr>
          <p:cNvSpPr/>
          <p:nvPr/>
        </p:nvSpPr>
        <p:spPr>
          <a:xfrm>
            <a:off x="11270673" y="4430823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>
            <a:hlinkClick r:id="rId9" action="ppaction://hlinksldjump"/>
          </p:cNvPr>
          <p:cNvSpPr/>
          <p:nvPr/>
        </p:nvSpPr>
        <p:spPr>
          <a:xfrm>
            <a:off x="5376211" y="5039239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rId10" action="ppaction://hlinksldjump"/>
          </p:cNvPr>
          <p:cNvSpPr/>
          <p:nvPr/>
        </p:nvSpPr>
        <p:spPr>
          <a:xfrm>
            <a:off x="3666837" y="5695856"/>
            <a:ext cx="166254" cy="14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85" y="77575"/>
            <a:ext cx="2445614" cy="820301"/>
          </a:xfrm>
        </p:spPr>
        <p:txBody>
          <a:bodyPr>
            <a:normAutofit/>
          </a:bodyPr>
          <a:lstStyle/>
          <a:p>
            <a:r>
              <a:rPr lang="en-US" sz="4000" dirty="0"/>
              <a:t>Layout</a:t>
            </a:r>
            <a:endParaRPr lang="ru-RU" sz="3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113888" y="1452281"/>
            <a:ext cx="5634753" cy="2965077"/>
            <a:chOff x="113888" y="1452281"/>
            <a:chExt cx="5634753" cy="2965077"/>
          </a:xfrm>
        </p:grpSpPr>
        <p:pic>
          <p:nvPicPr>
            <p:cNvPr id="12" name="1F7ADCF7-A276-4346-9FA8-39F8EFDB3612" descr="1F7ADCF7-A276-4346-9FA8-39F8EFDB36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88" y="1452281"/>
              <a:ext cx="5634753" cy="2965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Прямая со стрелкой 14"/>
            <p:cNvCxnSpPr/>
            <p:nvPr/>
          </p:nvCxnSpPr>
          <p:spPr>
            <a:xfrm flipV="1">
              <a:off x="4038600" y="2279794"/>
              <a:ext cx="857734" cy="157227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999728" y="1543524"/>
              <a:ext cx="12412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u="sng" dirty="0" err="1">
                  <a:solidFill>
                    <a:srgbClr val="002060"/>
                  </a:solidFill>
                </a:rPr>
                <a:t>LHe</a:t>
              </a:r>
              <a:r>
                <a:rPr lang="en-US" sz="1600" u="sng" dirty="0">
                  <a:solidFill>
                    <a:srgbClr val="002060"/>
                  </a:solidFill>
                </a:rPr>
                <a:t> supply</a:t>
              </a:r>
              <a:endParaRPr lang="ru-RU" sz="1600" u="sng" dirty="0">
                <a:solidFill>
                  <a:srgbClr val="002060"/>
                </a:solidFill>
              </a:endParaRPr>
            </a:p>
          </p:txBody>
        </p:sp>
        <p:cxnSp>
          <p:nvCxnSpPr>
            <p:cNvPr id="18" name="Прямая со стрелкой 17"/>
            <p:cNvCxnSpPr/>
            <p:nvPr/>
          </p:nvCxnSpPr>
          <p:spPr>
            <a:xfrm>
              <a:off x="3988605" y="1812250"/>
              <a:ext cx="478862" cy="546157"/>
            </a:xfrm>
            <a:prstGeom prst="straightConnector1">
              <a:avLst/>
            </a:prstGeom>
            <a:ln w="95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34294" y="2279794"/>
              <a:ext cx="14310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rgbClr val="00B0F0"/>
                  </a:solidFill>
                </a:rPr>
                <a:t>MPD LN</a:t>
              </a:r>
              <a:r>
                <a:rPr lang="en-US" sz="1600" u="sng" baseline="-25000" dirty="0">
                  <a:solidFill>
                    <a:srgbClr val="00B0F0"/>
                  </a:solidFill>
                </a:rPr>
                <a:t>2</a:t>
              </a:r>
              <a:r>
                <a:rPr lang="en-US" sz="1600" u="sng" dirty="0">
                  <a:solidFill>
                    <a:srgbClr val="00B0F0"/>
                  </a:solidFill>
                </a:rPr>
                <a:t> tanks</a:t>
              </a:r>
              <a:endParaRPr lang="ru-RU" sz="1600" u="sng" dirty="0">
                <a:solidFill>
                  <a:srgbClr val="00B0F0"/>
                </a:solidFill>
              </a:endParaRP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>
              <a:off x="735040" y="2548735"/>
              <a:ext cx="155090" cy="1030251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H="1">
              <a:off x="1045782" y="2548735"/>
              <a:ext cx="885888" cy="1071627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379094" y="3738525"/>
              <a:ext cx="12412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rgbClr val="00B0F0"/>
                  </a:solidFill>
                </a:rPr>
                <a:t>LN</a:t>
              </a:r>
              <a:r>
                <a:rPr lang="en-US" sz="1600" u="sng" baseline="-25000" dirty="0">
                  <a:solidFill>
                    <a:srgbClr val="00B0F0"/>
                  </a:solidFill>
                </a:rPr>
                <a:t>2</a:t>
              </a:r>
              <a:r>
                <a:rPr lang="en-US" sz="1600" u="sng" dirty="0">
                  <a:solidFill>
                    <a:srgbClr val="00B0F0"/>
                  </a:solidFill>
                </a:rPr>
                <a:t> supply</a:t>
              </a:r>
              <a:endParaRPr lang="ru-RU" sz="1600" u="sng" dirty="0">
                <a:solidFill>
                  <a:srgbClr val="00B0F0"/>
                </a:solidFill>
              </a:endParaRPr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 flipH="1" flipV="1">
              <a:off x="1931670" y="3117150"/>
              <a:ext cx="545784" cy="889066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V="1">
              <a:off x="3337560" y="2925773"/>
              <a:ext cx="531495" cy="1080443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Группа 55"/>
          <p:cNvGrpSpPr/>
          <p:nvPr/>
        </p:nvGrpSpPr>
        <p:grpSpPr>
          <a:xfrm>
            <a:off x="4803013" y="176616"/>
            <a:ext cx="7388987" cy="3140371"/>
            <a:chOff x="4803013" y="176616"/>
            <a:chExt cx="7388987" cy="3140371"/>
          </a:xfrm>
        </p:grpSpPr>
        <p:sp>
          <p:nvSpPr>
            <p:cNvPr id="19" name="TextBox 18"/>
            <p:cNvSpPr txBox="1"/>
            <p:nvPr/>
          </p:nvSpPr>
          <p:spPr>
            <a:xfrm>
              <a:off x="4803013" y="1005802"/>
              <a:ext cx="12412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u="sng" dirty="0">
                  <a:solidFill>
                    <a:srgbClr val="00B0F0"/>
                  </a:solidFill>
                </a:rPr>
                <a:t>LN</a:t>
              </a:r>
              <a:r>
                <a:rPr lang="en-US" sz="1600" u="sng" baseline="-25000" dirty="0">
                  <a:solidFill>
                    <a:srgbClr val="00B0F0"/>
                  </a:solidFill>
                </a:rPr>
                <a:t>2</a:t>
              </a:r>
              <a:r>
                <a:rPr lang="en-US" sz="1600" u="sng" dirty="0">
                  <a:solidFill>
                    <a:srgbClr val="00B0F0"/>
                  </a:solidFill>
                </a:rPr>
                <a:t> supply</a:t>
              </a:r>
              <a:endParaRPr lang="ru-RU" sz="1600" u="sng" dirty="0">
                <a:solidFill>
                  <a:srgbClr val="00B0F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60523" y="176616"/>
              <a:ext cx="124126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u="sng" dirty="0" err="1">
                  <a:solidFill>
                    <a:srgbClr val="002060"/>
                  </a:solidFill>
                </a:rPr>
                <a:t>LHe</a:t>
              </a:r>
              <a:r>
                <a:rPr lang="en-US" sz="1600" u="sng" dirty="0">
                  <a:solidFill>
                    <a:srgbClr val="002060"/>
                  </a:solidFill>
                </a:rPr>
                <a:t> supply</a:t>
              </a:r>
              <a:endParaRPr lang="ru-RU" sz="1600" u="sng" dirty="0">
                <a:solidFill>
                  <a:srgbClr val="002060"/>
                </a:solidFill>
              </a:endParaRPr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4896334" y="441614"/>
              <a:ext cx="7295666" cy="2875373"/>
              <a:chOff x="4896334" y="441614"/>
              <a:chExt cx="7295666" cy="2875373"/>
            </a:xfrm>
          </p:grpSpPr>
          <p:cxnSp>
            <p:nvCxnSpPr>
              <p:cNvPr id="21" name="Прямая со стрелкой 20"/>
              <p:cNvCxnSpPr/>
              <p:nvPr/>
            </p:nvCxnSpPr>
            <p:spPr>
              <a:xfrm flipH="1">
                <a:off x="5293758" y="1270230"/>
                <a:ext cx="454883" cy="273294"/>
              </a:xfrm>
              <a:prstGeom prst="straightConnector1">
                <a:avLst/>
              </a:prstGeom>
              <a:ln w="9525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0154" y="553944"/>
                <a:ext cx="6251846" cy="2763043"/>
              </a:xfrm>
              <a:prstGeom prst="rect">
                <a:avLst/>
              </a:prstGeom>
            </p:spPr>
          </p:pic>
          <p:cxnSp>
            <p:nvCxnSpPr>
              <p:cNvPr id="10" name="Прямая со стрелкой 9"/>
              <p:cNvCxnSpPr/>
              <p:nvPr/>
            </p:nvCxnSpPr>
            <p:spPr>
              <a:xfrm>
                <a:off x="4896334" y="1543524"/>
                <a:ext cx="1043820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 стрелкой 23"/>
              <p:cNvCxnSpPr/>
              <p:nvPr/>
            </p:nvCxnSpPr>
            <p:spPr>
              <a:xfrm>
                <a:off x="7060623" y="441614"/>
                <a:ext cx="124691" cy="613063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Группа 45"/>
          <p:cNvGrpSpPr/>
          <p:nvPr/>
        </p:nvGrpSpPr>
        <p:grpSpPr>
          <a:xfrm>
            <a:off x="3620360" y="259773"/>
            <a:ext cx="8571639" cy="5413663"/>
            <a:chOff x="2317173" y="190116"/>
            <a:chExt cx="9874827" cy="6230894"/>
          </a:xfrm>
        </p:grpSpPr>
        <p:pic>
          <p:nvPicPr>
            <p:cNvPr id="44" name="5B53C0EE-FF23-412A-8B10-737CBD48C8A0" descr="5B53C0EE-FF23-412A-8B10-737CBD48C8A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173" y="190116"/>
              <a:ext cx="9874827" cy="6230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8609858" y="835622"/>
              <a:ext cx="2312636" cy="7438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MPD infrastructure on the platform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616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2295" y="151230"/>
            <a:ext cx="11994147" cy="85942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Strategy of </a:t>
            </a:r>
            <a:r>
              <a:rPr lang="en-US" sz="3600" dirty="0" err="1"/>
              <a:t>LHe</a:t>
            </a:r>
            <a:r>
              <a:rPr lang="en-US" sz="3600" dirty="0"/>
              <a:t> line connection allowing the magnet movement </a:t>
            </a:r>
            <a:r>
              <a:rPr lang="en-US" sz="2800" dirty="0"/>
              <a:t>for 12m with maximum speed of 10 m/h. All other lines are flexible.</a:t>
            </a:r>
            <a:endParaRPr lang="ru-RU" sz="280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5</a:t>
            </a:fld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0" y="1548245"/>
            <a:ext cx="5747066" cy="2722976"/>
            <a:chOff x="0" y="1352431"/>
            <a:chExt cx="5747066" cy="272297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2431"/>
              <a:ext cx="5747066" cy="272297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117307" y="3622707"/>
              <a:ext cx="15798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Beam position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240" y="3032501"/>
            <a:ext cx="3684364" cy="3190932"/>
            <a:chOff x="0" y="2466197"/>
            <a:chExt cx="3684364" cy="319093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7" r="17078" b="9638"/>
            <a:stretch/>
          </p:blipFill>
          <p:spPr>
            <a:xfrm>
              <a:off x="0" y="2466197"/>
              <a:ext cx="3684364" cy="275845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5809" y="5287797"/>
              <a:ext cx="20522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LHe</a:t>
              </a:r>
              <a:r>
                <a:rPr lang="en-US" dirty="0"/>
                <a:t> line connected</a:t>
              </a:r>
              <a:endParaRPr lang="ru-RU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975734" y="1548245"/>
            <a:ext cx="6174706" cy="2728693"/>
            <a:chOff x="6017294" y="1349572"/>
            <a:chExt cx="6174706" cy="272869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017294" y="1349572"/>
              <a:ext cx="6174706" cy="2728693"/>
              <a:chOff x="6017294" y="1349572"/>
              <a:chExt cx="6174706" cy="2728693"/>
            </a:xfrm>
          </p:grpSpPr>
          <p:pic>
            <p:nvPicPr>
              <p:cNvPr id="11" name="Объект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7294" y="1349572"/>
                <a:ext cx="6174706" cy="2728693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398298" y="3622707"/>
                <a:ext cx="170814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Parking position</a:t>
                </a:r>
                <a:endParaRPr lang="ru-RU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4" t="22425" r="29389" b="11712"/>
            <a:stretch/>
          </p:blipFill>
          <p:spPr>
            <a:xfrm>
              <a:off x="6017294" y="1349572"/>
              <a:ext cx="781852" cy="1048898"/>
            </a:xfrm>
            <a:prstGeom prst="rect">
              <a:avLst/>
            </a:prstGeom>
          </p:spPr>
        </p:pic>
        <p:cxnSp>
          <p:nvCxnSpPr>
            <p:cNvPr id="20" name="Прямая со стрелкой 19"/>
            <p:cNvCxnSpPr/>
            <p:nvPr/>
          </p:nvCxnSpPr>
          <p:spPr>
            <a:xfrm>
              <a:off x="6408220" y="1548245"/>
              <a:ext cx="1187535" cy="6959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>
            <a:off x="5975734" y="3032501"/>
            <a:ext cx="2719423" cy="3133922"/>
            <a:chOff x="6017294" y="2800206"/>
            <a:chExt cx="2719423" cy="3133922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15"/>
            <a:stretch/>
          </p:blipFill>
          <p:spPr>
            <a:xfrm>
              <a:off x="6017294" y="2800206"/>
              <a:ext cx="2593306" cy="242444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09368" y="5287797"/>
              <a:ext cx="26273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LHe</a:t>
              </a:r>
              <a:r>
                <a:rPr lang="en-US" dirty="0"/>
                <a:t> line disconnected. Magnet ready to move.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8121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070" y="148569"/>
            <a:ext cx="10515600" cy="915938"/>
          </a:xfrm>
        </p:spPr>
        <p:txBody>
          <a:bodyPr/>
          <a:lstStyle/>
          <a:p>
            <a:pPr algn="ctr"/>
            <a:r>
              <a:rPr lang="en-US" sz="4000" dirty="0"/>
              <a:t>SC magnet cool-down to 80K by LN</a:t>
            </a:r>
            <a:r>
              <a:rPr lang="en-US" sz="4000" baseline="-25000" dirty="0"/>
              <a:t>2 </a:t>
            </a:r>
            <a:r>
              <a:rPr lang="en-US" sz="2800" dirty="0"/>
              <a:t>at CERN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31286"/>
            <a:ext cx="10784594" cy="1748062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dirty="0"/>
              <a:t>To increase the speed of work on the MPD project, the magnet cooling to 80 K is under preparation</a:t>
            </a:r>
          </a:p>
          <a:p>
            <a:pPr lvl="1"/>
            <a:r>
              <a:rPr lang="en-US" dirty="0"/>
              <a:t>At 80K, most of the possible problems will appear</a:t>
            </a:r>
            <a:endParaRPr lang="ru-RU" dirty="0"/>
          </a:p>
          <a:p>
            <a:pPr lvl="2"/>
            <a:r>
              <a:rPr lang="en-US" dirty="0"/>
              <a:t>Cold leak and electrical short circuit between coil and ground</a:t>
            </a:r>
            <a:endParaRPr lang="ru-RU" dirty="0"/>
          </a:p>
          <a:p>
            <a:pPr lvl="1"/>
            <a:r>
              <a:rPr lang="en-US" dirty="0"/>
              <a:t>In the event of the magnet malfunction, there will be more time for repair</a:t>
            </a:r>
          </a:p>
          <a:p>
            <a:pPr lvl="1"/>
            <a:r>
              <a:rPr lang="en-US" dirty="0"/>
              <a:t>For this purpose, the MFS (Magnet Flushing Station), which was used at CERN for a similar task was brought and it is under preparation in Dubna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6</a:t>
            </a:fld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523434" y="2825826"/>
            <a:ext cx="11099360" cy="3475209"/>
            <a:chOff x="523434" y="2825826"/>
            <a:chExt cx="11099360" cy="347520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887366" y="2626503"/>
              <a:ext cx="3261025" cy="398889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581986" y="3260227"/>
              <a:ext cx="3475209" cy="26064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03103" y="2869894"/>
              <a:ext cx="3322504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Slow magnet cool-down at CERN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u="sng" dirty="0"/>
                <a:t>LN</a:t>
              </a:r>
              <a:r>
                <a:rPr lang="en-US" u="sng" baseline="-25000" dirty="0"/>
                <a:t>2</a:t>
              </a:r>
              <a:r>
                <a:rPr lang="en-US" u="sng" dirty="0"/>
                <a:t> storage container</a:t>
              </a:r>
            </a:p>
            <a:p>
              <a:r>
                <a:rPr lang="en-US" u="sng" dirty="0"/>
                <a:t>Test cryostat</a:t>
              </a:r>
            </a:p>
            <a:p>
              <a:r>
                <a:rPr lang="en-US" u="sng" dirty="0"/>
                <a:t>MFS</a:t>
              </a:r>
            </a:p>
            <a:p>
              <a:r>
                <a:rPr lang="en-US" u="sng" dirty="0"/>
                <a:t>PLC control system</a:t>
              </a:r>
              <a:endParaRPr lang="ru-RU" u="sng" dirty="0"/>
            </a:p>
          </p:txBody>
        </p:sp>
        <p:cxnSp>
          <p:nvCxnSpPr>
            <p:cNvPr id="18" name="Прямая со стрелкой 17"/>
            <p:cNvCxnSpPr/>
            <p:nvPr/>
          </p:nvCxnSpPr>
          <p:spPr>
            <a:xfrm flipH="1" flipV="1">
              <a:off x="2071171" y="3776031"/>
              <a:ext cx="3128790" cy="49603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/>
            <p:nvPr/>
          </p:nvCxnSpPr>
          <p:spPr>
            <a:xfrm flipH="1" flipV="1">
              <a:off x="1481770" y="3392815"/>
              <a:ext cx="3718191" cy="5952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6349139" y="4259443"/>
              <a:ext cx="3830447" cy="3718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7196380" y="3985984"/>
              <a:ext cx="2338719" cy="9236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5598747" y="4529661"/>
              <a:ext cx="5214651" cy="40501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H="1" flipV="1">
              <a:off x="2869894" y="4125817"/>
              <a:ext cx="2330067" cy="40358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6942805" y="4809769"/>
              <a:ext cx="4274545" cy="38479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H="1" flipV="1">
              <a:off x="3134299" y="4544865"/>
              <a:ext cx="2065662" cy="2663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7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489"/>
            <a:ext cx="12192000" cy="7364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/>
              <a:t>MFS </a:t>
            </a:r>
            <a:r>
              <a:rPr lang="en-US" sz="4000" dirty="0"/>
              <a:t>preparation</a:t>
            </a:r>
            <a:r>
              <a:rPr lang="en-US" sz="3800" dirty="0"/>
              <a:t> for MPD magnet cool-down to 80K in Dubna </a:t>
            </a:r>
            <a:endParaRPr lang="ru-RU" sz="3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7</a:t>
            </a:fld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45498" y="6094594"/>
            <a:ext cx="336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Preparation and testing in b.203A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56970" y="945446"/>
            <a:ext cx="767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MFS</a:t>
            </a:r>
            <a:endParaRPr lang="ru-RU" sz="2000" u="sng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54" b="3501"/>
          <a:stretch/>
        </p:blipFill>
        <p:spPr>
          <a:xfrm>
            <a:off x="7832912" y="696503"/>
            <a:ext cx="4374009" cy="57561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6"/>
          <a:stretch/>
        </p:blipFill>
        <p:spPr>
          <a:xfrm rot="5400000">
            <a:off x="-577853" y="1756740"/>
            <a:ext cx="5334182" cy="3341530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 flipH="1">
            <a:off x="2979761" y="1268480"/>
            <a:ext cx="2166922" cy="13336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604368" y="1268480"/>
            <a:ext cx="5052426" cy="140748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">
            <a:extLst>
              <a:ext uri="{FF2B5EF4-FFF2-40B4-BE49-F238E27FC236}">
                <a16:creationId xmlns:a16="http://schemas.microsoft.com/office/drawing/2014/main" id="{1CBEC4E1-B9C4-4098-9EF8-85B11EE21B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5870432"/>
              </p:ext>
            </p:extLst>
          </p:nvPr>
        </p:nvGraphicFramePr>
        <p:xfrm>
          <a:off x="3947541" y="2541122"/>
          <a:ext cx="3885371" cy="312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3050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09008" y="1600353"/>
            <a:ext cx="8444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your attention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004" t="25542" r="5997" b="28514"/>
          <a:stretch/>
        </p:blipFill>
        <p:spPr>
          <a:xfrm>
            <a:off x="4130845" y="3215142"/>
            <a:ext cx="3429816" cy="27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3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68743"/>
            <a:ext cx="10515600" cy="7280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Preliminary design of </a:t>
            </a:r>
            <a:r>
              <a:rPr lang="en-US" dirty="0" err="1"/>
              <a:t>LHe</a:t>
            </a:r>
            <a:r>
              <a:rPr lang="en-US" dirty="0"/>
              <a:t> pipe shielded by LN</a:t>
            </a:r>
            <a:r>
              <a:rPr lang="en-US" baseline="-25000" dirty="0"/>
              <a:t>2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12.10.2021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MPD status September 2021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FEA6-7584-4626-BC48-167D11BCC002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653" y="731525"/>
            <a:ext cx="8671445" cy="6126475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11128443" y="5418306"/>
            <a:ext cx="225357" cy="150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567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12688</TotalTime>
  <Words>1045</Words>
  <Application>Microsoft Office PowerPoint</Application>
  <PresentationFormat>Grand écran</PresentationFormat>
  <Paragraphs>177</Paragraphs>
  <Slides>17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Acrobat Document</vt:lpstr>
      <vt:lpstr>Status of MPD infrastructure as of September 2021 focused on cryogenics </vt:lpstr>
      <vt:lpstr>MPD P&amp;I, Process and Instrumentation diagram is ready</vt:lpstr>
      <vt:lpstr>MPD – Infrastructure and their key components Preliminary schedule focused to 80K magnet cool down. For final planning focused to magnet powering, see presentation of S. Golovatyuk</vt:lpstr>
      <vt:lpstr>Layout</vt:lpstr>
      <vt:lpstr>Strategy of LHe line connection allowing the magnet movement for 12m with maximum speed of 10 m/h. All other lines are flexible.</vt:lpstr>
      <vt:lpstr>SC magnet cool-down to 80K by LN2 at CERN</vt:lpstr>
      <vt:lpstr>MFS preparation for MPD magnet cool-down to 80K in Dubna </vt:lpstr>
      <vt:lpstr>Présentation PowerPoint</vt:lpstr>
      <vt:lpstr>Preliminary design of LHe pipe shielded by LN2 </vt:lpstr>
      <vt:lpstr>Gaseous heaters</vt:lpstr>
      <vt:lpstr>MPD magnet cool-down to 80K, required lines</vt:lpstr>
      <vt:lpstr>LN2 pipe from LN2 tanks to MPD Warm pipes from MPD to Central Cryogenics</vt:lpstr>
      <vt:lpstr>Platform for LN2 tanks &amp; others equipment including new road, protection, electricity etc.</vt:lpstr>
      <vt:lpstr>Satellite refrigerator to be assembled and tested for time being it is stored in 4 boxes</vt:lpstr>
      <vt:lpstr>Control cryostat to be connected to the magnet by the chimney   and tested together with magnet</vt:lpstr>
      <vt:lpstr>Reference Designation System (RDS), with courtesy of F. Protoklitow </vt:lpstr>
      <vt:lpstr>Example of the RDS implementation for 80K magnet cool-down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MPD  9.3.2021</dc:title>
  <dc:creator>Vladislav Benda</dc:creator>
  <cp:lastModifiedBy>Vladislav Benda</cp:lastModifiedBy>
  <cp:revision>279</cp:revision>
  <cp:lastPrinted>2021-10-07T12:53:13Z</cp:lastPrinted>
  <dcterms:created xsi:type="dcterms:W3CDTF">2021-03-09T07:03:55Z</dcterms:created>
  <dcterms:modified xsi:type="dcterms:W3CDTF">2021-10-12T07:03:14Z</dcterms:modified>
</cp:coreProperties>
</file>