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2" r:id="rId1"/>
    <p:sldMasterId id="2147483684" r:id="rId2"/>
  </p:sldMasterIdLst>
  <p:notesMasterIdLst>
    <p:notesMasterId r:id="rId38"/>
  </p:notesMasterIdLst>
  <p:sldIdLst>
    <p:sldId id="372" r:id="rId3"/>
    <p:sldId id="367" r:id="rId4"/>
    <p:sldId id="365" r:id="rId5"/>
    <p:sldId id="369" r:id="rId6"/>
    <p:sldId id="1446" r:id="rId7"/>
    <p:sldId id="373" r:id="rId8"/>
    <p:sldId id="377" r:id="rId9"/>
    <p:sldId id="371" r:id="rId10"/>
    <p:sldId id="446" r:id="rId11"/>
    <p:sldId id="384" r:id="rId12"/>
    <p:sldId id="270" r:id="rId13"/>
    <p:sldId id="385" r:id="rId14"/>
    <p:sldId id="437" r:id="rId15"/>
    <p:sldId id="441" r:id="rId16"/>
    <p:sldId id="436" r:id="rId17"/>
    <p:sldId id="257" r:id="rId18"/>
    <p:sldId id="433" r:id="rId19"/>
    <p:sldId id="434" r:id="rId20"/>
    <p:sldId id="274" r:id="rId21"/>
    <p:sldId id="443" r:id="rId22"/>
    <p:sldId id="444" r:id="rId23"/>
    <p:sldId id="398" r:id="rId24"/>
    <p:sldId id="1449" r:id="rId25"/>
    <p:sldId id="1450" r:id="rId26"/>
    <p:sldId id="1444" r:id="rId27"/>
    <p:sldId id="394" r:id="rId28"/>
    <p:sldId id="395" r:id="rId29"/>
    <p:sldId id="501" r:id="rId30"/>
    <p:sldId id="1447" r:id="rId31"/>
    <p:sldId id="497" r:id="rId32"/>
    <p:sldId id="470" r:id="rId33"/>
    <p:sldId id="457" r:id="rId34"/>
    <p:sldId id="513" r:id="rId35"/>
    <p:sldId id="1445" r:id="rId36"/>
    <p:sldId id="438" r:id="rId37"/>
  </p:sldIdLst>
  <p:sldSz cx="9144000" cy="6858000" type="screen4x3"/>
  <p:notesSz cx="6797675" cy="9928225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A20EC"/>
    <a:srgbClr val="008A3E"/>
    <a:srgbClr val="00682F"/>
    <a:srgbClr val="FF4747"/>
    <a:srgbClr val="04680E"/>
    <a:srgbClr val="C6D9F1"/>
    <a:srgbClr val="140076"/>
    <a:srgbClr val="000000"/>
    <a:srgbClr val="9CAAEE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069" autoAdjust="0"/>
    <p:restoredTop sz="94622" autoAdjust="0"/>
  </p:normalViewPr>
  <p:slideViewPr>
    <p:cSldViewPr snapToGrid="0">
      <p:cViewPr varScale="1">
        <p:scale>
          <a:sx n="92" d="100"/>
          <a:sy n="92" d="100"/>
        </p:scale>
        <p:origin x="516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presProps" Target="presProp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microsoft.com/office/2016/11/relationships/changesInfo" Target="changesInfos/changesInfo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drey" userId="faed924097f32d71" providerId="LiveId" clId="{5092CEF1-D4CD-44A5-A563-5EF47CC86E96}"/>
    <pc:docChg chg="undo custSel addSld delSld modSld sldOrd">
      <pc:chgData name="Andrey" userId="faed924097f32d71" providerId="LiveId" clId="{5092CEF1-D4CD-44A5-A563-5EF47CC86E96}" dt="2022-09-21T05:16:53.964" v="2164" actId="20577"/>
      <pc:docMkLst>
        <pc:docMk/>
      </pc:docMkLst>
      <pc:sldChg chg="delSp add del mod">
        <pc:chgData name="Andrey" userId="faed924097f32d71" providerId="LiveId" clId="{5092CEF1-D4CD-44A5-A563-5EF47CC86E96}" dt="2022-09-20T13:04:43.816" v="1902" actId="47"/>
        <pc:sldMkLst>
          <pc:docMk/>
          <pc:sldMk cId="2150604929" sldId="257"/>
        </pc:sldMkLst>
        <pc:spChg chg="del">
          <ac:chgData name="Andrey" userId="faed924097f32d71" providerId="LiveId" clId="{5092CEF1-D4CD-44A5-A563-5EF47CC86E96}" dt="2022-09-20T10:03:47.035" v="1319" actId="478"/>
          <ac:spMkLst>
            <pc:docMk/>
            <pc:sldMk cId="2150604929" sldId="257"/>
            <ac:spMk id="17" creationId="{7A2AD87D-4B9B-4D3D-A000-6187B701AD1B}"/>
          </ac:spMkLst>
        </pc:spChg>
      </pc:sldChg>
      <pc:sldChg chg="addSp delSp modSp mod modAnim">
        <pc:chgData name="Andrey" userId="faed924097f32d71" providerId="LiveId" clId="{5092CEF1-D4CD-44A5-A563-5EF47CC86E96}" dt="2022-09-20T15:51:20.642" v="2002"/>
        <pc:sldMkLst>
          <pc:docMk/>
          <pc:sldMk cId="0" sldId="270"/>
        </pc:sldMkLst>
        <pc:spChg chg="add del mod">
          <ac:chgData name="Andrey" userId="faed924097f32d71" providerId="LiveId" clId="{5092CEF1-D4CD-44A5-A563-5EF47CC86E96}" dt="2022-09-20T15:39:36.422" v="1931" actId="478"/>
          <ac:spMkLst>
            <pc:docMk/>
            <pc:sldMk cId="0" sldId="270"/>
            <ac:spMk id="3" creationId="{713BD8AB-88A3-19E5-88A9-6F17ABE2BEC9}"/>
          </ac:spMkLst>
        </pc:spChg>
        <pc:spChg chg="add del mod">
          <ac:chgData name="Andrey" userId="faed924097f32d71" providerId="LiveId" clId="{5092CEF1-D4CD-44A5-A563-5EF47CC86E96}" dt="2022-09-20T09:53:11.663" v="1258" actId="478"/>
          <ac:spMkLst>
            <pc:docMk/>
            <pc:sldMk cId="0" sldId="270"/>
            <ac:spMk id="4" creationId="{FADF569E-2E36-EB4C-CE7D-24C55281A8A6}"/>
          </ac:spMkLst>
        </pc:spChg>
        <pc:spChg chg="add mod">
          <ac:chgData name="Andrey" userId="faed924097f32d71" providerId="LiveId" clId="{5092CEF1-D4CD-44A5-A563-5EF47CC86E96}" dt="2022-09-20T15:39:37.689" v="1932"/>
          <ac:spMkLst>
            <pc:docMk/>
            <pc:sldMk cId="0" sldId="270"/>
            <ac:spMk id="5" creationId="{15577D98-7318-B0F7-04A4-3940BCFBACD3}"/>
          </ac:spMkLst>
        </pc:spChg>
        <pc:spChg chg="mod">
          <ac:chgData name="Andrey" userId="faed924097f32d71" providerId="LiveId" clId="{5092CEF1-D4CD-44A5-A563-5EF47CC86E96}" dt="2022-09-20T15:51:09.739" v="2001" actId="1076"/>
          <ac:spMkLst>
            <pc:docMk/>
            <pc:sldMk cId="0" sldId="270"/>
            <ac:spMk id="17" creationId="{64286D8D-F353-4132-993A-967CC5BC473E}"/>
          </ac:spMkLst>
        </pc:spChg>
        <pc:spChg chg="mod">
          <ac:chgData name="Andrey" userId="faed924097f32d71" providerId="LiveId" clId="{5092CEF1-D4CD-44A5-A563-5EF47CC86E96}" dt="2022-09-20T09:51:45.466" v="1226" actId="14100"/>
          <ac:spMkLst>
            <pc:docMk/>
            <pc:sldMk cId="0" sldId="270"/>
            <ac:spMk id="25" creationId="{00000000-0000-0000-0000-000000000000}"/>
          </ac:spMkLst>
        </pc:spChg>
        <pc:spChg chg="del">
          <ac:chgData name="Andrey" userId="faed924097f32d71" providerId="LiveId" clId="{5092CEF1-D4CD-44A5-A563-5EF47CC86E96}" dt="2022-09-20T09:44:12.780" v="1189" actId="478"/>
          <ac:spMkLst>
            <pc:docMk/>
            <pc:sldMk cId="0" sldId="270"/>
            <ac:spMk id="27" creationId="{15ECD9BB-EDBD-4CC2-A199-64A5734D578E}"/>
          </ac:spMkLst>
        </pc:spChg>
        <pc:picChg chg="mod">
          <ac:chgData name="Andrey" userId="faed924097f32d71" providerId="LiveId" clId="{5092CEF1-D4CD-44A5-A563-5EF47CC86E96}" dt="2022-09-20T09:52:23.614" v="1240" actId="1076"/>
          <ac:picMkLst>
            <pc:docMk/>
            <pc:sldMk cId="0" sldId="270"/>
            <ac:picMk id="5123" creationId="{00000000-0000-0000-0000-000000000000}"/>
          </ac:picMkLst>
        </pc:picChg>
      </pc:sldChg>
      <pc:sldChg chg="delSp modSp mod">
        <pc:chgData name="Andrey" userId="faed924097f32d71" providerId="LiveId" clId="{5092CEF1-D4CD-44A5-A563-5EF47CC86E96}" dt="2022-09-20T10:05:21.325" v="1322" actId="1076"/>
        <pc:sldMkLst>
          <pc:docMk/>
          <pc:sldMk cId="0" sldId="274"/>
        </pc:sldMkLst>
        <pc:spChg chg="del">
          <ac:chgData name="Andrey" userId="faed924097f32d71" providerId="LiveId" clId="{5092CEF1-D4CD-44A5-A563-5EF47CC86E96}" dt="2022-09-20T07:38:11.864" v="478" actId="478"/>
          <ac:spMkLst>
            <pc:docMk/>
            <pc:sldMk cId="0" sldId="274"/>
            <ac:spMk id="30" creationId="{7F4CEE5F-81E0-4720-8D27-34A082F384E2}"/>
          </ac:spMkLst>
        </pc:spChg>
        <pc:spChg chg="mod">
          <ac:chgData name="Andrey" userId="faed924097f32d71" providerId="LiveId" clId="{5092CEF1-D4CD-44A5-A563-5EF47CC86E96}" dt="2022-09-20T10:05:21.325" v="1322" actId="1076"/>
          <ac:spMkLst>
            <pc:docMk/>
            <pc:sldMk cId="0" sldId="274"/>
            <ac:spMk id="17416" creationId="{00000000-0000-0000-0000-000000000000}"/>
          </ac:spMkLst>
        </pc:spChg>
      </pc:sldChg>
      <pc:sldChg chg="addSp delSp modSp mod modAnim">
        <pc:chgData name="Andrey" userId="faed924097f32d71" providerId="LiveId" clId="{5092CEF1-D4CD-44A5-A563-5EF47CC86E96}" dt="2022-09-20T15:48:21.694" v="1994" actId="20577"/>
        <pc:sldMkLst>
          <pc:docMk/>
          <pc:sldMk cId="0" sldId="365"/>
        </pc:sldMkLst>
        <pc:spChg chg="add del mod">
          <ac:chgData name="Andrey" userId="faed924097f32d71" providerId="LiveId" clId="{5092CEF1-D4CD-44A5-A563-5EF47CC86E96}" dt="2022-09-20T15:46:09.957" v="1957" actId="478"/>
          <ac:spMkLst>
            <pc:docMk/>
            <pc:sldMk cId="0" sldId="365"/>
            <ac:spMk id="3" creationId="{482F81CE-472A-E8F4-8814-CC2FF744ABE5}"/>
          </ac:spMkLst>
        </pc:spChg>
        <pc:spChg chg="mod">
          <ac:chgData name="Andrey" userId="faed924097f32d71" providerId="LiveId" clId="{5092CEF1-D4CD-44A5-A563-5EF47CC86E96}" dt="2022-09-20T15:48:21.694" v="1994" actId="20577"/>
          <ac:spMkLst>
            <pc:docMk/>
            <pc:sldMk cId="0" sldId="365"/>
            <ac:spMk id="6" creationId="{D8EB477B-3E84-07C4-6E05-234AB377E75E}"/>
          </ac:spMkLst>
        </pc:spChg>
        <pc:spChg chg="mod">
          <ac:chgData name="Andrey" userId="faed924097f32d71" providerId="LiveId" clId="{5092CEF1-D4CD-44A5-A563-5EF47CC86E96}" dt="2022-09-20T15:47:52.988" v="1976" actId="14100"/>
          <ac:spMkLst>
            <pc:docMk/>
            <pc:sldMk cId="0" sldId="365"/>
            <ac:spMk id="7" creationId="{772566BA-F4DC-9B1A-DE92-E73C3807B4FA}"/>
          </ac:spMkLst>
        </pc:spChg>
        <pc:spChg chg="mod">
          <ac:chgData name="Andrey" userId="faed924097f32d71" providerId="LiveId" clId="{5092CEF1-D4CD-44A5-A563-5EF47CC86E96}" dt="2022-09-20T15:48:13.379" v="1986" actId="20577"/>
          <ac:spMkLst>
            <pc:docMk/>
            <pc:sldMk cId="0" sldId="365"/>
            <ac:spMk id="8" creationId="{15739F01-640A-619A-DBF8-1D510789CF7E}"/>
          </ac:spMkLst>
        </pc:spChg>
        <pc:spChg chg="del">
          <ac:chgData name="Andrey" userId="faed924097f32d71" providerId="LiveId" clId="{5092CEF1-D4CD-44A5-A563-5EF47CC86E96}" dt="2022-09-20T09:42:44.564" v="1181" actId="478"/>
          <ac:spMkLst>
            <pc:docMk/>
            <pc:sldMk cId="0" sldId="365"/>
            <ac:spMk id="30" creationId="{DB9F3009-EDC2-4326-A2F3-9B8B05275173}"/>
          </ac:spMkLst>
        </pc:spChg>
        <pc:spChg chg="mod">
          <ac:chgData name="Andrey" userId="faed924097f32d71" providerId="LiveId" clId="{5092CEF1-D4CD-44A5-A563-5EF47CC86E96}" dt="2022-09-20T15:44:48.385" v="1936" actId="20577"/>
          <ac:spMkLst>
            <pc:docMk/>
            <pc:sldMk cId="0" sldId="365"/>
            <ac:spMk id="51" creationId="{00000000-0000-0000-0000-000000000000}"/>
          </ac:spMkLst>
        </pc:spChg>
        <pc:spChg chg="mod">
          <ac:chgData name="Andrey" userId="faed924097f32d71" providerId="LiveId" clId="{5092CEF1-D4CD-44A5-A563-5EF47CC86E96}" dt="2022-09-20T15:46:44" v="1962" actId="1076"/>
          <ac:spMkLst>
            <pc:docMk/>
            <pc:sldMk cId="0" sldId="365"/>
            <ac:spMk id="62" creationId="{F978BA4F-179E-A14D-9BEE-4EACD1156AC9}"/>
          </ac:spMkLst>
        </pc:spChg>
        <pc:spChg chg="del">
          <ac:chgData name="Andrey" userId="faed924097f32d71" providerId="LiveId" clId="{5092CEF1-D4CD-44A5-A563-5EF47CC86E96}" dt="2022-09-20T15:45:07.493" v="1937" actId="478"/>
          <ac:spMkLst>
            <pc:docMk/>
            <pc:sldMk cId="0" sldId="365"/>
            <ac:spMk id="83" creationId="{00000000-0000-0000-0000-000000000000}"/>
          </ac:spMkLst>
        </pc:spChg>
        <pc:grpChg chg="add mod">
          <ac:chgData name="Andrey" userId="faed924097f32d71" providerId="LiveId" clId="{5092CEF1-D4CD-44A5-A563-5EF47CC86E96}" dt="2022-09-20T15:46:31.603" v="1959" actId="1076"/>
          <ac:grpSpMkLst>
            <pc:docMk/>
            <pc:sldMk cId="0" sldId="365"/>
            <ac:grpSpMk id="4" creationId="{BE9CC358-3DA4-B1B9-664E-905ACF97AEA8}"/>
          </ac:grpSpMkLst>
        </pc:grpChg>
        <pc:grpChg chg="mod">
          <ac:chgData name="Andrey" userId="faed924097f32d71" providerId="LiveId" clId="{5092CEF1-D4CD-44A5-A563-5EF47CC86E96}" dt="2022-09-20T15:45:58.381" v="1954" actId="1076"/>
          <ac:grpSpMkLst>
            <pc:docMk/>
            <pc:sldMk cId="0" sldId="365"/>
            <ac:grpSpMk id="59" creationId="{6D99F39E-FC2F-DB46-9453-27002682B69E}"/>
          </ac:grpSpMkLst>
        </pc:grpChg>
        <pc:picChg chg="mod">
          <ac:chgData name="Andrey" userId="faed924097f32d71" providerId="LiveId" clId="{5092CEF1-D4CD-44A5-A563-5EF47CC86E96}" dt="2022-09-20T15:47:03.080" v="1967" actId="1076"/>
          <ac:picMkLst>
            <pc:docMk/>
            <pc:sldMk cId="0" sldId="365"/>
            <ac:picMk id="58" creationId="{00000000-0000-0000-0000-000000000000}"/>
          </ac:picMkLst>
        </pc:picChg>
        <pc:cxnChg chg="mod">
          <ac:chgData name="Andrey" userId="faed924097f32d71" providerId="LiveId" clId="{5092CEF1-D4CD-44A5-A563-5EF47CC86E96}" dt="2022-09-20T15:48:06.475" v="1978" actId="14100"/>
          <ac:cxnSpMkLst>
            <pc:docMk/>
            <pc:sldMk cId="0" sldId="365"/>
            <ac:cxnSpMk id="5" creationId="{58B99FF0-D950-5764-F318-15D6D1520E7D}"/>
          </ac:cxnSpMkLst>
        </pc:cxnChg>
        <pc:cxnChg chg="mod">
          <ac:chgData name="Andrey" userId="faed924097f32d71" providerId="LiveId" clId="{5092CEF1-D4CD-44A5-A563-5EF47CC86E96}" dt="2022-09-20T15:45:58.381" v="1954" actId="1076"/>
          <ac:cxnSpMkLst>
            <pc:docMk/>
            <pc:sldMk cId="0" sldId="365"/>
            <ac:cxnSpMk id="68" creationId="{0AFE317A-C673-3349-9CDB-609687604B1D}"/>
          </ac:cxnSpMkLst>
        </pc:cxnChg>
      </pc:sldChg>
      <pc:sldChg chg="delSp modSp mod">
        <pc:chgData name="Andrey" userId="faed924097f32d71" providerId="LiveId" clId="{5092CEF1-D4CD-44A5-A563-5EF47CC86E96}" dt="2022-09-20T09:45:01.100" v="1190" actId="20577"/>
        <pc:sldMkLst>
          <pc:docMk/>
          <pc:sldMk cId="0" sldId="367"/>
        </pc:sldMkLst>
        <pc:spChg chg="del">
          <ac:chgData name="Andrey" userId="faed924097f32d71" providerId="LiveId" clId="{5092CEF1-D4CD-44A5-A563-5EF47CC86E96}" dt="2022-09-20T09:42:39.197" v="1180" actId="478"/>
          <ac:spMkLst>
            <pc:docMk/>
            <pc:sldMk cId="0" sldId="367"/>
            <ac:spMk id="9" creationId="{0834C07A-CF4F-4A6C-BC80-84571971357D}"/>
          </ac:spMkLst>
        </pc:spChg>
        <pc:spChg chg="mod">
          <ac:chgData name="Andrey" userId="faed924097f32d71" providerId="LiveId" clId="{5092CEF1-D4CD-44A5-A563-5EF47CC86E96}" dt="2022-09-20T09:45:01.100" v="1190" actId="20577"/>
          <ac:spMkLst>
            <pc:docMk/>
            <pc:sldMk cId="0" sldId="367"/>
            <ac:spMk id="10" creationId="{11DBA493-C1E4-5E40-89FD-DFAC5D07D4CD}"/>
          </ac:spMkLst>
        </pc:spChg>
      </pc:sldChg>
      <pc:sldChg chg="delSp add mod modTransition">
        <pc:chgData name="Andrey" userId="faed924097f32d71" providerId="LiveId" clId="{5092CEF1-D4CD-44A5-A563-5EF47CC86E96}" dt="2022-09-20T09:43:42.135" v="1183" actId="478"/>
        <pc:sldMkLst>
          <pc:docMk/>
          <pc:sldMk cId="0" sldId="369"/>
        </pc:sldMkLst>
        <pc:spChg chg="del">
          <ac:chgData name="Andrey" userId="faed924097f32d71" providerId="LiveId" clId="{5092CEF1-D4CD-44A5-A563-5EF47CC86E96}" dt="2022-09-20T09:43:42.135" v="1183" actId="478"/>
          <ac:spMkLst>
            <pc:docMk/>
            <pc:sldMk cId="0" sldId="369"/>
            <ac:spMk id="45" creationId="{DE5BE8D1-1B6E-4F0E-B3B7-E9D0D885B396}"/>
          </ac:spMkLst>
        </pc:spChg>
      </pc:sldChg>
      <pc:sldChg chg="delSp mod modAnim">
        <pc:chgData name="Andrey" userId="faed924097f32d71" providerId="LiveId" clId="{5092CEF1-D4CD-44A5-A563-5EF47CC86E96}" dt="2022-09-20T15:49:42.333" v="1995"/>
        <pc:sldMkLst>
          <pc:docMk/>
          <pc:sldMk cId="0" sldId="371"/>
        </pc:sldMkLst>
        <pc:spChg chg="del">
          <ac:chgData name="Andrey" userId="faed924097f32d71" providerId="LiveId" clId="{5092CEF1-D4CD-44A5-A563-5EF47CC86E96}" dt="2022-09-20T09:43:57.622" v="1186" actId="478"/>
          <ac:spMkLst>
            <pc:docMk/>
            <pc:sldMk cId="0" sldId="371"/>
            <ac:spMk id="28" creationId="{07C0513E-D713-46E2-A330-6B5B58415A36}"/>
          </ac:spMkLst>
        </pc:spChg>
      </pc:sldChg>
      <pc:sldChg chg="modSp mod">
        <pc:chgData name="Andrey" userId="faed924097f32d71" providerId="LiveId" clId="{5092CEF1-D4CD-44A5-A563-5EF47CC86E96}" dt="2022-09-20T09:45:21.495" v="1199" actId="20577"/>
        <pc:sldMkLst>
          <pc:docMk/>
          <pc:sldMk cId="0" sldId="372"/>
        </pc:sldMkLst>
        <pc:spChg chg="mod">
          <ac:chgData name="Andrey" userId="faed924097f32d71" providerId="LiveId" clId="{5092CEF1-D4CD-44A5-A563-5EF47CC86E96}" dt="2022-09-20T09:45:21.495" v="1199" actId="20577"/>
          <ac:spMkLst>
            <pc:docMk/>
            <pc:sldMk cId="0" sldId="372"/>
            <ac:spMk id="8" creationId="{00000000-0000-0000-0000-000000000000}"/>
          </ac:spMkLst>
        </pc:spChg>
        <pc:spChg chg="mod">
          <ac:chgData name="Andrey" userId="faed924097f32d71" providerId="LiveId" clId="{5092CEF1-D4CD-44A5-A563-5EF47CC86E96}" dt="2022-09-12T21:02:58.485" v="369" actId="20577"/>
          <ac:spMkLst>
            <pc:docMk/>
            <pc:sldMk cId="0" sldId="372"/>
            <ac:spMk id="10" creationId="{00000000-0000-0000-0000-000000000000}"/>
          </ac:spMkLst>
        </pc:spChg>
      </pc:sldChg>
      <pc:sldChg chg="delSp modSp add mod modTransition">
        <pc:chgData name="Andrey" userId="faed924097f32d71" providerId="LiveId" clId="{5092CEF1-D4CD-44A5-A563-5EF47CC86E96}" dt="2022-09-20T15:36:54.896" v="1927"/>
        <pc:sldMkLst>
          <pc:docMk/>
          <pc:sldMk cId="0" sldId="373"/>
        </pc:sldMkLst>
        <pc:spChg chg="mod">
          <ac:chgData name="Andrey" userId="faed924097f32d71" providerId="LiveId" clId="{5092CEF1-D4CD-44A5-A563-5EF47CC86E96}" dt="2022-09-20T09:46:57.872" v="1200" actId="20578"/>
          <ac:spMkLst>
            <pc:docMk/>
            <pc:sldMk cId="0" sldId="373"/>
            <ac:spMk id="7" creationId="{00000000-0000-0000-0000-000000000000}"/>
          </ac:spMkLst>
        </pc:spChg>
        <pc:spChg chg="del">
          <ac:chgData name="Andrey" userId="faed924097f32d71" providerId="LiveId" clId="{5092CEF1-D4CD-44A5-A563-5EF47CC86E96}" dt="2022-09-20T09:47:35.009" v="1201" actId="478"/>
          <ac:spMkLst>
            <pc:docMk/>
            <pc:sldMk cId="0" sldId="373"/>
            <ac:spMk id="21" creationId="{378FB5E1-3F0F-4A0B-A7BD-38AA4F3647A0}"/>
          </ac:spMkLst>
        </pc:spChg>
        <pc:picChg chg="mod">
          <ac:chgData name="Andrey" userId="faed924097f32d71" providerId="LiveId" clId="{5092CEF1-D4CD-44A5-A563-5EF47CC86E96}" dt="2022-09-20T15:36:54.896" v="1927"/>
          <ac:picMkLst>
            <pc:docMk/>
            <pc:sldMk cId="0" sldId="373"/>
            <ac:picMk id="11" creationId="{00000000-0000-0000-0000-000000000000}"/>
          </ac:picMkLst>
        </pc:picChg>
      </pc:sldChg>
      <pc:sldChg chg="delSp add mod modTransition">
        <pc:chgData name="Andrey" userId="faed924097f32d71" providerId="LiveId" clId="{5092CEF1-D4CD-44A5-A563-5EF47CC86E96}" dt="2022-09-20T09:43:51.461" v="1185" actId="478"/>
        <pc:sldMkLst>
          <pc:docMk/>
          <pc:sldMk cId="0" sldId="377"/>
        </pc:sldMkLst>
        <pc:spChg chg="del">
          <ac:chgData name="Andrey" userId="faed924097f32d71" providerId="LiveId" clId="{5092CEF1-D4CD-44A5-A563-5EF47CC86E96}" dt="2022-09-20T09:43:51.461" v="1185" actId="478"/>
          <ac:spMkLst>
            <pc:docMk/>
            <pc:sldMk cId="0" sldId="377"/>
            <ac:spMk id="27" creationId="{315F9319-8ADE-4544-8CCB-FCC09269EAD7}"/>
          </ac:spMkLst>
        </pc:spChg>
      </pc:sldChg>
      <pc:sldChg chg="add del modTransition">
        <pc:chgData name="Andrey" userId="faed924097f32d71" providerId="LiveId" clId="{5092CEF1-D4CD-44A5-A563-5EF47CC86E96}" dt="2022-09-20T09:43:29.543" v="1182" actId="47"/>
        <pc:sldMkLst>
          <pc:docMk/>
          <pc:sldMk cId="0" sldId="379"/>
        </pc:sldMkLst>
      </pc:sldChg>
      <pc:sldChg chg="delSp add mod ord modTransition modAnim">
        <pc:chgData name="Andrey" userId="faed924097f32d71" providerId="LiveId" clId="{5092CEF1-D4CD-44A5-A563-5EF47CC86E96}" dt="2022-09-20T15:38:58.684" v="1930" actId="478"/>
        <pc:sldMkLst>
          <pc:docMk/>
          <pc:sldMk cId="0" sldId="384"/>
        </pc:sldMkLst>
        <pc:spChg chg="del">
          <ac:chgData name="Andrey" userId="faed924097f32d71" providerId="LiveId" clId="{5092CEF1-D4CD-44A5-A563-5EF47CC86E96}" dt="2022-09-20T15:38:58.684" v="1930" actId="478"/>
          <ac:spMkLst>
            <pc:docMk/>
            <pc:sldMk cId="0" sldId="384"/>
            <ac:spMk id="9" creationId="{82ED3F4D-C272-4658-85BB-47F95FE7BADE}"/>
          </ac:spMkLst>
        </pc:spChg>
        <pc:spChg chg="del">
          <ac:chgData name="Andrey" userId="faed924097f32d71" providerId="LiveId" clId="{5092CEF1-D4CD-44A5-A563-5EF47CC86E96}" dt="2022-09-20T09:44:08.195" v="1188" actId="478"/>
          <ac:spMkLst>
            <pc:docMk/>
            <pc:sldMk cId="0" sldId="384"/>
            <ac:spMk id="29" creationId="{0AFB7FC0-C1F2-47ED-8BA8-C7379B41FEEB}"/>
          </ac:spMkLst>
        </pc:spChg>
      </pc:sldChg>
      <pc:sldChg chg="delSp modSp mod">
        <pc:chgData name="Andrey" userId="faed924097f32d71" providerId="LiveId" clId="{5092CEF1-D4CD-44A5-A563-5EF47CC86E96}" dt="2022-09-20T09:53:21.655" v="1259" actId="478"/>
        <pc:sldMkLst>
          <pc:docMk/>
          <pc:sldMk cId="0" sldId="385"/>
        </pc:sldMkLst>
        <pc:spChg chg="mod">
          <ac:chgData name="Andrey" userId="faed924097f32d71" providerId="LiveId" clId="{5092CEF1-D4CD-44A5-A563-5EF47CC86E96}" dt="2022-09-12T21:02:25.157" v="361" actId="1076"/>
          <ac:spMkLst>
            <pc:docMk/>
            <pc:sldMk cId="0" sldId="385"/>
            <ac:spMk id="9" creationId="{00000000-0000-0000-0000-000000000000}"/>
          </ac:spMkLst>
        </pc:spChg>
        <pc:spChg chg="del">
          <ac:chgData name="Andrey" userId="faed924097f32d71" providerId="LiveId" clId="{5092CEF1-D4CD-44A5-A563-5EF47CC86E96}" dt="2022-09-20T09:53:21.655" v="1259" actId="478"/>
          <ac:spMkLst>
            <pc:docMk/>
            <pc:sldMk cId="0" sldId="385"/>
            <ac:spMk id="11" creationId="{4F601E34-54F6-4D8A-8079-E84657002742}"/>
          </ac:spMkLst>
        </pc:spChg>
        <pc:spChg chg="mod">
          <ac:chgData name="Andrey" userId="faed924097f32d71" providerId="LiveId" clId="{5092CEF1-D4CD-44A5-A563-5EF47CC86E96}" dt="2022-09-12T21:02:18.684" v="360" actId="948"/>
          <ac:spMkLst>
            <pc:docMk/>
            <pc:sldMk cId="0" sldId="385"/>
            <ac:spMk id="12" creationId="{3B2AFBFD-8A41-42FD-89E5-69ABA6153A9B}"/>
          </ac:spMkLst>
        </pc:spChg>
        <pc:picChg chg="mod">
          <ac:chgData name="Andrey" userId="faed924097f32d71" providerId="LiveId" clId="{5092CEF1-D4CD-44A5-A563-5EF47CC86E96}" dt="2022-09-12T21:02:31.393" v="362" actId="1076"/>
          <ac:picMkLst>
            <pc:docMk/>
            <pc:sldMk cId="0" sldId="385"/>
            <ac:picMk id="13" creationId="{89F4BBFB-F1DC-433F-B094-2FE19CCEC864}"/>
          </ac:picMkLst>
        </pc:picChg>
      </pc:sldChg>
      <pc:sldChg chg="add del modTransition">
        <pc:chgData name="Andrey" userId="faed924097f32d71" providerId="LiveId" clId="{5092CEF1-D4CD-44A5-A563-5EF47CC86E96}" dt="2022-09-20T08:19:01.024" v="1176" actId="47"/>
        <pc:sldMkLst>
          <pc:docMk/>
          <pc:sldMk cId="160313851" sldId="388"/>
        </pc:sldMkLst>
      </pc:sldChg>
      <pc:sldChg chg="modSp add del mod modTransition">
        <pc:chgData name="Andrey" userId="faed924097f32d71" providerId="LiveId" clId="{5092CEF1-D4CD-44A5-A563-5EF47CC86E96}" dt="2022-09-20T08:19:04.084" v="1177" actId="47"/>
        <pc:sldMkLst>
          <pc:docMk/>
          <pc:sldMk cId="1911927850" sldId="389"/>
        </pc:sldMkLst>
        <pc:spChg chg="mod">
          <ac:chgData name="Andrey" userId="faed924097f32d71" providerId="LiveId" clId="{5092CEF1-D4CD-44A5-A563-5EF47CC86E96}" dt="2022-09-12T20:38:28.189" v="190" actId="14100"/>
          <ac:spMkLst>
            <pc:docMk/>
            <pc:sldMk cId="1911927850" sldId="389"/>
            <ac:spMk id="34" creationId="{00000000-0000-0000-0000-000000000000}"/>
          </ac:spMkLst>
        </pc:spChg>
      </pc:sldChg>
      <pc:sldChg chg="add del modTransition">
        <pc:chgData name="Andrey" userId="faed924097f32d71" providerId="LiveId" clId="{5092CEF1-D4CD-44A5-A563-5EF47CC86E96}" dt="2022-09-12T20:39:11.530" v="191" actId="2696"/>
        <pc:sldMkLst>
          <pc:docMk/>
          <pc:sldMk cId="0" sldId="390"/>
        </pc:sldMkLst>
      </pc:sldChg>
      <pc:sldChg chg="delSp del mod">
        <pc:chgData name="Andrey" userId="faed924097f32d71" providerId="LiveId" clId="{5092CEF1-D4CD-44A5-A563-5EF47CC86E96}" dt="2022-09-20T08:18:43.760" v="1175" actId="47"/>
        <pc:sldMkLst>
          <pc:docMk/>
          <pc:sldMk cId="2251184232" sldId="393"/>
        </pc:sldMkLst>
        <pc:spChg chg="del">
          <ac:chgData name="Andrey" userId="faed924097f32d71" providerId="LiveId" clId="{5092CEF1-D4CD-44A5-A563-5EF47CC86E96}" dt="2022-09-12T20:24:43.687" v="125" actId="478"/>
          <ac:spMkLst>
            <pc:docMk/>
            <pc:sldMk cId="2251184232" sldId="393"/>
            <ac:spMk id="9" creationId="{00000000-0000-0000-0000-000000000000}"/>
          </ac:spMkLst>
        </pc:spChg>
        <pc:spChg chg="del">
          <ac:chgData name="Andrey" userId="faed924097f32d71" providerId="LiveId" clId="{5092CEF1-D4CD-44A5-A563-5EF47CC86E96}" dt="2022-09-12T20:24:40.854" v="124" actId="478"/>
          <ac:spMkLst>
            <pc:docMk/>
            <pc:sldMk cId="2251184232" sldId="393"/>
            <ac:spMk id="10" creationId="{00000000-0000-0000-0000-000000000000}"/>
          </ac:spMkLst>
        </pc:spChg>
        <pc:picChg chg="del">
          <ac:chgData name="Andrey" userId="faed924097f32d71" providerId="LiveId" clId="{5092CEF1-D4CD-44A5-A563-5EF47CC86E96}" dt="2022-09-12T20:24:38.454" v="123" actId="478"/>
          <ac:picMkLst>
            <pc:docMk/>
            <pc:sldMk cId="2251184232" sldId="393"/>
            <ac:picMk id="2" creationId="{00000000-0000-0000-0000-000000000000}"/>
          </ac:picMkLst>
        </pc:picChg>
        <pc:picChg chg="del">
          <ac:chgData name="Andrey" userId="faed924097f32d71" providerId="LiveId" clId="{5092CEF1-D4CD-44A5-A563-5EF47CC86E96}" dt="2022-09-12T20:24:37.506" v="122" actId="478"/>
          <ac:picMkLst>
            <pc:docMk/>
            <pc:sldMk cId="2251184232" sldId="393"/>
            <ac:picMk id="12" creationId="{00000000-0000-0000-0000-000000000000}"/>
          </ac:picMkLst>
        </pc:picChg>
      </pc:sldChg>
      <pc:sldChg chg="delSp mod">
        <pc:chgData name="Andrey" userId="faed924097f32d71" providerId="LiveId" clId="{5092CEF1-D4CD-44A5-A563-5EF47CC86E96}" dt="2022-09-20T07:37:24.028" v="474" actId="478"/>
        <pc:sldMkLst>
          <pc:docMk/>
          <pc:sldMk cId="3238612992" sldId="394"/>
        </pc:sldMkLst>
        <pc:spChg chg="del">
          <ac:chgData name="Andrey" userId="faed924097f32d71" providerId="LiveId" clId="{5092CEF1-D4CD-44A5-A563-5EF47CC86E96}" dt="2022-09-20T07:37:24.028" v="474" actId="478"/>
          <ac:spMkLst>
            <pc:docMk/>
            <pc:sldMk cId="3238612992" sldId="394"/>
            <ac:spMk id="14" creationId="{CA49E1CC-8F6D-47AC-A89C-8F76C4049AE6}"/>
          </ac:spMkLst>
        </pc:spChg>
      </pc:sldChg>
      <pc:sldChg chg="addSp delSp modSp mod">
        <pc:chgData name="Andrey" userId="faed924097f32d71" providerId="LiveId" clId="{5092CEF1-D4CD-44A5-A563-5EF47CC86E96}" dt="2022-09-20T07:54:18.881" v="623" actId="1076"/>
        <pc:sldMkLst>
          <pc:docMk/>
          <pc:sldMk cId="152516055" sldId="395"/>
        </pc:sldMkLst>
        <pc:spChg chg="add del">
          <ac:chgData name="Andrey" userId="faed924097f32d71" providerId="LiveId" clId="{5092CEF1-D4CD-44A5-A563-5EF47CC86E96}" dt="2022-09-20T07:37:18.277" v="473" actId="478"/>
          <ac:spMkLst>
            <pc:docMk/>
            <pc:sldMk cId="152516055" sldId="395"/>
            <ac:spMk id="17" creationId="{A6DCD678-1111-48E3-AFD6-2D997A08517B}"/>
          </ac:spMkLst>
        </pc:spChg>
        <pc:spChg chg="mod">
          <ac:chgData name="Andrey" userId="faed924097f32d71" providerId="LiveId" clId="{5092CEF1-D4CD-44A5-A563-5EF47CC86E96}" dt="2022-09-20T07:46:57.700" v="545" actId="20577"/>
          <ac:spMkLst>
            <pc:docMk/>
            <pc:sldMk cId="152516055" sldId="395"/>
            <ac:spMk id="23" creationId="{31F68103-1564-4B1D-AD3A-F24470E9F76B}"/>
          </ac:spMkLst>
        </pc:spChg>
        <pc:spChg chg="mod">
          <ac:chgData name="Andrey" userId="faed924097f32d71" providerId="LiveId" clId="{5092CEF1-D4CD-44A5-A563-5EF47CC86E96}" dt="2022-09-20T07:44:09.757" v="538" actId="1076"/>
          <ac:spMkLst>
            <pc:docMk/>
            <pc:sldMk cId="152516055" sldId="395"/>
            <ac:spMk id="36" creationId="{7421B63F-6A61-4D11-A7C0-94A647635593}"/>
          </ac:spMkLst>
        </pc:spChg>
        <pc:spChg chg="mod">
          <ac:chgData name="Andrey" userId="faed924097f32d71" providerId="LiveId" clId="{5092CEF1-D4CD-44A5-A563-5EF47CC86E96}" dt="2022-09-20T07:51:54.612" v="595" actId="20577"/>
          <ac:spMkLst>
            <pc:docMk/>
            <pc:sldMk cId="152516055" sldId="395"/>
            <ac:spMk id="37" creationId="{2458EA7C-0BBA-4F2F-842D-3543B5F5D794}"/>
          </ac:spMkLst>
        </pc:spChg>
        <pc:spChg chg="mod">
          <ac:chgData name="Andrey" userId="faed924097f32d71" providerId="LiveId" clId="{5092CEF1-D4CD-44A5-A563-5EF47CC86E96}" dt="2022-09-20T07:54:18.881" v="623" actId="1076"/>
          <ac:spMkLst>
            <pc:docMk/>
            <pc:sldMk cId="152516055" sldId="395"/>
            <ac:spMk id="39" creationId="{BB87DBE4-74E8-4105-BED5-D4A6E1306847}"/>
          </ac:spMkLst>
        </pc:spChg>
      </pc:sldChg>
      <pc:sldChg chg="addSp delSp modSp mod modAnim">
        <pc:chgData name="Andrey" userId="faed924097f32d71" providerId="LiveId" clId="{5092CEF1-D4CD-44A5-A563-5EF47CC86E96}" dt="2022-09-20T10:10:29.034" v="1406" actId="20577"/>
        <pc:sldMkLst>
          <pc:docMk/>
          <pc:sldMk cId="0" sldId="398"/>
        </pc:sldMkLst>
        <pc:spChg chg="add del mod">
          <ac:chgData name="Andrey" userId="faed924097f32d71" providerId="LiveId" clId="{5092CEF1-D4CD-44A5-A563-5EF47CC86E96}" dt="2022-09-20T10:09:26.454" v="1377" actId="478"/>
          <ac:spMkLst>
            <pc:docMk/>
            <pc:sldMk cId="0" sldId="398"/>
            <ac:spMk id="4" creationId="{FE902FC8-7EAC-C695-2BF6-1762F741F239}"/>
          </ac:spMkLst>
        </pc:spChg>
        <pc:spChg chg="add mod">
          <ac:chgData name="Andrey" userId="faed924097f32d71" providerId="LiveId" clId="{5092CEF1-D4CD-44A5-A563-5EF47CC86E96}" dt="2022-09-20T10:10:29.034" v="1406" actId="20577"/>
          <ac:spMkLst>
            <pc:docMk/>
            <pc:sldMk cId="0" sldId="398"/>
            <ac:spMk id="5" creationId="{1DB5528B-8952-5CBF-3A0A-D1BA2003AEDB}"/>
          </ac:spMkLst>
        </pc:spChg>
        <pc:spChg chg="mod">
          <ac:chgData name="Andrey" userId="faed924097f32d71" providerId="LiveId" clId="{5092CEF1-D4CD-44A5-A563-5EF47CC86E96}" dt="2022-09-20T10:08:23.506" v="1373" actId="115"/>
          <ac:spMkLst>
            <pc:docMk/>
            <pc:sldMk cId="0" sldId="398"/>
            <ac:spMk id="6" creationId="{00000000-0000-0000-0000-000000000000}"/>
          </ac:spMkLst>
        </pc:spChg>
        <pc:spChg chg="del">
          <ac:chgData name="Andrey" userId="faed924097f32d71" providerId="LiveId" clId="{5092CEF1-D4CD-44A5-A563-5EF47CC86E96}" dt="2022-09-20T07:37:57.497" v="476" actId="478"/>
          <ac:spMkLst>
            <pc:docMk/>
            <pc:sldMk cId="0" sldId="398"/>
            <ac:spMk id="19" creationId="{E4702611-E96A-4806-8084-212D58231301}"/>
          </ac:spMkLst>
        </pc:spChg>
        <pc:picChg chg="mod">
          <ac:chgData name="Andrey" userId="faed924097f32d71" providerId="LiveId" clId="{5092CEF1-D4CD-44A5-A563-5EF47CC86E96}" dt="2022-09-20T10:08:38.300" v="1375" actId="1076"/>
          <ac:picMkLst>
            <pc:docMk/>
            <pc:sldMk cId="0" sldId="398"/>
            <ac:picMk id="1026" creationId="{00000000-0000-0000-0000-000000000000}"/>
          </ac:picMkLst>
        </pc:picChg>
        <pc:cxnChg chg="mod">
          <ac:chgData name="Andrey" userId="faed924097f32d71" providerId="LiveId" clId="{5092CEF1-D4CD-44A5-A563-5EF47CC86E96}" dt="2022-09-20T10:08:38.300" v="1375" actId="1076"/>
          <ac:cxnSpMkLst>
            <pc:docMk/>
            <pc:sldMk cId="0" sldId="398"/>
            <ac:cxnSpMk id="20" creationId="{DE8FC8E2-C97E-4B0B-94C7-1A257B7E879A}"/>
          </ac:cxnSpMkLst>
        </pc:cxnChg>
      </pc:sldChg>
      <pc:sldChg chg="del">
        <pc:chgData name="Andrey" userId="faed924097f32d71" providerId="LiveId" clId="{5092CEF1-D4CD-44A5-A563-5EF47CC86E96}" dt="2022-09-20T08:00:03.421" v="624" actId="47"/>
        <pc:sldMkLst>
          <pc:docMk/>
          <pc:sldMk cId="3396484337" sldId="424"/>
        </pc:sldMkLst>
      </pc:sldChg>
      <pc:sldChg chg="delSp del mod">
        <pc:chgData name="Andrey" userId="faed924097f32d71" providerId="LiveId" clId="{5092CEF1-D4CD-44A5-A563-5EF47CC86E96}" dt="2022-09-20T09:56:08.363" v="1277" actId="47"/>
        <pc:sldMkLst>
          <pc:docMk/>
          <pc:sldMk cId="467894702" sldId="432"/>
        </pc:sldMkLst>
        <pc:spChg chg="del">
          <ac:chgData name="Andrey" userId="faed924097f32d71" providerId="LiveId" clId="{5092CEF1-D4CD-44A5-A563-5EF47CC86E96}" dt="2022-09-20T09:53:29.516" v="1260" actId="478"/>
          <ac:spMkLst>
            <pc:docMk/>
            <pc:sldMk cId="467894702" sldId="432"/>
            <ac:spMk id="17" creationId="{FB040689-7729-4D78-BB7B-0E87D9C4CCE5}"/>
          </ac:spMkLst>
        </pc:spChg>
      </pc:sldChg>
      <pc:sldChg chg="delSp mod ord">
        <pc:chgData name="Andrey" userId="faed924097f32d71" providerId="LiveId" clId="{5092CEF1-D4CD-44A5-A563-5EF47CC86E96}" dt="2022-09-20T10:04:05.928" v="1320" actId="478"/>
        <pc:sldMkLst>
          <pc:docMk/>
          <pc:sldMk cId="2383672043" sldId="433"/>
        </pc:sldMkLst>
        <pc:spChg chg="del">
          <ac:chgData name="Andrey" userId="faed924097f32d71" providerId="LiveId" clId="{5092CEF1-D4CD-44A5-A563-5EF47CC86E96}" dt="2022-09-20T10:04:05.928" v="1320" actId="478"/>
          <ac:spMkLst>
            <pc:docMk/>
            <pc:sldMk cId="2383672043" sldId="433"/>
            <ac:spMk id="18" creationId="{185164D2-BE23-407A-9A63-A0F705C31D1F}"/>
          </ac:spMkLst>
        </pc:spChg>
      </pc:sldChg>
      <pc:sldChg chg="addSp modSp mod">
        <pc:chgData name="Andrey" userId="faed924097f32d71" providerId="LiveId" clId="{5092CEF1-D4CD-44A5-A563-5EF47CC86E96}" dt="2022-09-20T10:11:48.002" v="1428" actId="14100"/>
        <pc:sldMkLst>
          <pc:docMk/>
          <pc:sldMk cId="3608486932" sldId="434"/>
        </pc:sldMkLst>
        <pc:spChg chg="add mod">
          <ac:chgData name="Andrey" userId="faed924097f32d71" providerId="LiveId" clId="{5092CEF1-D4CD-44A5-A563-5EF47CC86E96}" dt="2022-09-20T10:11:48.002" v="1428" actId="14100"/>
          <ac:spMkLst>
            <pc:docMk/>
            <pc:sldMk cId="3608486932" sldId="434"/>
            <ac:spMk id="4" creationId="{AA8B6B2A-C05D-CD18-78A4-9B24FF9BBAB5}"/>
          </ac:spMkLst>
        </pc:spChg>
      </pc:sldChg>
      <pc:sldChg chg="delSp del mod">
        <pc:chgData name="Andrey" userId="faed924097f32d71" providerId="LiveId" clId="{5092CEF1-D4CD-44A5-A563-5EF47CC86E96}" dt="2022-09-20T09:57:09.134" v="1280" actId="47"/>
        <pc:sldMkLst>
          <pc:docMk/>
          <pc:sldMk cId="1419134355" sldId="435"/>
        </pc:sldMkLst>
        <pc:spChg chg="del">
          <ac:chgData name="Andrey" userId="faed924097f32d71" providerId="LiveId" clId="{5092CEF1-D4CD-44A5-A563-5EF47CC86E96}" dt="2022-09-20T09:56:26.772" v="1279" actId="478"/>
          <ac:spMkLst>
            <pc:docMk/>
            <pc:sldMk cId="1419134355" sldId="435"/>
            <ac:spMk id="31" creationId="{C8F84D8E-2171-4B36-AEB6-30B129B6CF56}"/>
          </ac:spMkLst>
        </pc:spChg>
      </pc:sldChg>
      <pc:sldChg chg="addSp delSp modSp mod">
        <pc:chgData name="Andrey" userId="faed924097f32d71" providerId="LiveId" clId="{5092CEF1-D4CD-44A5-A563-5EF47CC86E96}" dt="2022-09-20T10:03:31.981" v="1318" actId="1076"/>
        <pc:sldMkLst>
          <pc:docMk/>
          <pc:sldMk cId="3031689440" sldId="436"/>
        </pc:sldMkLst>
        <pc:spChg chg="add mod">
          <ac:chgData name="Andrey" userId="faed924097f32d71" providerId="LiveId" clId="{5092CEF1-D4CD-44A5-A563-5EF47CC86E96}" dt="2022-09-20T10:03:31.981" v="1318" actId="1076"/>
          <ac:spMkLst>
            <pc:docMk/>
            <pc:sldMk cId="3031689440" sldId="436"/>
            <ac:spMk id="7" creationId="{F76CD179-F18B-592B-6FA0-88FA5BC960E4}"/>
          </ac:spMkLst>
        </pc:spChg>
        <pc:spChg chg="mod">
          <ac:chgData name="Andrey" userId="faed924097f32d71" providerId="LiveId" clId="{5092CEF1-D4CD-44A5-A563-5EF47CC86E96}" dt="2022-09-20T10:00:55.605" v="1293" actId="1076"/>
          <ac:spMkLst>
            <pc:docMk/>
            <pc:sldMk cId="3031689440" sldId="436"/>
            <ac:spMk id="9" creationId="{1E4C71EB-519C-4967-966F-87D6630BAB68}"/>
          </ac:spMkLst>
        </pc:spChg>
        <pc:spChg chg="add mod">
          <ac:chgData name="Andrey" userId="faed924097f32d71" providerId="LiveId" clId="{5092CEF1-D4CD-44A5-A563-5EF47CC86E96}" dt="2022-09-20T10:03:28.970" v="1317" actId="1076"/>
          <ac:spMkLst>
            <pc:docMk/>
            <pc:sldMk cId="3031689440" sldId="436"/>
            <ac:spMk id="12" creationId="{7746369C-87A1-5BE6-F060-5EF2245FF2A1}"/>
          </ac:spMkLst>
        </pc:spChg>
        <pc:spChg chg="mod">
          <ac:chgData name="Andrey" userId="faed924097f32d71" providerId="LiveId" clId="{5092CEF1-D4CD-44A5-A563-5EF47CC86E96}" dt="2022-09-20T10:00:55.605" v="1293" actId="1076"/>
          <ac:spMkLst>
            <pc:docMk/>
            <pc:sldMk cId="3031689440" sldId="436"/>
            <ac:spMk id="15" creationId="{81EAB079-717A-4770-8121-2DF7DA518748}"/>
          </ac:spMkLst>
        </pc:spChg>
        <pc:spChg chg="mod">
          <ac:chgData name="Andrey" userId="faed924097f32d71" providerId="LiveId" clId="{5092CEF1-D4CD-44A5-A563-5EF47CC86E96}" dt="2022-09-20T10:00:55.605" v="1293" actId="1076"/>
          <ac:spMkLst>
            <pc:docMk/>
            <pc:sldMk cId="3031689440" sldId="436"/>
            <ac:spMk id="33" creationId="{23021739-C6D9-4625-B7AF-6DBB6F8BDC12}"/>
          </ac:spMkLst>
        </pc:spChg>
        <pc:spChg chg="del">
          <ac:chgData name="Andrey" userId="faed924097f32d71" providerId="LiveId" clId="{5092CEF1-D4CD-44A5-A563-5EF47CC86E96}" dt="2022-09-20T09:59:53.190" v="1292" actId="478"/>
          <ac:spMkLst>
            <pc:docMk/>
            <pc:sldMk cId="3031689440" sldId="436"/>
            <ac:spMk id="46" creationId="{C7714704-5335-4018-959B-26A5A3CED68D}"/>
          </ac:spMkLst>
        </pc:spChg>
        <pc:spChg chg="mod">
          <ac:chgData name="Andrey" userId="faed924097f32d71" providerId="LiveId" clId="{5092CEF1-D4CD-44A5-A563-5EF47CC86E96}" dt="2022-09-20T10:00:55.605" v="1293" actId="1076"/>
          <ac:spMkLst>
            <pc:docMk/>
            <pc:sldMk cId="3031689440" sldId="436"/>
            <ac:spMk id="58" creationId="{07FB3B0B-C04F-429D-AE57-ABEA04AB9A35}"/>
          </ac:spMkLst>
        </pc:spChg>
        <pc:grpChg chg="mod">
          <ac:chgData name="Andrey" userId="faed924097f32d71" providerId="LiveId" clId="{5092CEF1-D4CD-44A5-A563-5EF47CC86E96}" dt="2022-09-20T10:00:55.605" v="1293" actId="1076"/>
          <ac:grpSpMkLst>
            <pc:docMk/>
            <pc:sldMk cId="3031689440" sldId="436"/>
            <ac:grpSpMk id="5" creationId="{B42DCB8F-48BB-4550-89BE-54468BC14E61}"/>
          </ac:grpSpMkLst>
        </pc:grpChg>
      </pc:sldChg>
      <pc:sldChg chg="addSp delSp modSp mod">
        <pc:chgData name="Andrey" userId="faed924097f32d71" providerId="LiveId" clId="{5092CEF1-D4CD-44A5-A563-5EF47CC86E96}" dt="2022-09-20T09:56:20.443" v="1278" actId="478"/>
        <pc:sldMkLst>
          <pc:docMk/>
          <pc:sldMk cId="3314531404" sldId="437"/>
        </pc:sldMkLst>
        <pc:spChg chg="add mod">
          <ac:chgData name="Andrey" userId="faed924097f32d71" providerId="LiveId" clId="{5092CEF1-D4CD-44A5-A563-5EF47CC86E96}" dt="2022-09-20T09:55:46.877" v="1276" actId="1076"/>
          <ac:spMkLst>
            <pc:docMk/>
            <pc:sldMk cId="3314531404" sldId="437"/>
            <ac:spMk id="2" creationId="{F41C3C5A-C4B3-F3CA-A06A-3F936FB5D293}"/>
          </ac:spMkLst>
        </pc:spChg>
        <pc:spChg chg="mod">
          <ac:chgData name="Andrey" userId="faed924097f32d71" providerId="LiveId" clId="{5092CEF1-D4CD-44A5-A563-5EF47CC86E96}" dt="2022-09-20T09:54:36.456" v="1268" actId="1076"/>
          <ac:spMkLst>
            <pc:docMk/>
            <pc:sldMk cId="3314531404" sldId="437"/>
            <ac:spMk id="10" creationId="{9B487821-C984-4864-9572-C604E79C23F9}"/>
          </ac:spMkLst>
        </pc:spChg>
        <pc:spChg chg="mod">
          <ac:chgData name="Andrey" userId="faed924097f32d71" providerId="LiveId" clId="{5092CEF1-D4CD-44A5-A563-5EF47CC86E96}" dt="2022-09-20T09:54:23.668" v="1265" actId="1076"/>
          <ac:spMkLst>
            <pc:docMk/>
            <pc:sldMk cId="3314531404" sldId="437"/>
            <ac:spMk id="13" creationId="{73304EFB-98D6-4AD3-B23C-4250A1701878}"/>
          </ac:spMkLst>
        </pc:spChg>
        <pc:spChg chg="del">
          <ac:chgData name="Andrey" userId="faed924097f32d71" providerId="LiveId" clId="{5092CEF1-D4CD-44A5-A563-5EF47CC86E96}" dt="2022-09-20T09:56:20.443" v="1278" actId="478"/>
          <ac:spMkLst>
            <pc:docMk/>
            <pc:sldMk cId="3314531404" sldId="437"/>
            <ac:spMk id="18" creationId="{A649E0B6-208E-4C82-B738-DD78F3D2E958}"/>
          </ac:spMkLst>
        </pc:spChg>
        <pc:spChg chg="mod">
          <ac:chgData name="Andrey" userId="faed924097f32d71" providerId="LiveId" clId="{5092CEF1-D4CD-44A5-A563-5EF47CC86E96}" dt="2022-09-20T09:54:26.171" v="1266" actId="1076"/>
          <ac:spMkLst>
            <pc:docMk/>
            <pc:sldMk cId="3314531404" sldId="437"/>
            <ac:spMk id="35" creationId="{F8F74112-1AFD-4509-A9AC-822B9931F254}"/>
          </ac:spMkLst>
        </pc:spChg>
        <pc:spChg chg="mod">
          <ac:chgData name="Andrey" userId="faed924097f32d71" providerId="LiveId" clId="{5092CEF1-D4CD-44A5-A563-5EF47CC86E96}" dt="2022-09-20T09:55:06.345" v="1270" actId="1076"/>
          <ac:spMkLst>
            <pc:docMk/>
            <pc:sldMk cId="3314531404" sldId="437"/>
            <ac:spMk id="36" creationId="{04A43365-8272-4476-AD45-6DA479C7ECCD}"/>
          </ac:spMkLst>
        </pc:spChg>
        <pc:spChg chg="mod">
          <ac:chgData name="Andrey" userId="faed924097f32d71" providerId="LiveId" clId="{5092CEF1-D4CD-44A5-A563-5EF47CC86E96}" dt="2022-09-20T09:55:03.962" v="1269" actId="1076"/>
          <ac:spMkLst>
            <pc:docMk/>
            <pc:sldMk cId="3314531404" sldId="437"/>
            <ac:spMk id="37" creationId="{F3770A93-D45D-477E-9C50-46D1A5EDB65D}"/>
          </ac:spMkLst>
        </pc:spChg>
        <pc:picChg chg="mod">
          <ac:chgData name="Andrey" userId="faed924097f32d71" providerId="LiveId" clId="{5092CEF1-D4CD-44A5-A563-5EF47CC86E96}" dt="2022-09-20T09:55:39.856" v="1274" actId="1076"/>
          <ac:picMkLst>
            <pc:docMk/>
            <pc:sldMk cId="3314531404" sldId="437"/>
            <ac:picMk id="19" creationId="{20DD5C6B-3655-4031-960B-BCCF44050887}"/>
          </ac:picMkLst>
        </pc:picChg>
        <pc:picChg chg="mod">
          <ac:chgData name="Andrey" userId="faed924097f32d71" providerId="LiveId" clId="{5092CEF1-D4CD-44A5-A563-5EF47CC86E96}" dt="2022-09-20T09:54:32.223" v="1267" actId="1076"/>
          <ac:picMkLst>
            <pc:docMk/>
            <pc:sldMk cId="3314531404" sldId="437"/>
            <ac:picMk id="31" creationId="{D59E625A-2650-4D61-B2E7-47C83F85D46E}"/>
          </ac:picMkLst>
        </pc:picChg>
        <pc:picChg chg="mod">
          <ac:chgData name="Andrey" userId="faed924097f32d71" providerId="LiveId" clId="{5092CEF1-D4CD-44A5-A563-5EF47CC86E96}" dt="2022-09-20T09:55:43.506" v="1275" actId="1076"/>
          <ac:picMkLst>
            <pc:docMk/>
            <pc:sldMk cId="3314531404" sldId="437"/>
            <ac:picMk id="34" creationId="{F98F8DA5-1D62-4FA4-80BF-9EC5AB479680}"/>
          </ac:picMkLst>
        </pc:picChg>
      </pc:sldChg>
      <pc:sldChg chg="delSp mod">
        <pc:chgData name="Andrey" userId="faed924097f32d71" providerId="LiveId" clId="{5092CEF1-D4CD-44A5-A563-5EF47CC86E96}" dt="2022-09-20T11:02:58.823" v="1630" actId="478"/>
        <pc:sldMkLst>
          <pc:docMk/>
          <pc:sldMk cId="2697194917" sldId="438"/>
        </pc:sldMkLst>
        <pc:spChg chg="del">
          <ac:chgData name="Andrey" userId="faed924097f32d71" providerId="LiveId" clId="{5092CEF1-D4CD-44A5-A563-5EF47CC86E96}" dt="2022-09-20T11:02:58.823" v="1630" actId="478"/>
          <ac:spMkLst>
            <pc:docMk/>
            <pc:sldMk cId="2697194917" sldId="438"/>
            <ac:spMk id="14" creationId="{19057C07-791B-4315-B533-9DDFF5DE571C}"/>
          </ac:spMkLst>
        </pc:spChg>
      </pc:sldChg>
      <pc:sldChg chg="addSp delSp modSp mod modAnim">
        <pc:chgData name="Andrey" userId="faed924097f32d71" providerId="LiveId" clId="{5092CEF1-D4CD-44A5-A563-5EF47CC86E96}" dt="2022-09-20T15:51:43.334" v="2003"/>
        <pc:sldMkLst>
          <pc:docMk/>
          <pc:sldMk cId="3264800860" sldId="441"/>
        </pc:sldMkLst>
        <pc:spChg chg="mod">
          <ac:chgData name="Andrey" userId="faed924097f32d71" providerId="LiveId" clId="{5092CEF1-D4CD-44A5-A563-5EF47CC86E96}" dt="2022-09-20T10:01:47.727" v="1301" actId="1076"/>
          <ac:spMkLst>
            <pc:docMk/>
            <pc:sldMk cId="3264800860" sldId="441"/>
            <ac:spMk id="4" creationId="{2EB230A2-0CFA-437A-B34E-BD65E47C8BF3}"/>
          </ac:spMkLst>
        </pc:spChg>
        <pc:spChg chg="add mod">
          <ac:chgData name="Andrey" userId="faed924097f32d71" providerId="LiveId" clId="{5092CEF1-D4CD-44A5-A563-5EF47CC86E96}" dt="2022-09-20T10:02:23.793" v="1307" actId="1076"/>
          <ac:spMkLst>
            <pc:docMk/>
            <pc:sldMk cId="3264800860" sldId="441"/>
            <ac:spMk id="5" creationId="{A46F3210-903C-558E-A55C-A4FD00490D70}"/>
          </ac:spMkLst>
        </pc:spChg>
        <pc:spChg chg="mod">
          <ac:chgData name="Andrey" userId="faed924097f32d71" providerId="LiveId" clId="{5092CEF1-D4CD-44A5-A563-5EF47CC86E96}" dt="2022-09-20T09:59:26.216" v="1291" actId="20577"/>
          <ac:spMkLst>
            <pc:docMk/>
            <pc:sldMk cId="3264800860" sldId="441"/>
            <ac:spMk id="10" creationId="{9B487821-C984-4864-9572-C604E79C23F9}"/>
          </ac:spMkLst>
        </pc:spChg>
        <pc:spChg chg="del">
          <ac:chgData name="Andrey" userId="faed924097f32d71" providerId="LiveId" clId="{5092CEF1-D4CD-44A5-A563-5EF47CC86E96}" dt="2022-09-20T09:57:13.003" v="1281" actId="478"/>
          <ac:spMkLst>
            <pc:docMk/>
            <pc:sldMk cId="3264800860" sldId="441"/>
            <ac:spMk id="25" creationId="{F08514AF-CA65-417B-BCE3-04B6825E5BDA}"/>
          </ac:spMkLst>
        </pc:spChg>
      </pc:sldChg>
      <pc:sldChg chg="modSp add del mod modTransition">
        <pc:chgData name="Andrey" userId="faed924097f32d71" providerId="LiveId" clId="{5092CEF1-D4CD-44A5-A563-5EF47CC86E96}" dt="2022-09-20T13:03:26.113" v="1900" actId="47"/>
        <pc:sldMkLst>
          <pc:docMk/>
          <pc:sldMk cId="2946157065" sldId="442"/>
        </pc:sldMkLst>
        <pc:spChg chg="mod">
          <ac:chgData name="Andrey" userId="faed924097f32d71" providerId="LiveId" clId="{5092CEF1-D4CD-44A5-A563-5EF47CC86E96}" dt="2022-09-20T13:02:15.577" v="1898" actId="14100"/>
          <ac:spMkLst>
            <pc:docMk/>
            <pc:sldMk cId="2946157065" sldId="442"/>
            <ac:spMk id="11" creationId="{00000000-0000-0000-0000-000000000000}"/>
          </ac:spMkLst>
        </pc:spChg>
      </pc:sldChg>
      <pc:sldChg chg="delSp modSp mod">
        <pc:chgData name="Andrey" userId="faed924097f32d71" providerId="LiveId" clId="{5092CEF1-D4CD-44A5-A563-5EF47CC86E96}" dt="2022-09-20T10:05:10.523" v="1321" actId="1076"/>
        <pc:sldMkLst>
          <pc:docMk/>
          <pc:sldMk cId="2788595590" sldId="443"/>
        </pc:sldMkLst>
        <pc:spChg chg="del">
          <ac:chgData name="Andrey" userId="faed924097f32d71" providerId="LiveId" clId="{5092CEF1-D4CD-44A5-A563-5EF47CC86E96}" dt="2022-09-20T07:38:06" v="477" actId="478"/>
          <ac:spMkLst>
            <pc:docMk/>
            <pc:sldMk cId="2788595590" sldId="443"/>
            <ac:spMk id="15" creationId="{0E1DF475-31FD-42D3-AF57-315D66A65234}"/>
          </ac:spMkLst>
        </pc:spChg>
        <pc:spChg chg="mod">
          <ac:chgData name="Andrey" userId="faed924097f32d71" providerId="LiveId" clId="{5092CEF1-D4CD-44A5-A563-5EF47CC86E96}" dt="2022-09-20T10:05:10.523" v="1321" actId="1076"/>
          <ac:spMkLst>
            <pc:docMk/>
            <pc:sldMk cId="2788595590" sldId="443"/>
            <ac:spMk id="17416" creationId="{00000000-0000-0000-0000-000000000000}"/>
          </ac:spMkLst>
        </pc:spChg>
      </pc:sldChg>
      <pc:sldChg chg="addSp delSp modSp add mod modTransition modAnim">
        <pc:chgData name="Andrey" userId="faed924097f32d71" providerId="LiveId" clId="{5092CEF1-D4CD-44A5-A563-5EF47CC86E96}" dt="2022-09-20T10:11:02.743" v="1417" actId="20577"/>
        <pc:sldMkLst>
          <pc:docMk/>
          <pc:sldMk cId="706854027" sldId="444"/>
        </pc:sldMkLst>
        <pc:spChg chg="add mod">
          <ac:chgData name="Andrey" userId="faed924097f32d71" providerId="LiveId" clId="{5092CEF1-D4CD-44A5-A563-5EF47CC86E96}" dt="2022-09-12T20:34:27.713" v="173" actId="20577"/>
          <ac:spMkLst>
            <pc:docMk/>
            <pc:sldMk cId="706854027" sldId="444"/>
            <ac:spMk id="4" creationId="{07AEB22B-F22D-E67F-BC42-FBAE4E770725}"/>
          </ac:spMkLst>
        </pc:spChg>
        <pc:spChg chg="add mod">
          <ac:chgData name="Andrey" userId="faed924097f32d71" providerId="LiveId" clId="{5092CEF1-D4CD-44A5-A563-5EF47CC86E96}" dt="2022-09-20T10:11:02.743" v="1417" actId="20577"/>
          <ac:spMkLst>
            <pc:docMk/>
            <pc:sldMk cId="706854027" sldId="444"/>
            <ac:spMk id="5" creationId="{F67A6701-213A-D581-9399-9AA43E7DFF18}"/>
          </ac:spMkLst>
        </pc:spChg>
        <pc:spChg chg="mod">
          <ac:chgData name="Andrey" userId="faed924097f32d71" providerId="LiveId" clId="{5092CEF1-D4CD-44A5-A563-5EF47CC86E96}" dt="2022-09-12T20:32:14.537" v="145" actId="1076"/>
          <ac:spMkLst>
            <pc:docMk/>
            <pc:sldMk cId="706854027" sldId="444"/>
            <ac:spMk id="17416" creationId="{00000000-0000-0000-0000-000000000000}"/>
          </ac:spMkLst>
        </pc:spChg>
        <pc:picChg chg="add mod modCrop">
          <ac:chgData name="Andrey" userId="faed924097f32d71" providerId="LiveId" clId="{5092CEF1-D4CD-44A5-A563-5EF47CC86E96}" dt="2022-09-12T20:33:45.897" v="163" actId="14100"/>
          <ac:picMkLst>
            <pc:docMk/>
            <pc:sldMk cId="706854027" sldId="444"/>
            <ac:picMk id="2" creationId="{6D52FA76-1504-DA9B-FFCB-C3289E238B58}"/>
          </ac:picMkLst>
        </pc:picChg>
        <pc:picChg chg="del">
          <ac:chgData name="Andrey" userId="faed924097f32d71" providerId="LiveId" clId="{5092CEF1-D4CD-44A5-A563-5EF47CC86E96}" dt="2022-09-12T20:32:06.763" v="143" actId="478"/>
          <ac:picMkLst>
            <pc:docMk/>
            <pc:sldMk cId="706854027" sldId="444"/>
            <ac:picMk id="3" creationId="{DDB71418-2AF0-4249-B445-8ED50C4F6F4C}"/>
          </ac:picMkLst>
        </pc:picChg>
        <pc:picChg chg="mod modCrop">
          <ac:chgData name="Andrey" userId="faed924097f32d71" providerId="LiveId" clId="{5092CEF1-D4CD-44A5-A563-5EF47CC86E96}" dt="2022-09-12T20:32:11.066" v="144" actId="1076"/>
          <ac:picMkLst>
            <pc:docMk/>
            <pc:sldMk cId="706854027" sldId="444"/>
            <ac:picMk id="16" creationId="{7CCCAB00-D5C9-4FDD-B76E-B527AA62B696}"/>
          </ac:picMkLst>
        </pc:picChg>
      </pc:sldChg>
      <pc:sldChg chg="modSp del mod">
        <pc:chgData name="Andrey" userId="faed924097f32d71" providerId="LiveId" clId="{5092CEF1-D4CD-44A5-A563-5EF47CC86E96}" dt="2022-09-12T20:34:40.749" v="174" actId="47"/>
        <pc:sldMkLst>
          <pc:docMk/>
          <pc:sldMk cId="1411641508" sldId="445"/>
        </pc:sldMkLst>
        <pc:spChg chg="mod">
          <ac:chgData name="Andrey" userId="faed924097f32d71" providerId="LiveId" clId="{5092CEF1-D4CD-44A5-A563-5EF47CC86E96}" dt="2022-09-12T20:28:00.580" v="139" actId="1076"/>
          <ac:spMkLst>
            <pc:docMk/>
            <pc:sldMk cId="1411641508" sldId="445"/>
            <ac:spMk id="16" creationId="{E88FEB9B-BBB4-4177-8231-192CCB531FAD}"/>
          </ac:spMkLst>
        </pc:spChg>
        <pc:picChg chg="mod">
          <ac:chgData name="Andrey" userId="faed924097f32d71" providerId="LiveId" clId="{5092CEF1-D4CD-44A5-A563-5EF47CC86E96}" dt="2022-09-12T20:32:27.443" v="146" actId="1076"/>
          <ac:picMkLst>
            <pc:docMk/>
            <pc:sldMk cId="1411641508" sldId="445"/>
            <ac:picMk id="17410" creationId="{00000000-0000-0000-0000-000000000000}"/>
          </ac:picMkLst>
        </pc:picChg>
      </pc:sldChg>
      <pc:sldChg chg="add del ord modTransition">
        <pc:chgData name="Andrey" userId="faed924097f32d71" providerId="LiveId" clId="{5092CEF1-D4CD-44A5-A563-5EF47CC86E96}" dt="2022-09-20T10:41:38.608" v="1444" actId="47"/>
        <pc:sldMkLst>
          <pc:docMk/>
          <pc:sldMk cId="3718219502" sldId="445"/>
        </pc:sldMkLst>
      </pc:sldChg>
      <pc:sldChg chg="addSp delSp modSp mod modAnim">
        <pc:chgData name="Andrey" userId="faed924097f32d71" providerId="LiveId" clId="{5092CEF1-D4CD-44A5-A563-5EF47CC86E96}" dt="2022-09-20T15:50:24.104" v="1996"/>
        <pc:sldMkLst>
          <pc:docMk/>
          <pc:sldMk cId="0" sldId="446"/>
        </pc:sldMkLst>
        <pc:spChg chg="add mod">
          <ac:chgData name="Andrey" userId="faed924097f32d71" providerId="LiveId" clId="{5092CEF1-D4CD-44A5-A563-5EF47CC86E96}" dt="2022-09-20T09:50:20.998" v="1225" actId="1076"/>
          <ac:spMkLst>
            <pc:docMk/>
            <pc:sldMk cId="0" sldId="446"/>
            <ac:spMk id="2" creationId="{56FC5724-437B-CE46-C0BC-32D8D2B6F5D7}"/>
          </ac:spMkLst>
        </pc:spChg>
        <pc:spChg chg="del">
          <ac:chgData name="Andrey" userId="faed924097f32d71" providerId="LiveId" clId="{5092CEF1-D4CD-44A5-A563-5EF47CC86E96}" dt="2022-09-20T09:44:02.332" v="1187" actId="478"/>
          <ac:spMkLst>
            <pc:docMk/>
            <pc:sldMk cId="0" sldId="446"/>
            <ac:spMk id="11" creationId="{83133FC4-DDB5-478E-A0DF-B4FEC5749D4C}"/>
          </ac:spMkLst>
        </pc:spChg>
        <pc:spChg chg="mod">
          <ac:chgData name="Andrey" userId="faed924097f32d71" providerId="LiveId" clId="{5092CEF1-D4CD-44A5-A563-5EF47CC86E96}" dt="2022-09-12T20:59:14.095" v="339" actId="20577"/>
          <ac:spMkLst>
            <pc:docMk/>
            <pc:sldMk cId="0" sldId="446"/>
            <ac:spMk id="32" creationId="{00000000-0000-0000-0000-000000000000}"/>
          </ac:spMkLst>
        </pc:spChg>
      </pc:sldChg>
      <pc:sldChg chg="addSp delSp modSp mod">
        <pc:chgData name="Andrey" userId="faed924097f32d71" providerId="LiveId" clId="{5092CEF1-D4CD-44A5-A563-5EF47CC86E96}" dt="2022-09-20T07:39:40.503" v="486"/>
        <pc:sldMkLst>
          <pc:docMk/>
          <pc:sldMk cId="0" sldId="457"/>
        </pc:sldMkLst>
        <pc:spChg chg="add mod">
          <ac:chgData name="Andrey" userId="faed924097f32d71" providerId="LiveId" clId="{5092CEF1-D4CD-44A5-A563-5EF47CC86E96}" dt="2022-09-20T07:39:40.503" v="486"/>
          <ac:spMkLst>
            <pc:docMk/>
            <pc:sldMk cId="0" sldId="457"/>
            <ac:spMk id="2" creationId="{BD53B051-54C1-FF80-EAA0-A99431237C87}"/>
          </ac:spMkLst>
        </pc:spChg>
        <pc:spChg chg="del">
          <ac:chgData name="Andrey" userId="faed924097f32d71" providerId="LiveId" clId="{5092CEF1-D4CD-44A5-A563-5EF47CC86E96}" dt="2022-09-20T07:13:37.147" v="397" actId="478"/>
          <ac:spMkLst>
            <pc:docMk/>
            <pc:sldMk cId="0" sldId="457"/>
            <ac:spMk id="21" creationId="{1887819B-660F-4F9B-B09C-7DFD2B026894}"/>
          </ac:spMkLst>
        </pc:spChg>
        <pc:spChg chg="mod">
          <ac:chgData name="Andrey" userId="faed924097f32d71" providerId="LiveId" clId="{5092CEF1-D4CD-44A5-A563-5EF47CC86E96}" dt="2022-09-20T07:30:48.976" v="466" actId="20577"/>
          <ac:spMkLst>
            <pc:docMk/>
            <pc:sldMk cId="0" sldId="457"/>
            <ac:spMk id="12317" creationId="{FE8C84B7-8A8E-4369-950D-4733EC1E679C}"/>
          </ac:spMkLst>
        </pc:spChg>
      </pc:sldChg>
      <pc:sldChg chg="addSp delSp modSp mod">
        <pc:chgData name="Andrey" userId="faed924097f32d71" providerId="LiveId" clId="{5092CEF1-D4CD-44A5-A563-5EF47CC86E96}" dt="2022-09-20T10:50:03.909" v="1491" actId="1076"/>
        <pc:sldMkLst>
          <pc:docMk/>
          <pc:sldMk cId="0" sldId="470"/>
        </pc:sldMkLst>
        <pc:spChg chg="add mod">
          <ac:chgData name="Andrey" userId="faed924097f32d71" providerId="LiveId" clId="{5092CEF1-D4CD-44A5-A563-5EF47CC86E96}" dt="2022-09-20T10:50:03.909" v="1491" actId="1076"/>
          <ac:spMkLst>
            <pc:docMk/>
            <pc:sldMk cId="0" sldId="470"/>
            <ac:spMk id="2" creationId="{45B97A75-90F5-37BE-5A53-28C08B116873}"/>
          </ac:spMkLst>
        </pc:spChg>
        <pc:spChg chg="mod">
          <ac:chgData name="Andrey" userId="faed924097f32d71" providerId="LiveId" clId="{5092CEF1-D4CD-44A5-A563-5EF47CC86E96}" dt="2022-09-20T07:39:17.416" v="482" actId="1076"/>
          <ac:spMkLst>
            <pc:docMk/>
            <pc:sldMk cId="0" sldId="470"/>
            <ac:spMk id="18" creationId="{4085F13C-4C96-4568-B009-00B5C50697B5}"/>
          </ac:spMkLst>
        </pc:spChg>
        <pc:spChg chg="del">
          <ac:chgData name="Andrey" userId="faed924097f32d71" providerId="LiveId" clId="{5092CEF1-D4CD-44A5-A563-5EF47CC86E96}" dt="2022-09-20T07:13:42.989" v="398" actId="478"/>
          <ac:spMkLst>
            <pc:docMk/>
            <pc:sldMk cId="0" sldId="470"/>
            <ac:spMk id="24" creationId="{5C5FAF7D-35EB-4433-84FC-383344A3458B}"/>
          </ac:spMkLst>
        </pc:spChg>
        <pc:spChg chg="mod">
          <ac:chgData name="Andrey" userId="faed924097f32d71" providerId="LiveId" clId="{5092CEF1-D4CD-44A5-A563-5EF47CC86E96}" dt="2022-09-20T10:50:01.007" v="1490" actId="14100"/>
          <ac:spMkLst>
            <pc:docMk/>
            <pc:sldMk cId="0" sldId="470"/>
            <ac:spMk id="10242" creationId="{91C2E373-D68D-477E-B915-178D542E7DB9}"/>
          </ac:spMkLst>
        </pc:spChg>
        <pc:spChg chg="mod">
          <ac:chgData name="Andrey" userId="faed924097f32d71" providerId="LiveId" clId="{5092CEF1-D4CD-44A5-A563-5EF47CC86E96}" dt="2022-09-20T07:39:17.416" v="482" actId="1076"/>
          <ac:spMkLst>
            <pc:docMk/>
            <pc:sldMk cId="0" sldId="470"/>
            <ac:spMk id="10243" creationId="{8CAE227E-B77D-4173-8AD9-3BBD7834B087}"/>
          </ac:spMkLst>
        </pc:spChg>
        <pc:spChg chg="mod">
          <ac:chgData name="Andrey" userId="faed924097f32d71" providerId="LiveId" clId="{5092CEF1-D4CD-44A5-A563-5EF47CC86E96}" dt="2022-09-20T07:39:17.416" v="482" actId="1076"/>
          <ac:spMkLst>
            <pc:docMk/>
            <pc:sldMk cId="0" sldId="470"/>
            <ac:spMk id="10247" creationId="{C4013ACA-E4AB-44C7-9D04-57A8B91572AF}"/>
          </ac:spMkLst>
        </pc:spChg>
        <pc:spChg chg="mod">
          <ac:chgData name="Andrey" userId="faed924097f32d71" providerId="LiveId" clId="{5092CEF1-D4CD-44A5-A563-5EF47CC86E96}" dt="2022-09-20T07:39:17.416" v="482" actId="1076"/>
          <ac:spMkLst>
            <pc:docMk/>
            <pc:sldMk cId="0" sldId="470"/>
            <ac:spMk id="10248" creationId="{6625C495-0590-4990-A201-3E82B3D31113}"/>
          </ac:spMkLst>
        </pc:spChg>
        <pc:spChg chg="mod">
          <ac:chgData name="Andrey" userId="faed924097f32d71" providerId="LiveId" clId="{5092CEF1-D4CD-44A5-A563-5EF47CC86E96}" dt="2022-09-20T07:39:17.416" v="482" actId="1076"/>
          <ac:spMkLst>
            <pc:docMk/>
            <pc:sldMk cId="0" sldId="470"/>
            <ac:spMk id="27657" creationId="{992AB9ED-2B60-48A3-89EE-FD66E4826D91}"/>
          </ac:spMkLst>
        </pc:spChg>
        <pc:spChg chg="mod">
          <ac:chgData name="Andrey" userId="faed924097f32d71" providerId="LiveId" clId="{5092CEF1-D4CD-44A5-A563-5EF47CC86E96}" dt="2022-09-20T07:39:17.416" v="482" actId="1076"/>
          <ac:spMkLst>
            <pc:docMk/>
            <pc:sldMk cId="0" sldId="470"/>
            <ac:spMk id="27658" creationId="{E2658B83-E32C-41FB-946C-62D769C2A997}"/>
          </ac:spMkLst>
        </pc:spChg>
        <pc:grpChg chg="mod">
          <ac:chgData name="Andrey" userId="faed924097f32d71" providerId="LiveId" clId="{5092CEF1-D4CD-44A5-A563-5EF47CC86E96}" dt="2022-09-20T07:39:17.416" v="482" actId="1076"/>
          <ac:grpSpMkLst>
            <pc:docMk/>
            <pc:sldMk cId="0" sldId="470"/>
            <ac:grpSpMk id="10249" creationId="{94E9C2AF-7F29-4D27-AB72-918F5A1FDA82}"/>
          </ac:grpSpMkLst>
        </pc:grpChg>
        <pc:grpChg chg="mod">
          <ac:chgData name="Andrey" userId="faed924097f32d71" providerId="LiveId" clId="{5092CEF1-D4CD-44A5-A563-5EF47CC86E96}" dt="2022-09-20T07:39:17.416" v="482" actId="1076"/>
          <ac:grpSpMkLst>
            <pc:docMk/>
            <pc:sldMk cId="0" sldId="470"/>
            <ac:grpSpMk id="10250" creationId="{B0A368B5-CDC6-4D3B-91E2-F837203ED262}"/>
          </ac:grpSpMkLst>
        </pc:grpChg>
        <pc:grpChg chg="mod">
          <ac:chgData name="Andrey" userId="faed924097f32d71" providerId="LiveId" clId="{5092CEF1-D4CD-44A5-A563-5EF47CC86E96}" dt="2022-09-20T07:39:17.416" v="482" actId="1076"/>
          <ac:grpSpMkLst>
            <pc:docMk/>
            <pc:sldMk cId="0" sldId="470"/>
            <ac:grpSpMk id="10251" creationId="{476A4328-9249-42C2-9DF1-D31D523B7CBE}"/>
          </ac:grpSpMkLst>
        </pc:grpChg>
        <pc:picChg chg="mod">
          <ac:chgData name="Andrey" userId="faed924097f32d71" providerId="LiveId" clId="{5092CEF1-D4CD-44A5-A563-5EF47CC86E96}" dt="2022-09-20T07:39:25.700" v="483" actId="1076"/>
          <ac:picMkLst>
            <pc:docMk/>
            <pc:sldMk cId="0" sldId="470"/>
            <ac:picMk id="19" creationId="{4440D5EB-B8DD-4B25-89E9-F949BAAE9027}"/>
          </ac:picMkLst>
        </pc:picChg>
        <pc:picChg chg="mod">
          <ac:chgData name="Andrey" userId="faed924097f32d71" providerId="LiveId" clId="{5092CEF1-D4CD-44A5-A563-5EF47CC86E96}" dt="2022-09-20T07:39:17.416" v="482" actId="1076"/>
          <ac:picMkLst>
            <pc:docMk/>
            <pc:sldMk cId="0" sldId="470"/>
            <ac:picMk id="10244" creationId="{C96F7756-7DDC-4CE7-8777-C6185BFD8CAF}"/>
          </ac:picMkLst>
        </pc:picChg>
        <pc:picChg chg="mod">
          <ac:chgData name="Andrey" userId="faed924097f32d71" providerId="LiveId" clId="{5092CEF1-D4CD-44A5-A563-5EF47CC86E96}" dt="2022-09-20T07:39:17.416" v="482" actId="1076"/>
          <ac:picMkLst>
            <pc:docMk/>
            <pc:sldMk cId="0" sldId="470"/>
            <ac:picMk id="10245" creationId="{6075C421-57FA-4B92-AB85-450BF8EFD5A0}"/>
          </ac:picMkLst>
        </pc:picChg>
        <pc:picChg chg="mod">
          <ac:chgData name="Andrey" userId="faed924097f32d71" providerId="LiveId" clId="{5092CEF1-D4CD-44A5-A563-5EF47CC86E96}" dt="2022-09-20T07:39:17.416" v="482" actId="1076"/>
          <ac:picMkLst>
            <pc:docMk/>
            <pc:sldMk cId="0" sldId="470"/>
            <ac:picMk id="10246" creationId="{08FB9696-94B6-4C16-B4B4-7630F5935C27}"/>
          </ac:picMkLst>
        </pc:picChg>
        <pc:picChg chg="mod">
          <ac:chgData name="Andrey" userId="faed924097f32d71" providerId="LiveId" clId="{5092CEF1-D4CD-44A5-A563-5EF47CC86E96}" dt="2022-09-20T07:39:17.416" v="482" actId="1076"/>
          <ac:picMkLst>
            <pc:docMk/>
            <pc:sldMk cId="0" sldId="470"/>
            <ac:picMk id="10252" creationId="{F722DC26-16EF-49A3-8ED3-D0CE5146992B}"/>
          </ac:picMkLst>
        </pc:picChg>
        <pc:picChg chg="mod">
          <ac:chgData name="Andrey" userId="faed924097f32d71" providerId="LiveId" clId="{5092CEF1-D4CD-44A5-A563-5EF47CC86E96}" dt="2022-09-20T07:39:17.416" v="482" actId="1076"/>
          <ac:picMkLst>
            <pc:docMk/>
            <pc:sldMk cId="0" sldId="470"/>
            <ac:picMk id="10254" creationId="{04502BDB-F5F4-41EC-A5B5-BD6981FD7F14}"/>
          </ac:picMkLst>
        </pc:picChg>
        <pc:picChg chg="mod">
          <ac:chgData name="Andrey" userId="faed924097f32d71" providerId="LiveId" clId="{5092CEF1-D4CD-44A5-A563-5EF47CC86E96}" dt="2022-09-20T07:39:17.416" v="482" actId="1076"/>
          <ac:picMkLst>
            <pc:docMk/>
            <pc:sldMk cId="0" sldId="470"/>
            <ac:picMk id="10256" creationId="{43AFB531-BAFE-4737-9CD0-522C39E1127B}"/>
          </ac:picMkLst>
        </pc:picChg>
      </pc:sldChg>
      <pc:sldChg chg="delSp del mod delAnim">
        <pc:chgData name="Andrey" userId="faed924097f32d71" providerId="LiveId" clId="{5092CEF1-D4CD-44A5-A563-5EF47CC86E96}" dt="2022-09-20T07:24:31.975" v="407" actId="47"/>
        <pc:sldMkLst>
          <pc:docMk/>
          <pc:sldMk cId="0" sldId="477"/>
        </pc:sldMkLst>
        <pc:spChg chg="del">
          <ac:chgData name="Andrey" userId="faed924097f32d71" providerId="LiveId" clId="{5092CEF1-D4CD-44A5-A563-5EF47CC86E96}" dt="2022-09-20T07:13:51.780" v="400" actId="478"/>
          <ac:spMkLst>
            <pc:docMk/>
            <pc:sldMk cId="0" sldId="477"/>
            <ac:spMk id="15" creationId="{1E628315-90D1-492B-815A-960C310B2220}"/>
          </ac:spMkLst>
        </pc:spChg>
        <pc:spChg chg="del">
          <ac:chgData name="Andrey" userId="faed924097f32d71" providerId="LiveId" clId="{5092CEF1-D4CD-44A5-A563-5EF47CC86E96}" dt="2022-09-12T20:52:35.838" v="323" actId="478"/>
          <ac:spMkLst>
            <pc:docMk/>
            <pc:sldMk cId="0" sldId="477"/>
            <ac:spMk id="20" creationId="{06EF2908-BACE-48EF-9660-E231DF2703A0}"/>
          </ac:spMkLst>
        </pc:spChg>
        <pc:spChg chg="del">
          <ac:chgData name="Andrey" userId="faed924097f32d71" providerId="LiveId" clId="{5092CEF1-D4CD-44A5-A563-5EF47CC86E96}" dt="2022-09-12T20:51:41.975" v="322" actId="478"/>
          <ac:spMkLst>
            <pc:docMk/>
            <pc:sldMk cId="0" sldId="477"/>
            <ac:spMk id="21" creationId="{7B278EE1-6E70-452D-9210-BF41ED68ABC2}"/>
          </ac:spMkLst>
        </pc:spChg>
      </pc:sldChg>
      <pc:sldChg chg="delSp modSp del mod">
        <pc:chgData name="Andrey" userId="faed924097f32d71" providerId="LiveId" clId="{5092CEF1-D4CD-44A5-A563-5EF47CC86E96}" dt="2022-09-20T07:27:17.887" v="433" actId="47"/>
        <pc:sldMkLst>
          <pc:docMk/>
          <pc:sldMk cId="0" sldId="482"/>
        </pc:sldMkLst>
        <pc:spChg chg="del">
          <ac:chgData name="Andrey" userId="faed924097f32d71" providerId="LiveId" clId="{5092CEF1-D4CD-44A5-A563-5EF47CC86E96}" dt="2022-09-20T07:25:23.516" v="412" actId="478"/>
          <ac:spMkLst>
            <pc:docMk/>
            <pc:sldMk cId="0" sldId="482"/>
            <ac:spMk id="15" creationId="{70586C34-23BA-4E66-9FDE-690DB08B9738}"/>
          </ac:spMkLst>
        </pc:spChg>
        <pc:spChg chg="mod">
          <ac:chgData name="Andrey" userId="faed924097f32d71" providerId="LiveId" clId="{5092CEF1-D4CD-44A5-A563-5EF47CC86E96}" dt="2022-09-20T07:26:30.752" v="432" actId="20577"/>
          <ac:spMkLst>
            <pc:docMk/>
            <pc:sldMk cId="0" sldId="482"/>
            <ac:spMk id="14374" creationId="{40CBB871-4732-4F3C-98D6-2C4E9712955A}"/>
          </ac:spMkLst>
        </pc:spChg>
      </pc:sldChg>
      <pc:sldChg chg="addSp delSp modSp mod">
        <pc:chgData name="Andrey" userId="faed924097f32d71" providerId="LiveId" clId="{5092CEF1-D4CD-44A5-A563-5EF47CC86E96}" dt="2022-09-20T12:14:31.070" v="1715" actId="20577"/>
        <pc:sldMkLst>
          <pc:docMk/>
          <pc:sldMk cId="0" sldId="497"/>
        </pc:sldMkLst>
        <pc:spChg chg="add mod">
          <ac:chgData name="Andrey" userId="faed924097f32d71" providerId="LiveId" clId="{5092CEF1-D4CD-44A5-A563-5EF47CC86E96}" dt="2022-09-20T12:13:22.643" v="1712" actId="1076"/>
          <ac:spMkLst>
            <pc:docMk/>
            <pc:sldMk cId="0" sldId="497"/>
            <ac:spMk id="2" creationId="{12EFCB1A-6F50-F800-8167-E684A02B9A1F}"/>
          </ac:spMkLst>
        </pc:spChg>
        <pc:spChg chg="del">
          <ac:chgData name="Andrey" userId="faed924097f32d71" providerId="LiveId" clId="{5092CEF1-D4CD-44A5-A563-5EF47CC86E96}" dt="2022-09-20T07:13:47.259" v="399" actId="478"/>
          <ac:spMkLst>
            <pc:docMk/>
            <pc:sldMk cId="0" sldId="497"/>
            <ac:spMk id="23" creationId="{F3767E22-FDAF-4AA2-87A4-251E5CC48933}"/>
          </ac:spMkLst>
        </pc:spChg>
        <pc:spChg chg="mod">
          <ac:chgData name="Andrey" userId="faed924097f32d71" providerId="LiveId" clId="{5092CEF1-D4CD-44A5-A563-5EF47CC86E96}" dt="2022-09-20T12:14:31.070" v="1715" actId="20577"/>
          <ac:spMkLst>
            <pc:docMk/>
            <pc:sldMk cId="0" sldId="497"/>
            <ac:spMk id="9224" creationId="{A636888C-601A-4F80-8793-E219C0AA59E2}"/>
          </ac:spMkLst>
        </pc:spChg>
      </pc:sldChg>
      <pc:sldChg chg="addSp delSp modSp mod">
        <pc:chgData name="Andrey" userId="faed924097f32d71" providerId="LiveId" clId="{5092CEF1-D4CD-44A5-A563-5EF47CC86E96}" dt="2022-09-20T10:49:43.029" v="1487" actId="1076"/>
        <pc:sldMkLst>
          <pc:docMk/>
          <pc:sldMk cId="0" sldId="501"/>
        </pc:sldMkLst>
        <pc:spChg chg="del">
          <ac:chgData name="Andrey" userId="faed924097f32d71" providerId="LiveId" clId="{5092CEF1-D4CD-44A5-A563-5EF47CC86E96}" dt="2022-09-20T10:48:26.337" v="1479" actId="478"/>
          <ac:spMkLst>
            <pc:docMk/>
            <pc:sldMk cId="0" sldId="501"/>
            <ac:spMk id="2" creationId="{427F8670-4D63-4A7C-BFB2-3E0D760A366B}"/>
          </ac:spMkLst>
        </pc:spChg>
        <pc:spChg chg="add mod">
          <ac:chgData name="Andrey" userId="faed924097f32d71" providerId="LiveId" clId="{5092CEF1-D4CD-44A5-A563-5EF47CC86E96}" dt="2022-09-20T10:49:43.029" v="1487" actId="1076"/>
          <ac:spMkLst>
            <pc:docMk/>
            <pc:sldMk cId="0" sldId="501"/>
            <ac:spMk id="3" creationId="{31224E4F-95AE-C21E-F701-4FA3B4B290FE}"/>
          </ac:spMkLst>
        </pc:spChg>
        <pc:spChg chg="del">
          <ac:chgData name="Andrey" userId="faed924097f32d71" providerId="LiveId" clId="{5092CEF1-D4CD-44A5-A563-5EF47CC86E96}" dt="2022-09-20T10:47:37.544" v="1478" actId="478"/>
          <ac:spMkLst>
            <pc:docMk/>
            <pc:sldMk cId="0" sldId="501"/>
            <ac:spMk id="19" creationId="{72B3031F-3C11-40A1-9A7B-9BF96E5B1C39}"/>
          </ac:spMkLst>
        </pc:spChg>
        <pc:spChg chg="del">
          <ac:chgData name="Andrey" userId="faed924097f32d71" providerId="LiveId" clId="{5092CEF1-D4CD-44A5-A563-5EF47CC86E96}" dt="2022-09-12T20:53:23.542" v="324" actId="478"/>
          <ac:spMkLst>
            <pc:docMk/>
            <pc:sldMk cId="0" sldId="501"/>
            <ac:spMk id="20" creationId="{ED03C652-593F-4C85-B1EE-5665DA86C66E}"/>
          </ac:spMkLst>
        </pc:spChg>
        <pc:spChg chg="mod">
          <ac:chgData name="Andrey" userId="faed924097f32d71" providerId="LiveId" clId="{5092CEF1-D4CD-44A5-A563-5EF47CC86E96}" dt="2022-09-20T10:48:41.968" v="1482" actId="1076"/>
          <ac:spMkLst>
            <pc:docMk/>
            <pc:sldMk cId="0" sldId="501"/>
            <ac:spMk id="5154" creationId="{DA4E2768-1B28-4A9C-9BB0-9A0AD0CA5D60}"/>
          </ac:spMkLst>
        </pc:spChg>
        <pc:spChg chg="mod">
          <ac:chgData name="Andrey" userId="faed924097f32d71" providerId="LiveId" clId="{5092CEF1-D4CD-44A5-A563-5EF47CC86E96}" dt="2022-09-20T10:48:36.552" v="1481" actId="1076"/>
          <ac:spMkLst>
            <pc:docMk/>
            <pc:sldMk cId="0" sldId="501"/>
            <ac:spMk id="5158" creationId="{65F6B091-844B-4145-8399-C873495A5BBF}"/>
          </ac:spMkLst>
        </pc:spChg>
        <pc:spChg chg="mod">
          <ac:chgData name="Andrey" userId="faed924097f32d71" providerId="LiveId" clId="{5092CEF1-D4CD-44A5-A563-5EF47CC86E96}" dt="2022-09-20T10:48:31.692" v="1480" actId="1076"/>
          <ac:spMkLst>
            <pc:docMk/>
            <pc:sldMk cId="0" sldId="501"/>
            <ac:spMk id="5159" creationId="{F9194F8E-779C-48A6-9936-A7D05A42AE07}"/>
          </ac:spMkLst>
        </pc:spChg>
        <pc:spChg chg="mod">
          <ac:chgData name="Andrey" userId="faed924097f32d71" providerId="LiveId" clId="{5092CEF1-D4CD-44A5-A563-5EF47CC86E96}" dt="2022-09-20T10:48:41.968" v="1482" actId="1076"/>
          <ac:spMkLst>
            <pc:docMk/>
            <pc:sldMk cId="0" sldId="501"/>
            <ac:spMk id="5162" creationId="{4FC9640C-116F-4E75-B8FD-14CCE7F55A6A}"/>
          </ac:spMkLst>
        </pc:spChg>
        <pc:grpChg chg="mod">
          <ac:chgData name="Andrey" userId="faed924097f32d71" providerId="LiveId" clId="{5092CEF1-D4CD-44A5-A563-5EF47CC86E96}" dt="2022-09-20T10:48:41.968" v="1482" actId="1076"/>
          <ac:grpSpMkLst>
            <pc:docMk/>
            <pc:sldMk cId="0" sldId="501"/>
            <ac:grpSpMk id="5155" creationId="{3C90B46A-AB57-4990-92DC-E52F35324210}"/>
          </ac:grpSpMkLst>
        </pc:grpChg>
        <pc:graphicFrameChg chg="mod">
          <ac:chgData name="Andrey" userId="faed924097f32d71" providerId="LiveId" clId="{5092CEF1-D4CD-44A5-A563-5EF47CC86E96}" dt="2022-09-20T10:48:41.968" v="1482" actId="1076"/>
          <ac:graphicFrameMkLst>
            <pc:docMk/>
            <pc:sldMk cId="0" sldId="501"/>
            <ac:graphicFrameMk id="9" creationId="{63388F7B-19A3-4ECD-8E83-43EA4A545B69}"/>
          </ac:graphicFrameMkLst>
        </pc:graphicFrameChg>
        <pc:picChg chg="mod">
          <ac:chgData name="Andrey" userId="faed924097f32d71" providerId="LiveId" clId="{5092CEF1-D4CD-44A5-A563-5EF47CC86E96}" dt="2022-09-20T10:48:51.200" v="1484" actId="14100"/>
          <ac:picMkLst>
            <pc:docMk/>
            <pc:sldMk cId="0" sldId="501"/>
            <ac:picMk id="13" creationId="{82E3E2FA-11E8-4F75-B20A-EA1574151749}"/>
          </ac:picMkLst>
        </pc:picChg>
        <pc:picChg chg="mod">
          <ac:chgData name="Andrey" userId="faed924097f32d71" providerId="LiveId" clId="{5092CEF1-D4CD-44A5-A563-5EF47CC86E96}" dt="2022-09-20T10:48:55.868" v="1485" actId="14100"/>
          <ac:picMkLst>
            <pc:docMk/>
            <pc:sldMk cId="0" sldId="501"/>
            <ac:picMk id="15" creationId="{C8A34733-A437-4C3B-A179-188CE336893E}"/>
          </ac:picMkLst>
        </pc:picChg>
        <pc:picChg chg="mod">
          <ac:chgData name="Andrey" userId="faed924097f32d71" providerId="LiveId" clId="{5092CEF1-D4CD-44A5-A563-5EF47CC86E96}" dt="2022-09-20T10:48:41.968" v="1482" actId="1076"/>
          <ac:picMkLst>
            <pc:docMk/>
            <pc:sldMk cId="0" sldId="501"/>
            <ac:picMk id="5161" creationId="{1B1B2C83-9D04-4968-8EFC-E5559D3BDC45}"/>
          </ac:picMkLst>
        </pc:picChg>
      </pc:sldChg>
      <pc:sldChg chg="delSp add del mod">
        <pc:chgData name="Andrey" userId="faed924097f32d71" providerId="LiveId" clId="{5092CEF1-D4CD-44A5-A563-5EF47CC86E96}" dt="2022-09-20T13:02:51.096" v="1899" actId="47"/>
        <pc:sldMkLst>
          <pc:docMk/>
          <pc:sldMk cId="0" sldId="502"/>
        </pc:sldMkLst>
        <pc:spChg chg="del">
          <ac:chgData name="Andrey" userId="faed924097f32d71" providerId="LiveId" clId="{5092CEF1-D4CD-44A5-A563-5EF47CC86E96}" dt="2022-09-20T07:37:09.478" v="472" actId="478"/>
          <ac:spMkLst>
            <pc:docMk/>
            <pc:sldMk cId="0" sldId="502"/>
            <ac:spMk id="16" creationId="{C1D90C03-B7AF-49B5-8697-A2C543A7FF64}"/>
          </ac:spMkLst>
        </pc:spChg>
        <pc:spChg chg="del">
          <ac:chgData name="Andrey" userId="faed924097f32d71" providerId="LiveId" clId="{5092CEF1-D4CD-44A5-A563-5EF47CC86E96}" dt="2022-09-20T10:42:04.070" v="1445" actId="478"/>
          <ac:spMkLst>
            <pc:docMk/>
            <pc:sldMk cId="0" sldId="502"/>
            <ac:spMk id="6187" creationId="{042202FA-013D-4FA3-8813-69EB7D820C72}"/>
          </ac:spMkLst>
        </pc:spChg>
      </pc:sldChg>
      <pc:sldChg chg="addSp modSp del mod">
        <pc:chgData name="Andrey" userId="faed924097f32d71" providerId="LiveId" clId="{5092CEF1-D4CD-44A5-A563-5EF47CC86E96}" dt="2022-09-12T21:05:07.072" v="381" actId="47"/>
        <pc:sldMkLst>
          <pc:docMk/>
          <pc:sldMk cId="0" sldId="512"/>
        </pc:sldMkLst>
        <pc:spChg chg="add mod">
          <ac:chgData name="Andrey" userId="faed924097f32d71" providerId="LiveId" clId="{5092CEF1-D4CD-44A5-A563-5EF47CC86E96}" dt="2022-09-12T20:46:53.556" v="313" actId="6549"/>
          <ac:spMkLst>
            <pc:docMk/>
            <pc:sldMk cId="0" sldId="512"/>
            <ac:spMk id="2" creationId="{73B3936B-75D6-F6D6-A793-826928BE628A}"/>
          </ac:spMkLst>
        </pc:spChg>
      </pc:sldChg>
      <pc:sldChg chg="addSp delSp modSp mod delAnim">
        <pc:chgData name="Andrey" userId="faed924097f32d71" providerId="LiveId" clId="{5092CEF1-D4CD-44A5-A563-5EF47CC86E96}" dt="2022-09-20T12:10:25.182" v="1702" actId="14100"/>
        <pc:sldMkLst>
          <pc:docMk/>
          <pc:sldMk cId="0" sldId="513"/>
        </pc:sldMkLst>
        <pc:spChg chg="add mod">
          <ac:chgData name="Andrey" userId="faed924097f32d71" providerId="LiveId" clId="{5092CEF1-D4CD-44A5-A563-5EF47CC86E96}" dt="2022-09-20T12:10:25.182" v="1702" actId="14100"/>
          <ac:spMkLst>
            <pc:docMk/>
            <pc:sldMk cId="0" sldId="513"/>
            <ac:spMk id="2" creationId="{7164F4D6-E1D6-7459-19B2-370430129030}"/>
          </ac:spMkLst>
        </pc:spChg>
        <pc:spChg chg="del">
          <ac:chgData name="Andrey" userId="faed924097f32d71" providerId="LiveId" clId="{5092CEF1-D4CD-44A5-A563-5EF47CC86E96}" dt="2022-09-20T07:28:06.446" v="434" actId="478"/>
          <ac:spMkLst>
            <pc:docMk/>
            <pc:sldMk cId="0" sldId="513"/>
            <ac:spMk id="14" creationId="{F917EBFD-1B46-4616-8B6B-34F29688B143}"/>
          </ac:spMkLst>
        </pc:spChg>
        <pc:spChg chg="del">
          <ac:chgData name="Andrey" userId="faed924097f32d71" providerId="LiveId" clId="{5092CEF1-D4CD-44A5-A563-5EF47CC86E96}" dt="2022-09-12T20:49:10.577" v="315" actId="478"/>
          <ac:spMkLst>
            <pc:docMk/>
            <pc:sldMk cId="0" sldId="513"/>
            <ac:spMk id="15" creationId="{9D7E785D-45C2-4AFE-8A2A-A8449B217F2A}"/>
          </ac:spMkLst>
        </pc:spChg>
        <pc:spChg chg="mod">
          <ac:chgData name="Andrey" userId="faed924097f32d71" providerId="LiveId" clId="{5092CEF1-D4CD-44A5-A563-5EF47CC86E96}" dt="2022-09-12T20:50:21.078" v="320" actId="20577"/>
          <ac:spMkLst>
            <pc:docMk/>
            <pc:sldMk cId="0" sldId="513"/>
            <ac:spMk id="15384" creationId="{CD681EC6-792A-4769-827A-56DD927AE98B}"/>
          </ac:spMkLst>
        </pc:spChg>
        <pc:spChg chg="del">
          <ac:chgData name="Andrey" userId="faed924097f32d71" providerId="LiveId" clId="{5092CEF1-D4CD-44A5-A563-5EF47CC86E96}" dt="2022-09-12T20:50:25.056" v="321" actId="478"/>
          <ac:spMkLst>
            <pc:docMk/>
            <pc:sldMk cId="0" sldId="513"/>
            <ac:spMk id="15387" creationId="{AE3BE898-EDF9-498D-9C9F-BB5238132D4C}"/>
          </ac:spMkLst>
        </pc:spChg>
        <pc:picChg chg="mod">
          <ac:chgData name="Andrey" userId="faed924097f32d71" providerId="LiveId" clId="{5092CEF1-D4CD-44A5-A563-5EF47CC86E96}" dt="2022-09-20T07:40:18.565" v="499" actId="1076"/>
          <ac:picMkLst>
            <pc:docMk/>
            <pc:sldMk cId="0" sldId="513"/>
            <ac:picMk id="9" creationId="{03B175E8-7373-4349-92FC-530CF5F0FA89}"/>
          </ac:picMkLst>
        </pc:picChg>
      </pc:sldChg>
      <pc:sldChg chg="modSp del mod">
        <pc:chgData name="Andrey" userId="faed924097f32d71" providerId="LiveId" clId="{5092CEF1-D4CD-44A5-A563-5EF47CC86E96}" dt="2022-09-12T20:36:45.293" v="175" actId="47"/>
        <pc:sldMkLst>
          <pc:docMk/>
          <pc:sldMk cId="3812627212" sldId="621"/>
        </pc:sldMkLst>
        <pc:spChg chg="mod">
          <ac:chgData name="Andrey" userId="faed924097f32d71" providerId="LiveId" clId="{5092CEF1-D4CD-44A5-A563-5EF47CC86E96}" dt="2022-09-12T20:21:30.172" v="110" actId="1076"/>
          <ac:spMkLst>
            <pc:docMk/>
            <pc:sldMk cId="3812627212" sldId="621"/>
            <ac:spMk id="11" creationId="{A47111C2-EF5C-4C88-957A-C04FC8C91F42}"/>
          </ac:spMkLst>
        </pc:spChg>
        <pc:spChg chg="mod">
          <ac:chgData name="Andrey" userId="faed924097f32d71" providerId="LiveId" clId="{5092CEF1-D4CD-44A5-A563-5EF47CC86E96}" dt="2022-09-12T20:23:11.883" v="119" actId="20577"/>
          <ac:spMkLst>
            <pc:docMk/>
            <pc:sldMk cId="3812627212" sldId="621"/>
            <ac:spMk id="23" creationId="{4274F1B4-0004-42C0-B99F-5E94005BA36F}"/>
          </ac:spMkLst>
        </pc:spChg>
        <pc:spChg chg="mod">
          <ac:chgData name="Andrey" userId="faed924097f32d71" providerId="LiveId" clId="{5092CEF1-D4CD-44A5-A563-5EF47CC86E96}" dt="2022-09-12T20:22:23.154" v="118" actId="20577"/>
          <ac:spMkLst>
            <pc:docMk/>
            <pc:sldMk cId="3812627212" sldId="621"/>
            <ac:spMk id="29" creationId="{02F59C3E-72F5-4F2A-8074-F8F74ABD4EA8}"/>
          </ac:spMkLst>
        </pc:spChg>
      </pc:sldChg>
      <pc:sldChg chg="del">
        <pc:chgData name="Andrey" userId="faed924097f32d71" providerId="LiveId" clId="{5092CEF1-D4CD-44A5-A563-5EF47CC86E96}" dt="2022-09-12T20:48:27.230" v="314" actId="47"/>
        <pc:sldMkLst>
          <pc:docMk/>
          <pc:sldMk cId="1284543122" sldId="1442"/>
        </pc:sldMkLst>
      </pc:sldChg>
      <pc:sldChg chg="new del">
        <pc:chgData name="Andrey" userId="faed924097f32d71" providerId="LiveId" clId="{5092CEF1-D4CD-44A5-A563-5EF47CC86E96}" dt="2022-09-20T08:05:19.504" v="628" actId="47"/>
        <pc:sldMkLst>
          <pc:docMk/>
          <pc:sldMk cId="4076121979" sldId="1443"/>
        </pc:sldMkLst>
      </pc:sldChg>
      <pc:sldChg chg="addSp delSp modSp add mod">
        <pc:chgData name="Andrey" userId="faed924097f32d71" providerId="LiveId" clId="{5092CEF1-D4CD-44A5-A563-5EF47CC86E96}" dt="2022-09-20T10:53:49.014" v="1538" actId="6549"/>
        <pc:sldMkLst>
          <pc:docMk/>
          <pc:sldMk cId="2421443843" sldId="1444"/>
        </pc:sldMkLst>
        <pc:spChg chg="add del mod">
          <ac:chgData name="Andrey" userId="faed924097f32d71" providerId="LiveId" clId="{5092CEF1-D4CD-44A5-A563-5EF47CC86E96}" dt="2022-09-20T10:53:10.313" v="1524" actId="478"/>
          <ac:spMkLst>
            <pc:docMk/>
            <pc:sldMk cId="2421443843" sldId="1444"/>
            <ac:spMk id="3" creationId="{60AC8AA2-BCA9-E888-A695-ADEA7A35AC61}"/>
          </ac:spMkLst>
        </pc:spChg>
        <pc:spChg chg="add mod">
          <ac:chgData name="Andrey" userId="faed924097f32d71" providerId="LiveId" clId="{5092CEF1-D4CD-44A5-A563-5EF47CC86E96}" dt="2022-09-20T10:53:49.014" v="1538" actId="6549"/>
          <ac:spMkLst>
            <pc:docMk/>
            <pc:sldMk cId="2421443843" sldId="1444"/>
            <ac:spMk id="4" creationId="{29F0C1EB-AC5A-FAEF-72A8-69A797A7CB8D}"/>
          </ac:spMkLst>
        </pc:spChg>
        <pc:spChg chg="del">
          <ac:chgData name="Andrey" userId="faed924097f32d71" providerId="LiveId" clId="{5092CEF1-D4CD-44A5-A563-5EF47CC86E96}" dt="2022-09-20T07:37:28.560" v="475" actId="478"/>
          <ac:spMkLst>
            <pc:docMk/>
            <pc:sldMk cId="2421443843" sldId="1444"/>
            <ac:spMk id="17" creationId="{D6F246D0-84FE-41F2-BDC0-6C7DAAC371BC}"/>
          </ac:spMkLst>
        </pc:spChg>
        <pc:picChg chg="mod">
          <ac:chgData name="Andrey" userId="faed924097f32d71" providerId="LiveId" clId="{5092CEF1-D4CD-44A5-A563-5EF47CC86E96}" dt="2022-09-20T10:53:18.706" v="1527" actId="1076"/>
          <ac:picMkLst>
            <pc:docMk/>
            <pc:sldMk cId="2421443843" sldId="1444"/>
            <ac:picMk id="11268" creationId="{00000000-0000-0000-0000-000000000000}"/>
          </ac:picMkLst>
        </pc:picChg>
      </pc:sldChg>
      <pc:sldChg chg="addSp delSp modSp add mod modTransition">
        <pc:chgData name="Andrey" userId="faed924097f32d71" providerId="LiveId" clId="{5092CEF1-D4CD-44A5-A563-5EF47CC86E96}" dt="2022-09-21T05:16:53.964" v="2164" actId="20577"/>
        <pc:sldMkLst>
          <pc:docMk/>
          <pc:sldMk cId="591773632" sldId="1445"/>
        </pc:sldMkLst>
        <pc:spChg chg="add del mod">
          <ac:chgData name="Andrey" userId="faed924097f32d71" providerId="LiveId" clId="{5092CEF1-D4CD-44A5-A563-5EF47CC86E96}" dt="2022-09-21T05:15:09.033" v="2107" actId="1076"/>
          <ac:spMkLst>
            <pc:docMk/>
            <pc:sldMk cId="591773632" sldId="1445"/>
            <ac:spMk id="3" creationId="{00000000-0000-0000-0000-000000000000}"/>
          </ac:spMkLst>
        </pc:spChg>
        <pc:spChg chg="del mod">
          <ac:chgData name="Andrey" userId="faed924097f32d71" providerId="LiveId" clId="{5092CEF1-D4CD-44A5-A563-5EF47CC86E96}" dt="2022-09-20T11:13:24.566" v="1697" actId="478"/>
          <ac:spMkLst>
            <pc:docMk/>
            <pc:sldMk cId="591773632" sldId="1445"/>
            <ac:spMk id="7" creationId="{00000000-0000-0000-0000-000000000000}"/>
          </ac:spMkLst>
        </pc:spChg>
        <pc:spChg chg="mod">
          <ac:chgData name="Andrey" userId="faed924097f32d71" providerId="LiveId" clId="{5092CEF1-D4CD-44A5-A563-5EF47CC86E96}" dt="2022-09-21T05:15:02.504" v="2106" actId="948"/>
          <ac:spMkLst>
            <pc:docMk/>
            <pc:sldMk cId="591773632" sldId="1445"/>
            <ac:spMk id="15" creationId="{00000000-0000-0000-0000-000000000000}"/>
          </ac:spMkLst>
        </pc:spChg>
        <pc:spChg chg="add del mod">
          <ac:chgData name="Andrey" userId="faed924097f32d71" providerId="LiveId" clId="{5092CEF1-D4CD-44A5-A563-5EF47CC86E96}" dt="2022-09-21T05:16:53.964" v="2164" actId="20577"/>
          <ac:spMkLst>
            <pc:docMk/>
            <pc:sldMk cId="591773632" sldId="1445"/>
            <ac:spMk id="16" creationId="{00000000-0000-0000-0000-000000000000}"/>
          </ac:spMkLst>
        </pc:spChg>
        <pc:spChg chg="del">
          <ac:chgData name="Andrey" userId="faed924097f32d71" providerId="LiveId" clId="{5092CEF1-D4CD-44A5-A563-5EF47CC86E96}" dt="2022-09-20T11:02:45.484" v="1629" actId="478"/>
          <ac:spMkLst>
            <pc:docMk/>
            <pc:sldMk cId="591773632" sldId="1445"/>
            <ac:spMk id="17" creationId="{8B236869-5F15-455E-A959-F4AB86445CFD}"/>
          </ac:spMkLst>
        </pc:spChg>
        <pc:grpChg chg="mod">
          <ac:chgData name="Andrey" userId="faed924097f32d71" providerId="LiveId" clId="{5092CEF1-D4CD-44A5-A563-5EF47CC86E96}" dt="2022-09-20T12:41:57.049" v="1790" actId="1076"/>
          <ac:grpSpMkLst>
            <pc:docMk/>
            <pc:sldMk cId="591773632" sldId="1445"/>
            <ac:grpSpMk id="11" creationId="{00000000-0000-0000-0000-000000000000}"/>
          </ac:grpSpMkLst>
        </pc:grpChg>
      </pc:sldChg>
      <pc:sldChg chg="delSp add mod modTransition modAnim">
        <pc:chgData name="Andrey" userId="faed924097f32d71" providerId="LiveId" clId="{5092CEF1-D4CD-44A5-A563-5EF47CC86E96}" dt="2022-09-20T15:36:17.850" v="1926"/>
        <pc:sldMkLst>
          <pc:docMk/>
          <pc:sldMk cId="0" sldId="1446"/>
        </pc:sldMkLst>
        <pc:spChg chg="del">
          <ac:chgData name="Andrey" userId="faed924097f32d71" providerId="LiveId" clId="{5092CEF1-D4CD-44A5-A563-5EF47CC86E96}" dt="2022-09-20T09:43:46.883" v="1184" actId="478"/>
          <ac:spMkLst>
            <pc:docMk/>
            <pc:sldMk cId="0" sldId="1446"/>
            <ac:spMk id="30" creationId="{B4046C02-24AE-417E-9687-9817D102236D}"/>
          </ac:spMkLst>
        </pc:spChg>
      </pc:sldChg>
      <pc:sldChg chg="modSp add mod modTransition">
        <pc:chgData name="Andrey" userId="faed924097f32d71" providerId="LiveId" clId="{5092CEF1-D4CD-44A5-A563-5EF47CC86E96}" dt="2022-09-20T10:52:22.927" v="1522" actId="14100"/>
        <pc:sldMkLst>
          <pc:docMk/>
          <pc:sldMk cId="3300595891" sldId="1447"/>
        </pc:sldMkLst>
        <pc:spChg chg="mod">
          <ac:chgData name="Andrey" userId="faed924097f32d71" providerId="LiveId" clId="{5092CEF1-D4CD-44A5-A563-5EF47CC86E96}" dt="2022-09-20T10:52:22.927" v="1522" actId="14100"/>
          <ac:spMkLst>
            <pc:docMk/>
            <pc:sldMk cId="3300595891" sldId="1447"/>
            <ac:spMk id="11" creationId="{00000000-0000-0000-0000-000000000000}"/>
          </ac:spMkLst>
        </pc:spChg>
        <pc:picChg chg="mod modCrop">
          <ac:chgData name="Andrey" userId="faed924097f32d71" providerId="LiveId" clId="{5092CEF1-D4CD-44A5-A563-5EF47CC86E96}" dt="2022-09-20T07:21:45.862" v="406" actId="732"/>
          <ac:picMkLst>
            <pc:docMk/>
            <pc:sldMk cId="3300595891" sldId="1447"/>
            <ac:picMk id="4" creationId="{0A551BD2-BF2B-E2C5-F787-8B7412BF807E}"/>
          </ac:picMkLst>
        </pc:picChg>
      </pc:sldChg>
      <pc:sldChg chg="add del modTransition">
        <pc:chgData name="Andrey" userId="faed924097f32d71" providerId="LiveId" clId="{5092CEF1-D4CD-44A5-A563-5EF47CC86E96}" dt="2022-09-20T08:05:03.075" v="626" actId="47"/>
        <pc:sldMkLst>
          <pc:docMk/>
          <pc:sldMk cId="0" sldId="1448"/>
        </pc:sldMkLst>
      </pc:sldChg>
      <pc:sldChg chg="modSp add del mod modTransition">
        <pc:chgData name="Andrey" userId="faed924097f32d71" providerId="LiveId" clId="{5092CEF1-D4CD-44A5-A563-5EF47CC86E96}" dt="2022-09-20T08:07:14.828" v="703" actId="47"/>
        <pc:sldMkLst>
          <pc:docMk/>
          <pc:sldMk cId="491927307" sldId="1448"/>
        </pc:sldMkLst>
        <pc:spChg chg="mod">
          <ac:chgData name="Andrey" userId="faed924097f32d71" providerId="LiveId" clId="{5092CEF1-D4CD-44A5-A563-5EF47CC86E96}" dt="2022-09-20T08:06:30.807" v="702" actId="1076"/>
          <ac:spMkLst>
            <pc:docMk/>
            <pc:sldMk cId="491927307" sldId="1448"/>
            <ac:spMk id="12" creationId="{00000000-0000-0000-0000-000000000000}"/>
          </ac:spMkLst>
        </pc:spChg>
      </pc:sldChg>
      <pc:sldChg chg="add del ord modTransition">
        <pc:chgData name="Andrey" userId="faed924097f32d71" providerId="LiveId" clId="{5092CEF1-D4CD-44A5-A563-5EF47CC86E96}" dt="2022-09-20T07:36:05.637" v="467" actId="47"/>
        <pc:sldMkLst>
          <pc:docMk/>
          <pc:sldMk cId="2869724115" sldId="1448"/>
        </pc:sldMkLst>
      </pc:sldChg>
      <pc:sldChg chg="modSp add mod modTransition">
        <pc:chgData name="Andrey" userId="faed924097f32d71" providerId="LiveId" clId="{5092CEF1-D4CD-44A5-A563-5EF47CC86E96}" dt="2022-09-20T08:11:46.624" v="986" actId="20577"/>
        <pc:sldMkLst>
          <pc:docMk/>
          <pc:sldMk cId="1801221306" sldId="1449"/>
        </pc:sldMkLst>
        <pc:spChg chg="mod">
          <ac:chgData name="Andrey" userId="faed924097f32d71" providerId="LiveId" clId="{5092CEF1-D4CD-44A5-A563-5EF47CC86E96}" dt="2022-09-20T08:11:46.624" v="986" actId="20577"/>
          <ac:spMkLst>
            <pc:docMk/>
            <pc:sldMk cId="1801221306" sldId="1449"/>
            <ac:spMk id="11" creationId="{00000000-0000-0000-0000-000000000000}"/>
          </ac:spMkLst>
        </pc:spChg>
        <pc:spChg chg="mod">
          <ac:chgData name="Andrey" userId="faed924097f32d71" providerId="LiveId" clId="{5092CEF1-D4CD-44A5-A563-5EF47CC86E96}" dt="2022-09-20T08:10:48.825" v="931" actId="1076"/>
          <ac:spMkLst>
            <pc:docMk/>
            <pc:sldMk cId="1801221306" sldId="1449"/>
            <ac:spMk id="12" creationId="{00000000-0000-0000-0000-000000000000}"/>
          </ac:spMkLst>
        </pc:spChg>
        <pc:spChg chg="mod">
          <ac:chgData name="Andrey" userId="faed924097f32d71" providerId="LiveId" clId="{5092CEF1-D4CD-44A5-A563-5EF47CC86E96}" dt="2022-09-20T08:09:12.135" v="813" actId="20577"/>
          <ac:spMkLst>
            <pc:docMk/>
            <pc:sldMk cId="1801221306" sldId="1449"/>
            <ac:spMk id="16" creationId="{00000000-0000-0000-0000-000000000000}"/>
          </ac:spMkLst>
        </pc:spChg>
        <pc:spChg chg="mod">
          <ac:chgData name="Andrey" userId="faed924097f32d71" providerId="LiveId" clId="{5092CEF1-D4CD-44A5-A563-5EF47CC86E96}" dt="2022-09-20T08:08:30.420" v="764" actId="20577"/>
          <ac:spMkLst>
            <pc:docMk/>
            <pc:sldMk cId="1801221306" sldId="1449"/>
            <ac:spMk id="17" creationId="{00000000-0000-0000-0000-000000000000}"/>
          </ac:spMkLst>
        </pc:spChg>
        <pc:spChg chg="mod">
          <ac:chgData name="Andrey" userId="faed924097f32d71" providerId="LiveId" clId="{5092CEF1-D4CD-44A5-A563-5EF47CC86E96}" dt="2022-09-20T08:08:52.456" v="790" actId="6549"/>
          <ac:spMkLst>
            <pc:docMk/>
            <pc:sldMk cId="1801221306" sldId="1449"/>
            <ac:spMk id="18" creationId="{00000000-0000-0000-0000-000000000000}"/>
          </ac:spMkLst>
        </pc:spChg>
        <pc:spChg chg="mod">
          <ac:chgData name="Andrey" userId="faed924097f32d71" providerId="LiveId" clId="{5092CEF1-D4CD-44A5-A563-5EF47CC86E96}" dt="2022-09-20T08:09:02.805" v="800" actId="20577"/>
          <ac:spMkLst>
            <pc:docMk/>
            <pc:sldMk cId="1801221306" sldId="1449"/>
            <ac:spMk id="20" creationId="{00000000-0000-0000-0000-000000000000}"/>
          </ac:spMkLst>
        </pc:spChg>
        <pc:spChg chg="mod">
          <ac:chgData name="Andrey" userId="faed924097f32d71" providerId="LiveId" clId="{5092CEF1-D4CD-44A5-A563-5EF47CC86E96}" dt="2022-09-20T08:08:39.003" v="778" actId="20577"/>
          <ac:spMkLst>
            <pc:docMk/>
            <pc:sldMk cId="1801221306" sldId="1449"/>
            <ac:spMk id="21" creationId="{00000000-0000-0000-0000-000000000000}"/>
          </ac:spMkLst>
        </pc:spChg>
        <pc:spChg chg="mod">
          <ac:chgData name="Andrey" userId="faed924097f32d71" providerId="LiveId" clId="{5092CEF1-D4CD-44A5-A563-5EF47CC86E96}" dt="2022-09-20T08:09:48.887" v="856" actId="20577"/>
          <ac:spMkLst>
            <pc:docMk/>
            <pc:sldMk cId="1801221306" sldId="1449"/>
            <ac:spMk id="27" creationId="{00000000-0000-0000-0000-000000000000}"/>
          </ac:spMkLst>
        </pc:spChg>
        <pc:spChg chg="mod">
          <ac:chgData name="Andrey" userId="faed924097f32d71" providerId="LiveId" clId="{5092CEF1-D4CD-44A5-A563-5EF47CC86E96}" dt="2022-09-20T08:08:14.125" v="748" actId="20577"/>
          <ac:spMkLst>
            <pc:docMk/>
            <pc:sldMk cId="1801221306" sldId="1449"/>
            <ac:spMk id="32" creationId="{00000000-0000-0000-0000-000000000000}"/>
          </ac:spMkLst>
        </pc:spChg>
        <pc:cxnChg chg="mod">
          <ac:chgData name="Andrey" userId="faed924097f32d71" providerId="LiveId" clId="{5092CEF1-D4CD-44A5-A563-5EF47CC86E96}" dt="2022-09-20T08:09:02.805" v="800" actId="20577"/>
          <ac:cxnSpMkLst>
            <pc:docMk/>
            <pc:sldMk cId="1801221306" sldId="1449"/>
            <ac:cxnSpMk id="23" creationId="{00000000-0000-0000-0000-000000000000}"/>
          </ac:cxnSpMkLst>
        </pc:cxnChg>
        <pc:cxnChg chg="mod">
          <ac:chgData name="Andrey" userId="faed924097f32d71" providerId="LiveId" clId="{5092CEF1-D4CD-44A5-A563-5EF47CC86E96}" dt="2022-09-20T08:08:30.420" v="764" actId="20577"/>
          <ac:cxnSpMkLst>
            <pc:docMk/>
            <pc:sldMk cId="1801221306" sldId="1449"/>
            <ac:cxnSpMk id="24" creationId="{00000000-0000-0000-0000-000000000000}"/>
          </ac:cxnSpMkLst>
        </pc:cxnChg>
      </pc:sldChg>
      <pc:sldChg chg="addSp delSp modSp add mod modTransition">
        <pc:chgData name="Andrey" userId="faed924097f32d71" providerId="LiveId" clId="{5092CEF1-D4CD-44A5-A563-5EF47CC86E96}" dt="2022-09-20T10:15:14.621" v="1435" actId="14100"/>
        <pc:sldMkLst>
          <pc:docMk/>
          <pc:sldMk cId="0" sldId="1450"/>
        </pc:sldMkLst>
        <pc:spChg chg="mod">
          <ac:chgData name="Andrey" userId="faed924097f32d71" providerId="LiveId" clId="{5092CEF1-D4CD-44A5-A563-5EF47CC86E96}" dt="2022-09-20T08:15:13.194" v="1070" actId="20577"/>
          <ac:spMkLst>
            <pc:docMk/>
            <pc:sldMk cId="0" sldId="1450"/>
            <ac:spMk id="3" creationId="{E5F7B6C1-1D0B-4044-938D-FFC7EC8488E9}"/>
          </ac:spMkLst>
        </pc:spChg>
        <pc:spChg chg="mod">
          <ac:chgData name="Andrey" userId="faed924097f32d71" providerId="LiveId" clId="{5092CEF1-D4CD-44A5-A563-5EF47CC86E96}" dt="2022-09-20T08:15:59.960" v="1100" actId="20577"/>
          <ac:spMkLst>
            <pc:docMk/>
            <pc:sldMk cId="0" sldId="1450"/>
            <ac:spMk id="4" creationId="{5454BA45-1ED4-4295-8BA4-D1759D969836}"/>
          </ac:spMkLst>
        </pc:spChg>
        <pc:spChg chg="add mod">
          <ac:chgData name="Andrey" userId="faed924097f32d71" providerId="LiveId" clId="{5092CEF1-D4CD-44A5-A563-5EF47CC86E96}" dt="2022-09-20T08:16:46.315" v="1121" actId="20577"/>
          <ac:spMkLst>
            <pc:docMk/>
            <pc:sldMk cId="0" sldId="1450"/>
            <ac:spMk id="5" creationId="{D9DB5F97-1419-F20E-A579-E862D823532F}"/>
          </ac:spMkLst>
        </pc:spChg>
        <pc:spChg chg="add mod">
          <ac:chgData name="Andrey" userId="faed924097f32d71" providerId="LiveId" clId="{5092CEF1-D4CD-44A5-A563-5EF47CC86E96}" dt="2022-09-20T08:17:27.740" v="1126" actId="20577"/>
          <ac:spMkLst>
            <pc:docMk/>
            <pc:sldMk cId="0" sldId="1450"/>
            <ac:spMk id="6" creationId="{6F673C46-40D9-94FB-4021-BD1D2D4BD6D6}"/>
          </ac:spMkLst>
        </pc:spChg>
        <pc:spChg chg="add mod">
          <ac:chgData name="Andrey" userId="faed924097f32d71" providerId="LiveId" clId="{5092CEF1-D4CD-44A5-A563-5EF47CC86E96}" dt="2022-09-20T08:18:31.991" v="1174" actId="1076"/>
          <ac:spMkLst>
            <pc:docMk/>
            <pc:sldMk cId="0" sldId="1450"/>
            <ac:spMk id="7" creationId="{E36548AC-A159-E9FC-688B-7577810C5119}"/>
          </ac:spMkLst>
        </pc:spChg>
        <pc:spChg chg="del">
          <ac:chgData name="Andrey" userId="faed924097f32d71" providerId="LiveId" clId="{5092CEF1-D4CD-44A5-A563-5EF47CC86E96}" dt="2022-09-20T08:17:10.068" v="1123" actId="478"/>
          <ac:spMkLst>
            <pc:docMk/>
            <pc:sldMk cId="0" sldId="1450"/>
            <ac:spMk id="11" creationId="{00000000-0000-0000-0000-000000000000}"/>
          </ac:spMkLst>
        </pc:spChg>
        <pc:spChg chg="del">
          <ac:chgData name="Andrey" userId="faed924097f32d71" providerId="LiveId" clId="{5092CEF1-D4CD-44A5-A563-5EF47CC86E96}" dt="2022-09-20T08:16:23.361" v="1116" actId="478"/>
          <ac:spMkLst>
            <pc:docMk/>
            <pc:sldMk cId="0" sldId="1450"/>
            <ac:spMk id="28" creationId="{00000000-0000-0000-0000-000000000000}"/>
          </ac:spMkLst>
        </pc:spChg>
        <pc:spChg chg="mod">
          <ac:chgData name="Andrey" userId="faed924097f32d71" providerId="LiveId" clId="{5092CEF1-D4CD-44A5-A563-5EF47CC86E96}" dt="2022-09-20T08:14:17.129" v="1041" actId="20577"/>
          <ac:spMkLst>
            <pc:docMk/>
            <pc:sldMk cId="0" sldId="1450"/>
            <ac:spMk id="29" creationId="{00000000-0000-0000-0000-000000000000}"/>
          </ac:spMkLst>
        </pc:spChg>
        <pc:spChg chg="mod">
          <ac:chgData name="Andrey" userId="faed924097f32d71" providerId="LiveId" clId="{5092CEF1-D4CD-44A5-A563-5EF47CC86E96}" dt="2022-09-20T08:15:36.672" v="1082" actId="20577"/>
          <ac:spMkLst>
            <pc:docMk/>
            <pc:sldMk cId="0" sldId="1450"/>
            <ac:spMk id="30" creationId="{00000000-0000-0000-0000-000000000000}"/>
          </ac:spMkLst>
        </pc:spChg>
        <pc:spChg chg="mod">
          <ac:chgData name="Andrey" userId="faed924097f32d71" providerId="LiveId" clId="{5092CEF1-D4CD-44A5-A563-5EF47CC86E96}" dt="2022-09-20T08:16:11.701" v="1115" actId="20577"/>
          <ac:spMkLst>
            <pc:docMk/>
            <pc:sldMk cId="0" sldId="1450"/>
            <ac:spMk id="31" creationId="{00000000-0000-0000-0000-000000000000}"/>
          </ac:spMkLst>
        </pc:spChg>
        <pc:spChg chg="mod">
          <ac:chgData name="Andrey" userId="faed924097f32d71" providerId="LiveId" clId="{5092CEF1-D4CD-44A5-A563-5EF47CC86E96}" dt="2022-09-20T08:13:41.671" v="1015" actId="1076"/>
          <ac:spMkLst>
            <pc:docMk/>
            <pc:sldMk cId="0" sldId="1450"/>
            <ac:spMk id="32" creationId="{00000000-0000-0000-0000-000000000000}"/>
          </ac:spMkLst>
        </pc:spChg>
        <pc:spChg chg="del">
          <ac:chgData name="Andrey" userId="faed924097f32d71" providerId="LiveId" clId="{5092CEF1-D4CD-44A5-A563-5EF47CC86E96}" dt="2022-09-20T08:16:58.482" v="1122" actId="478"/>
          <ac:spMkLst>
            <pc:docMk/>
            <pc:sldMk cId="0" sldId="1450"/>
            <ac:spMk id="33" creationId="{00000000-0000-0000-0000-000000000000}"/>
          </ac:spMkLst>
        </pc:spChg>
        <pc:spChg chg="mod">
          <ac:chgData name="Andrey" userId="faed924097f32d71" providerId="LiveId" clId="{5092CEF1-D4CD-44A5-A563-5EF47CC86E96}" dt="2022-09-20T08:13:49.100" v="1017" actId="1076"/>
          <ac:spMkLst>
            <pc:docMk/>
            <pc:sldMk cId="0" sldId="1450"/>
            <ac:spMk id="34" creationId="{00000000-0000-0000-0000-000000000000}"/>
          </ac:spMkLst>
        </pc:spChg>
        <pc:spChg chg="mod">
          <ac:chgData name="Andrey" userId="faed924097f32d71" providerId="LiveId" clId="{5092CEF1-D4CD-44A5-A563-5EF47CC86E96}" dt="2022-09-20T08:13:59.348" v="1027" actId="20577"/>
          <ac:spMkLst>
            <pc:docMk/>
            <pc:sldMk cId="0" sldId="1450"/>
            <ac:spMk id="35" creationId="{00000000-0000-0000-0000-000000000000}"/>
          </ac:spMkLst>
        </pc:spChg>
        <pc:picChg chg="mod">
          <ac:chgData name="Andrey" userId="faed924097f32d71" providerId="LiveId" clId="{5092CEF1-D4CD-44A5-A563-5EF47CC86E96}" dt="2022-09-20T10:14:17.657" v="1432"/>
          <ac:picMkLst>
            <pc:docMk/>
            <pc:sldMk cId="0" sldId="1450"/>
            <ac:picMk id="38914" creationId="{00000000-0000-0000-0000-000000000000}"/>
          </ac:picMkLst>
        </pc:picChg>
        <pc:cxnChg chg="mod">
          <ac:chgData name="Andrey" userId="faed924097f32d71" providerId="LiveId" clId="{5092CEF1-D4CD-44A5-A563-5EF47CC86E96}" dt="2022-09-20T10:15:14.621" v="1435" actId="14100"/>
          <ac:cxnSpMkLst>
            <pc:docMk/>
            <pc:sldMk cId="0" sldId="1450"/>
            <ac:cxnSpMk id="36" creationId="{00000000-0000-0000-0000-000000000000}"/>
          </ac:cxnSpMkLst>
        </pc:cxnChg>
      </pc:sldChg>
      <pc:sldChg chg="add del modTransition">
        <pc:chgData name="Andrey" userId="faed924097f32d71" providerId="LiveId" clId="{5092CEF1-D4CD-44A5-A563-5EF47CC86E96}" dt="2022-09-20T08:19:22.748" v="1178" actId="2696"/>
        <pc:sldMkLst>
          <pc:docMk/>
          <pc:sldMk cId="0" sldId="1451"/>
        </pc:sldMkLst>
      </pc:sldChg>
      <pc:sldChg chg="add del">
        <pc:chgData name="Andrey" userId="faed924097f32d71" providerId="LiveId" clId="{5092CEF1-D4CD-44A5-A563-5EF47CC86E96}" dt="2022-09-20T11:02:21.695" v="1628" actId="47"/>
        <pc:sldMkLst>
          <pc:docMk/>
          <pc:sldMk cId="2173085133" sldId="1451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E5407253-409B-416F-B308-31EA53515C0D}" type="datetimeFigureOut">
              <a:rPr lang="ru-RU"/>
              <a:pPr>
                <a:defRPr/>
              </a:pPr>
              <a:t>12.09.2022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16463"/>
            <a:ext cx="5438775" cy="44672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itchFamily="34" charset="0"/>
              </a:defRPr>
            </a:lvl1pPr>
          </a:lstStyle>
          <a:p>
            <a:fld id="{E417CF6A-5C99-455C-95F3-09BDB6577922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6620038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17CF6A-5C99-455C-95F3-09BDB6577922}" type="slidenum">
              <a:rPr lang="ru-RU" altLang="ru-RU" smtClean="0"/>
              <a:pPr/>
              <a:t>1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383674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17575" y="744538"/>
            <a:ext cx="4962525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05156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17575" y="744538"/>
            <a:ext cx="4962525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05156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17575" y="744538"/>
            <a:ext cx="4962525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05156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17575" y="744538"/>
            <a:ext cx="4962525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05156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Образ слайда 1">
            <a:extLst>
              <a:ext uri="{FF2B5EF4-FFF2-40B4-BE49-F238E27FC236}">
                <a16:creationId xmlns:a16="http://schemas.microsoft.com/office/drawing/2014/main" id="{530F3C0A-2DAE-4FF2-8961-A3A64FF5E83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7" name="Заметки 2">
            <a:extLst>
              <a:ext uri="{FF2B5EF4-FFF2-40B4-BE49-F238E27FC236}">
                <a16:creationId xmlns:a16="http://schemas.microsoft.com/office/drawing/2014/main" id="{DCB29187-48F1-4BB4-93B6-BBF2C61E828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/>
          </a:p>
        </p:txBody>
      </p:sp>
      <p:sp>
        <p:nvSpPr>
          <p:cNvPr id="11268" name="Номер слайда 3">
            <a:extLst>
              <a:ext uri="{FF2B5EF4-FFF2-40B4-BE49-F238E27FC236}">
                <a16:creationId xmlns:a16="http://schemas.microsoft.com/office/drawing/2014/main" id="{6CE73362-BE50-41D1-9383-C1078AEE916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B974D83-842C-479F-A2C3-8575E2787F25}" type="slidenum">
              <a:rPr lang="ru-RU" altLang="ru-RU" smtClean="0">
                <a:solidFill>
                  <a:srgbClr val="000000"/>
                </a:solidFill>
                <a:latin typeface="Calibri" panose="020F0502020204030204" pitchFamily="34" charset="0"/>
              </a:rPr>
              <a:pPr/>
              <a:t>31</a:t>
            </a:fld>
            <a:endParaRPr lang="ru-RU" altLang="ru-RU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Образ слайда 1">
            <a:extLst>
              <a:ext uri="{FF2B5EF4-FFF2-40B4-BE49-F238E27FC236}">
                <a16:creationId xmlns:a16="http://schemas.microsoft.com/office/drawing/2014/main" id="{FD368FCD-8790-43D0-8E4C-C4100DC8DF1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Заметки 2">
            <a:extLst>
              <a:ext uri="{FF2B5EF4-FFF2-40B4-BE49-F238E27FC236}">
                <a16:creationId xmlns:a16="http://schemas.microsoft.com/office/drawing/2014/main" id="{85ACD7F9-41C6-4E5B-B2FA-38E73271382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/>
          </a:p>
        </p:txBody>
      </p:sp>
      <p:sp>
        <p:nvSpPr>
          <p:cNvPr id="13316" name="Номер слайда 3">
            <a:extLst>
              <a:ext uri="{FF2B5EF4-FFF2-40B4-BE49-F238E27FC236}">
                <a16:creationId xmlns:a16="http://schemas.microsoft.com/office/drawing/2014/main" id="{D422FF16-2B9C-47FB-BAA5-DAD4985A812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DDFA02B-644B-47DF-9357-F349D4450BE1}" type="slidenum">
              <a:rPr lang="ru-RU" altLang="ru-RU" smtClean="0">
                <a:latin typeface="Calibri" panose="020F0502020204030204" pitchFamily="34" charset="0"/>
              </a:rPr>
              <a:pPr/>
              <a:t>32</a:t>
            </a:fld>
            <a:endParaRPr lang="ru-RU" altLang="ru-RU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17CF6A-5C99-455C-95F3-09BDB6577922}" type="slidenum">
              <a:rPr lang="ru-RU" altLang="ru-RU" smtClean="0"/>
              <a:pPr/>
              <a:t>33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197300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altLang="ru-RU">
              <a:cs typeface="Arial" charset="0"/>
            </a:endParaRPr>
          </a:p>
        </p:txBody>
      </p:sp>
      <p:sp>
        <p:nvSpPr>
          <p:cNvPr id="3584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57C69BF9-C51F-4C21-B659-9C084AC8292B}" type="slidenum">
              <a:rPr lang="ru-RU" altLang="ru-RU"/>
              <a:pPr/>
              <a:t>35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745110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492875"/>
            <a:ext cx="2895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err="1"/>
              <a:t>RuPAC</a:t>
            </a:r>
            <a:r>
              <a:rPr lang="en-US" dirty="0"/>
              <a:t> 2021, Crimea, </a:t>
            </a:r>
            <a:r>
              <a:rPr lang="en-US" dirty="0" err="1"/>
              <a:t>Alushta</a:t>
            </a:r>
            <a:endParaRPr lang="ru-RU" dirty="0"/>
          </a:p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fld id="{50E1CEE8-DFCB-46C5-9994-FDD15F43F7DF}" type="slidenum">
              <a:rPr lang="ru-RU" altLang="ru-RU"/>
              <a:pPr/>
              <a:t>‹#›</a:t>
            </a:fld>
            <a:endParaRPr lang="ru-RU" alt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6971"/>
    </mc:Choice>
    <mc:Fallback xmlns="">
      <p:transition advTm="26971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61ACAC-5EDD-4D6B-B2F3-2D62FA9A8DC3}" type="datetime1">
              <a:rPr lang="ru-RU"/>
              <a:pPr>
                <a:defRPr/>
              </a:pPr>
              <a:t>12.09.2022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НТС ОИЯИ 20/06/2019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93DA16-B77F-4242-A768-A059660B70A6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6971"/>
    </mc:Choice>
    <mc:Fallback xmlns="">
      <p:transition advTm="26971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7994E5-FC91-4EB1-B192-4D33F1114477}" type="datetime1">
              <a:rPr lang="ru-RU"/>
              <a:pPr>
                <a:defRPr/>
              </a:pPr>
              <a:t>12.09.2022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НТС ОИЯИ 20/06/2019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974B31-B01B-45AE-8969-09B21BF62DEA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6971"/>
    </mc:Choice>
    <mc:Fallback xmlns="">
      <p:transition advTm="26971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/>
          </p:nvPr>
        </p:nvSpPr>
        <p:spPr>
          <a:xfrm>
            <a:off x="457200" y="274640"/>
            <a:ext cx="8229600" cy="58515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75537746-A0F3-49BD-9459-18018CDB400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500C87EF-8578-4C3D-A274-C190BAE8223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EABC928F-5522-41BB-AD6B-B4324D303C9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867832E9-6C59-4971-A586-E08048D5190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9373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6971"/>
    </mc:Choice>
    <mc:Fallback xmlns="">
      <p:transition advTm="26971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Фото — горизонтальн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pic" idx="13"/>
          </p:nvPr>
        </p:nvSpPr>
        <p:spPr>
          <a:xfrm>
            <a:off x="1129606" y="446485"/>
            <a:ext cx="6875859" cy="4161234"/>
          </a:xfrm>
          <a:prstGeom prst="rect">
            <a:avLst/>
          </a:prstGeom>
        </p:spPr>
        <p:txBody>
          <a:bodyPr lIns="64291" tIns="32145" rIns="64291" bIns="32145">
            <a:noAutofit/>
          </a:bodyPr>
          <a:lstStyle/>
          <a:p>
            <a:pPr lvl="0"/>
            <a:endParaRPr noProof="0"/>
          </a:p>
        </p:txBody>
      </p:sp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xfrm>
            <a:off x="892969" y="4723805"/>
            <a:ext cx="7358063" cy="1000125"/>
          </a:xfrm>
          <a:prstGeom prst="rect">
            <a:avLst/>
          </a:prstGeom>
        </p:spPr>
        <p:txBody>
          <a:bodyPr anchor="b"/>
          <a:lstStyle/>
          <a:p>
            <a:r>
              <a:t>Текст заголовка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sz="quarter" idx="1"/>
          </p:nvPr>
        </p:nvSpPr>
        <p:spPr>
          <a:xfrm>
            <a:off x="892969" y="5759649"/>
            <a:ext cx="7358063" cy="794742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SzTx/>
              <a:buNone/>
              <a:defRPr sz="2200"/>
            </a:lvl1pPr>
            <a:lvl2pPr marL="0" indent="160729" algn="ctr">
              <a:spcBef>
                <a:spcPts val="0"/>
              </a:spcBef>
              <a:buSzTx/>
              <a:buNone/>
              <a:defRPr sz="2200"/>
            </a:lvl2pPr>
            <a:lvl3pPr marL="0" indent="321457" algn="ctr">
              <a:spcBef>
                <a:spcPts val="0"/>
              </a:spcBef>
              <a:buSzTx/>
              <a:buNone/>
              <a:defRPr sz="2200"/>
            </a:lvl3pPr>
            <a:lvl4pPr marL="0" indent="482186" algn="ctr">
              <a:spcBef>
                <a:spcPts val="0"/>
              </a:spcBef>
              <a:buSzTx/>
              <a:buNone/>
              <a:defRPr sz="2200"/>
            </a:lvl4pPr>
            <a:lvl5pPr marL="0" indent="642915" algn="ctr">
              <a:spcBef>
                <a:spcPts val="0"/>
              </a:spcBef>
              <a:buSzTx/>
              <a:buNone/>
              <a:defRPr sz="22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5" name="Shape 23">
            <a:extLst>
              <a:ext uri="{FF2B5EF4-FFF2-40B4-BE49-F238E27FC236}">
                <a16:creationId xmlns:a16="http://schemas.microsoft.com/office/drawing/2014/main" id="{006A9109-FF59-451D-A4FF-071786EFBDB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438650" y="6500813"/>
            <a:ext cx="258763" cy="26828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5E1372-B28F-41C8-9B4B-8FA476CE9E5C}" type="slidenum">
              <a:rPr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77139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6971"/>
    </mc:Choice>
    <mc:Fallback xmlns="">
      <p:transition advTm="26971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D26E26-5BBC-4E8A-AECC-C4D0F1C4D424}" type="datetime1">
              <a:rPr lang="ru-RU"/>
              <a:pPr>
                <a:defRPr/>
              </a:pPr>
              <a:t>12.09.2022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НТС ОИЯИ 20/06/2019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ACE422-80A1-47B4-8B5D-FEF25DAF0951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6971"/>
    </mc:Choice>
    <mc:Fallback xmlns="">
      <p:transition advTm="26971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0E9DA0-8DEB-45BE-AF49-5A9402F49FEE}" type="datetime1">
              <a:rPr lang="ru-RU"/>
              <a:pPr>
                <a:defRPr/>
              </a:pPr>
              <a:t>12.09.2022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НТС ОИЯИ 20/06/2019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F52BE30-C319-4499-B4F0-D60A7AC3CD21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6971"/>
    </mc:Choice>
    <mc:Fallback xmlns="">
      <p:transition advTm="26971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B203CB-C3C8-4EEF-B613-0C89A28C7EC7}" type="datetime1">
              <a:rPr lang="ru-RU"/>
              <a:pPr>
                <a:defRPr/>
              </a:pPr>
              <a:t>12.09.2022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НТС ОИЯИ 20/06/2019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CF7F6B8-D97A-41A3-8292-F98D293B863B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6971"/>
    </mc:Choice>
    <mc:Fallback xmlns="">
      <p:transition advTm="26971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B4CC69-2939-405E-8807-0C9504E1D419}" type="datetime1">
              <a:rPr lang="ru-RU"/>
              <a:pPr>
                <a:defRPr/>
              </a:pPr>
              <a:t>12.09.2022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НТС ОИЯИ 20/06/2019</a:t>
            </a: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0F5446-E266-4C3F-BF03-2477265E4609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6971"/>
    </mc:Choice>
    <mc:Fallback xmlns="">
      <p:transition advTm="26971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B85F79-00AF-4963-8833-0A2448BFC0CB}" type="datetime1">
              <a:rPr lang="ru-RU"/>
              <a:pPr>
                <a:defRPr/>
              </a:pPr>
              <a:t>12.09.2022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НТС ОИЯИ 20/06/2019</a:t>
            </a: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1E3059-2DC2-4CC6-867C-A5997B3A8BDE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6971"/>
    </mc:Choice>
    <mc:Fallback xmlns="">
      <p:transition advTm="26971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FCBFBF-0F55-426B-8AAF-7C49F104DF6E}" type="datetime1">
              <a:rPr lang="ru-RU"/>
              <a:pPr>
                <a:defRPr/>
              </a:pPr>
              <a:t>12.09.2022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НТС ОИЯИ 20/06/2019</a:t>
            </a: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F72CAE-9501-4565-90F7-CA5F997C641B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6971"/>
    </mc:Choice>
    <mc:Fallback xmlns="">
      <p:transition advTm="26971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5B7981-2F79-4E8B-9391-A0F98F863443}" type="datetime1">
              <a:rPr lang="ru-RU"/>
              <a:pPr>
                <a:defRPr/>
              </a:pPr>
              <a:t>12.09.2022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НТС ОИЯИ 20/06/2019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788BFA6-2415-4F37-A2C7-E28C51B4257E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6971"/>
    </mc:Choice>
    <mc:Fallback xmlns="">
      <p:transition advTm="26971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86DC83-C24F-40F1-8199-C964925AC969}" type="datetime1">
              <a:rPr lang="ru-RU"/>
              <a:pPr>
                <a:defRPr/>
              </a:pPr>
              <a:t>12.09.2022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НТС ОИЯИ 20/06/2019</a:t>
            </a: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997A8CE-033B-499B-AA7F-EF0F7ED05F82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6971"/>
    </mc:Choice>
    <mc:Fallback xmlns="">
      <p:transition advTm="26971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57C8D6-1D1D-4A75-BCC9-208A46E1FAE4}" type="datetime1">
              <a:rPr lang="ru-RU"/>
              <a:pPr>
                <a:defRPr/>
              </a:pPr>
              <a:t>12.09.2022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НТС ОИЯИ 20/06/2019</a:t>
            </a: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96645F1-B022-49B0-A3A2-0C2B060D6C26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6971"/>
    </mc:Choice>
    <mc:Fallback xmlns="">
      <p:transition advTm="26971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883969-9D44-4395-A6E1-E810A7C3EE16}" type="datetime1">
              <a:rPr lang="ru-RU"/>
              <a:pPr>
                <a:defRPr/>
              </a:pPr>
              <a:t>12.09.2022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НТС ОИЯИ 20/06/2019</a:t>
            </a: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CAF84E-B3E9-469B-B003-99DC0AF04C2F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6971"/>
    </mc:Choice>
    <mc:Fallback xmlns="">
      <p:transition advTm="26971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CB05C0-33D0-4057-BDBC-F38FE7480171}" type="datetime1">
              <a:rPr lang="ru-RU"/>
              <a:pPr>
                <a:defRPr/>
              </a:pPr>
              <a:t>12.09.2022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НТС ОИЯИ 20/06/2019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6C5A41-7848-4EB0-98E5-1854283819BA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6971"/>
    </mc:Choice>
    <mc:Fallback xmlns="">
      <p:transition advTm="26971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92C852-1182-4889-9570-C77DE3DA31EA}" type="datetime1">
              <a:rPr lang="ru-RU"/>
              <a:pPr>
                <a:defRPr/>
              </a:pPr>
              <a:t>12.09.2022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НТС ОИЯИ 20/06/2019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568BD5-7413-4DD6-82A5-FC8F0142A26C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6971"/>
    </mc:Choice>
    <mc:Fallback xmlns="">
      <p:transition advTm="26971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E07FC9-F6B9-453E-BB8E-9224E813DE69}" type="datetime1">
              <a:rPr lang="ru-RU"/>
              <a:pPr>
                <a:defRPr/>
              </a:pPr>
              <a:t>12.09.2022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НТС ОИЯИ 20/06/2019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4F6C63-8663-4AA7-9092-CE0AC0F0CB67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6971"/>
    </mc:Choice>
    <mc:Fallback xmlns="">
      <p:transition advTm="26971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ED7ECA-C43C-4019-8AB1-4ED8004D5384}" type="datetime1">
              <a:rPr lang="ru-RU"/>
              <a:pPr>
                <a:defRPr/>
              </a:pPr>
              <a:t>12.09.2022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НТС ОИЯИ 20/06/2019</a:t>
            </a: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7A775E-9BAE-4EE2-9EF8-2635681B30E0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6971"/>
    </mc:Choice>
    <mc:Fallback xmlns="">
      <p:transition advTm="26971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87A97B-19D7-4A15-85FA-60D9C748BFE2}" type="datetime1">
              <a:rPr lang="ru-RU"/>
              <a:pPr>
                <a:defRPr/>
              </a:pPr>
              <a:t>12.09.2022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НТС ОИЯИ 20/06/2019</a:t>
            </a: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29786D-A0D3-4E2C-B8BA-5B996F0099E0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6971"/>
    </mc:Choice>
    <mc:Fallback xmlns="">
      <p:transition advTm="26971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D4C972-46BC-46E7-9D75-5E3D74946119}" type="datetime1">
              <a:rPr lang="ru-RU"/>
              <a:pPr>
                <a:defRPr/>
              </a:pPr>
              <a:t>12.09.2022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НТС ОИЯИ 20/06/2019</a:t>
            </a: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113B673-43DF-4DC9-B05E-6572BF4BEB5F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6971"/>
    </mc:Choice>
    <mc:Fallback xmlns="">
      <p:transition advTm="26971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F941B4-51C7-48A2-A29A-9E3A0E4F4C2C}" type="datetime1">
              <a:rPr lang="ru-RU"/>
              <a:pPr>
                <a:defRPr/>
              </a:pPr>
              <a:t>12.09.2022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НТС ОИЯИ 20/06/2019</a:t>
            </a: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87FB23-D87D-4895-A445-31B638AAC271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6971"/>
    </mc:Choice>
    <mc:Fallback xmlns="">
      <p:transition advTm="26971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99C8AC-9A17-4085-8059-F58D52CF98E3}" type="datetime1">
              <a:rPr lang="ru-RU"/>
              <a:pPr>
                <a:defRPr/>
              </a:pPr>
              <a:t>12.09.2022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НТС ОИЯИ 20/06/2019</a:t>
            </a: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64404E9-55B9-473F-9911-263DAB211E58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6971"/>
    </mc:Choice>
    <mc:Fallback xmlns="">
      <p:transition advTm="26971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FC3D80-82BA-4488-8F43-891BED7AD2A1}" type="datetime1">
              <a:rPr lang="ru-RU"/>
              <a:pPr>
                <a:defRPr/>
              </a:pPr>
              <a:t>12.09.2022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НТС ОИЯИ 20/06/2019</a:t>
            </a: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6ED87B-7C21-47C9-9CEC-D23AF43484C0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6971"/>
    </mc:Choice>
    <mc:Fallback xmlns="">
      <p:transition advTm="26971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 dirty="0" err="1"/>
              <a:t>RuPAC</a:t>
            </a:r>
            <a:r>
              <a:rPr lang="en-US" dirty="0"/>
              <a:t> 2021, Crimea, </a:t>
            </a:r>
            <a:r>
              <a:rPr lang="en-US" dirty="0" err="1"/>
              <a:t>Alushta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010400" y="6492875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fld id="{C83BE570-BFF4-46A7-BC08-4499CFDC819E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707" r:id="rId12"/>
    <p:sldLayoutId id="2147483708" r:id="rId13"/>
  </p:sldLayoutIdLst>
  <mc:AlternateContent xmlns:mc="http://schemas.openxmlformats.org/markup-compatibility/2006" xmlns:p14="http://schemas.microsoft.com/office/powerpoint/2010/main">
    <mc:Choice Requires="p14">
      <p:transition p14:dur="10" advTm="26971"/>
    </mc:Choice>
    <mc:Fallback xmlns="">
      <p:transition advTm="26971"/>
    </mc:Fallback>
  </mc:AlternateConten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2051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D944C02-8B36-4C56-992C-1042E76873ED}" type="datetime1">
              <a:rPr lang="ru-RU"/>
              <a:pPr>
                <a:defRPr/>
              </a:pPr>
              <a:t>12.09.2022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ru-RU"/>
              <a:t>НТС ОИЯИ 20/06/2019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fld id="{32F8778A-1891-48DE-89D6-6E38E5CCBB45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</p:sldLayoutIdLst>
  <mc:AlternateContent xmlns:mc="http://schemas.openxmlformats.org/markup-compatibility/2006" xmlns:p14="http://schemas.microsoft.com/office/powerpoint/2010/main">
    <mc:Choice Requires="p14">
      <p:transition p14:dur="10" advTm="26971"/>
    </mc:Choice>
    <mc:Fallback xmlns="">
      <p:transition advTm="26971"/>
    </mc:Fallback>
  </mc:AlternateConten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8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6.png"/><Relationship Id="rId7" Type="http://schemas.openxmlformats.org/officeDocument/2006/relationships/image" Target="../media/image2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.png"/><Relationship Id="rId7" Type="http://schemas.openxmlformats.org/officeDocument/2006/relationships/image" Target="../media/image3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2.png"/><Relationship Id="rId7" Type="http://schemas.openxmlformats.org/officeDocument/2006/relationships/image" Target="../media/image41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.png"/><Relationship Id="rId9" Type="http://schemas.openxmlformats.org/officeDocument/2006/relationships/image" Target="../media/image43.jpe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45.png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4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2.png"/><Relationship Id="rId7" Type="http://schemas.openxmlformats.org/officeDocument/2006/relationships/image" Target="../media/image5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5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4.jpeg"/><Relationship Id="rId5" Type="http://schemas.openxmlformats.org/officeDocument/2006/relationships/image" Target="../media/image53.png"/><Relationship Id="rId4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image" Target="../media/image2.png"/><Relationship Id="rId7" Type="http://schemas.openxmlformats.org/officeDocument/2006/relationships/image" Target="../media/image5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10" Type="http://schemas.openxmlformats.org/officeDocument/2006/relationships/image" Target="../media/image62.jpeg"/><Relationship Id="rId4" Type="http://schemas.openxmlformats.org/officeDocument/2006/relationships/image" Target="../media/image3.png"/><Relationship Id="rId9" Type="http://schemas.openxmlformats.org/officeDocument/2006/relationships/image" Target="../media/image61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image" Target="../media/image8.png"/><Relationship Id="rId7" Type="http://schemas.openxmlformats.org/officeDocument/2006/relationships/image" Target="../media/image6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eg"/><Relationship Id="rId11" Type="http://schemas.openxmlformats.org/officeDocument/2006/relationships/image" Target="../media/image68.png"/><Relationship Id="rId5" Type="http://schemas.openxmlformats.org/officeDocument/2006/relationships/image" Target="../media/image3.png"/><Relationship Id="rId10" Type="http://schemas.openxmlformats.org/officeDocument/2006/relationships/image" Target="../media/image67.jpeg"/><Relationship Id="rId4" Type="http://schemas.openxmlformats.org/officeDocument/2006/relationships/image" Target="../media/image2.png"/><Relationship Id="rId9" Type="http://schemas.openxmlformats.org/officeDocument/2006/relationships/image" Target="../media/image66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openxmlformats.org/officeDocument/2006/relationships/image" Target="../media/image8.png"/><Relationship Id="rId7" Type="http://schemas.openxmlformats.org/officeDocument/2006/relationships/image" Target="../media/image70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9.jpeg"/><Relationship Id="rId5" Type="http://schemas.openxmlformats.org/officeDocument/2006/relationships/image" Target="../media/image3.png"/><Relationship Id="rId10" Type="http://schemas.microsoft.com/office/2007/relationships/hdphoto" Target="../media/hdphoto5.wdp"/><Relationship Id="rId4" Type="http://schemas.openxmlformats.org/officeDocument/2006/relationships/image" Target="../media/image2.png"/><Relationship Id="rId9" Type="http://schemas.openxmlformats.org/officeDocument/2006/relationships/image" Target="../media/image7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10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881AE60-FDC7-4A3C-8FBD-8CDAD2C2081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09" b="11715"/>
          <a:stretch/>
        </p:blipFill>
        <p:spPr>
          <a:xfrm>
            <a:off x="213064" y="1243591"/>
            <a:ext cx="8726750" cy="4771870"/>
          </a:xfrm>
          <a:prstGeom prst="rect">
            <a:avLst/>
          </a:prstGeom>
        </p:spPr>
      </p:pic>
      <p:sp>
        <p:nvSpPr>
          <p:cNvPr id="22532" name="Rectangle 4"/>
          <p:cNvSpPr>
            <a:spLocks/>
          </p:cNvSpPr>
          <p:nvPr/>
        </p:nvSpPr>
        <p:spPr bwMode="auto">
          <a:xfrm>
            <a:off x="2047525" y="6015461"/>
            <a:ext cx="5246671" cy="53374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/>
          <a:lstStyle/>
          <a:p>
            <a:pPr algn="ctr" eaLnBrk="0" hangingPunct="0"/>
            <a:r>
              <a:rPr lang="en-US" sz="2400" dirty="0" err="1">
                <a:latin typeface="Georgia" pitchFamily="18" charset="0"/>
                <a:sym typeface="Arial" pitchFamily="34" charset="0"/>
              </a:rPr>
              <a:t>A.Butenko</a:t>
            </a:r>
            <a:r>
              <a:rPr lang="en-US" sz="2400" dirty="0">
                <a:latin typeface="Georgia" pitchFamily="18" charset="0"/>
                <a:sym typeface="Arial" pitchFamily="34" charset="0"/>
              </a:rPr>
              <a:t> </a:t>
            </a:r>
            <a:r>
              <a:rPr lang="en-US" sz="2400" dirty="0">
                <a:latin typeface="Georgia" pitchFamily="18" charset="0"/>
              </a:rPr>
              <a:t>on behalf of the team</a:t>
            </a:r>
            <a:endParaRPr lang="ru-RU" sz="2400" dirty="0">
              <a:latin typeface="Georgia" pitchFamily="18" charset="0"/>
            </a:endParaRPr>
          </a:p>
          <a:p>
            <a:pPr marL="39688" algn="ctr">
              <a:defRPr/>
            </a:pPr>
            <a:endParaRPr lang="en-US" sz="2400" b="1" i="1" dirty="0">
              <a:solidFill>
                <a:srgbClr val="262673"/>
              </a:solidFill>
              <a:cs typeface="Arial" pitchFamily="34" charset="0"/>
              <a:sym typeface="Arial" pitchFamily="34" charset="0"/>
            </a:endParaRPr>
          </a:p>
        </p:txBody>
      </p:sp>
      <p:sp>
        <p:nvSpPr>
          <p:cNvPr id="4" name="Номер слайда 1"/>
          <p:cNvSpPr>
            <a:spLocks noGrp="1"/>
          </p:cNvSpPr>
          <p:nvPr>
            <p:ph type="sldNum" sz="quarter" idx="12"/>
          </p:nvPr>
        </p:nvSpPr>
        <p:spPr bwMode="auto">
          <a:xfrm>
            <a:off x="7077622" y="6579072"/>
            <a:ext cx="2133600" cy="36512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34E65C6D-9F09-4360-BD58-7973B6DE26CF}" type="slidenum">
              <a:rPr lang="ru-RU" altLang="ru-RU"/>
              <a:pPr/>
              <a:t>1</a:t>
            </a:fld>
            <a:endParaRPr lang="ru-RU" altLang="ru-RU" dirty="0"/>
          </a:p>
        </p:txBody>
      </p:sp>
      <p:grpSp>
        <p:nvGrpSpPr>
          <p:cNvPr id="5" name="Gruppieren"/>
          <p:cNvGrpSpPr>
            <a:grpSpLocks/>
          </p:cNvGrpSpPr>
          <p:nvPr/>
        </p:nvGrpSpPr>
        <p:grpSpPr bwMode="auto">
          <a:xfrm>
            <a:off x="0" y="6278563"/>
            <a:ext cx="9119949" cy="568325"/>
            <a:chOff x="0" y="0"/>
            <a:chExt cx="8799077" cy="567611"/>
          </a:xfrm>
        </p:grpSpPr>
        <p:pic>
          <p:nvPicPr>
            <p:cNvPr id="6" name="JINR_logo_alpha.png" descr="JINR_logo_alpha.png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8174684" y="0"/>
              <a:ext cx="624393" cy="540600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</p:pic>
        <p:pic>
          <p:nvPicPr>
            <p:cNvPr id="7" name="NICA_logo_alpha.png" descr="NICA_logo_alpha.png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0" y="94554"/>
              <a:ext cx="926575" cy="473057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</p:pic>
      </p:grpSp>
      <p:sp>
        <p:nvSpPr>
          <p:cNvPr id="8" name="TextBox 2"/>
          <p:cNvSpPr txBox="1">
            <a:spLocks noChangeArrowheads="1"/>
          </p:cNvSpPr>
          <p:nvPr/>
        </p:nvSpPr>
        <p:spPr bwMode="auto">
          <a:xfrm>
            <a:off x="1331367" y="6508334"/>
            <a:ext cx="631216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en-US" sz="1600" i="1" dirty="0" err="1"/>
              <a:t>Sarantsev</a:t>
            </a:r>
            <a:r>
              <a:rPr lang="en-US" sz="1600" i="1" dirty="0"/>
              <a:t> V.P. workshop, 20 of September 2022, Crimea, </a:t>
            </a:r>
            <a:r>
              <a:rPr lang="en-US" sz="1600" i="1" dirty="0" err="1"/>
              <a:t>Alushta</a:t>
            </a:r>
            <a:endParaRPr lang="ru-RU" sz="1600" i="1" dirty="0"/>
          </a:p>
        </p:txBody>
      </p:sp>
      <p:sp>
        <p:nvSpPr>
          <p:cNvPr id="10" name="Rectangle 81"/>
          <p:cNvSpPr>
            <a:spLocks noChangeArrowheads="1"/>
          </p:cNvSpPr>
          <p:nvPr/>
        </p:nvSpPr>
        <p:spPr bwMode="auto">
          <a:xfrm>
            <a:off x="136055" y="-1282"/>
            <a:ext cx="7941145" cy="132343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i="1" kern="0" dirty="0">
                <a:solidFill>
                  <a:srgbClr val="2A20E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anose="020B0604020202020204" pitchFamily="34" charset="0"/>
              </a:rPr>
              <a:t>Status of the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i="1" kern="0" dirty="0">
                <a:solidFill>
                  <a:srgbClr val="2A20E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anose="020B0604020202020204" pitchFamily="34" charset="0"/>
              </a:rPr>
              <a:t>	NICA accelerator complex</a:t>
            </a:r>
            <a:endParaRPr lang="ru-RU" sz="4000" b="1" i="1" kern="0" dirty="0">
              <a:solidFill>
                <a:srgbClr val="2A20E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7" descr="NICA-Logo_4c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362587" y="22371"/>
            <a:ext cx="1757362" cy="86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9" descr="NICA_header_bl-wh.t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1044575"/>
          </a:xfrm>
          <a:prstGeom prst="rect">
            <a:avLst/>
          </a:prstGeom>
          <a:solidFill>
            <a:srgbClr val="CCECFF"/>
          </a:solidFill>
          <a:ln w="9525">
            <a:noFill/>
            <a:miter lim="800000"/>
            <a:headEnd/>
            <a:tailEnd/>
          </a:ln>
        </p:spPr>
      </p:pic>
      <p:sp>
        <p:nvSpPr>
          <p:cNvPr id="25" name="Прямоугольник 24"/>
          <p:cNvSpPr/>
          <p:nvPr/>
        </p:nvSpPr>
        <p:spPr>
          <a:xfrm>
            <a:off x="2124075" y="2997200"/>
            <a:ext cx="792163" cy="27352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Arial" charset="0"/>
              <a:cs typeface="Arial" pitchFamily="34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2916238" y="3644900"/>
            <a:ext cx="1943100" cy="18002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Arial" charset="0"/>
              <a:cs typeface="Arial" pitchFamily="34" charset="0"/>
            </a:endParaRPr>
          </a:p>
        </p:txBody>
      </p:sp>
      <p:pic>
        <p:nvPicPr>
          <p:cNvPr id="2051" name="Picture 3" descr="D:\Andrey\-=Work=-\=Nuclotron M=\=Системы=\HiLac\Layout-HILac+LU20-big.jpg"/>
          <p:cNvPicPr>
            <a:picLocks noChangeAspect="1" noChangeArrowheads="1"/>
          </p:cNvPicPr>
          <p:nvPr/>
        </p:nvPicPr>
        <p:blipFill>
          <a:blip r:embed="rId4" cstate="screen"/>
          <a:srcRect t="3096" b="5879"/>
          <a:stretch>
            <a:fillRect/>
          </a:stretch>
        </p:blipFill>
        <p:spPr bwMode="auto">
          <a:xfrm>
            <a:off x="188685" y="785611"/>
            <a:ext cx="8752115" cy="560231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3993706" y="874953"/>
            <a:ext cx="18389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p↑, d↑, ions Z/A&gt;0,3</a:t>
            </a:r>
            <a:endParaRPr lang="ru-RU" sz="14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7574280" y="1400284"/>
            <a:ext cx="5100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RFQ</a:t>
            </a:r>
            <a:endParaRPr lang="ru-RU" sz="12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7749539" y="1054040"/>
            <a:ext cx="109677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Ions Z/A&gt;0,3</a:t>
            </a:r>
            <a:endParaRPr lang="ru-RU" sz="1200" b="1" dirty="0"/>
          </a:p>
          <a:p>
            <a:pPr algn="ctr"/>
            <a:r>
              <a:rPr lang="en-US" b="1" dirty="0"/>
              <a:t>LIS</a:t>
            </a:r>
            <a:endParaRPr lang="ru-RU" b="1" dirty="0"/>
          </a:p>
        </p:txBody>
      </p:sp>
      <p:sp>
        <p:nvSpPr>
          <p:cNvPr id="6" name="TextBox 5"/>
          <p:cNvSpPr txBox="1"/>
          <p:nvPr/>
        </p:nvSpPr>
        <p:spPr>
          <a:xfrm>
            <a:off x="8404332" y="1562526"/>
            <a:ext cx="62228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SPI</a:t>
            </a:r>
          </a:p>
          <a:p>
            <a:r>
              <a:rPr lang="en-US" sz="1200" b="1" dirty="0" err="1"/>
              <a:t>p↑,d</a:t>
            </a:r>
            <a:r>
              <a:rPr lang="en-US" sz="1200" b="1" dirty="0"/>
              <a:t>↑</a:t>
            </a:r>
          </a:p>
          <a:p>
            <a:r>
              <a:rPr lang="en-US" sz="1200" b="1" dirty="0"/>
              <a:t>10mA</a:t>
            </a:r>
            <a:endParaRPr lang="ru-RU" sz="1200" b="1" dirty="0"/>
          </a:p>
        </p:txBody>
      </p:sp>
      <p:sp>
        <p:nvSpPr>
          <p:cNvPr id="7" name="TextBox 6"/>
          <p:cNvSpPr txBox="1"/>
          <p:nvPr/>
        </p:nvSpPr>
        <p:spPr>
          <a:xfrm rot="2462429">
            <a:off x="3651861" y="3942716"/>
            <a:ext cx="91563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b="1" dirty="0" err="1"/>
              <a:t>HILAc</a:t>
            </a:r>
            <a:r>
              <a:rPr lang="en-US" b="1" dirty="0"/>
              <a:t> </a:t>
            </a:r>
            <a:endParaRPr lang="ru-RU" sz="1400" b="1" baseline="30000" dirty="0"/>
          </a:p>
        </p:txBody>
      </p:sp>
      <p:sp>
        <p:nvSpPr>
          <p:cNvPr id="15" name="TextBox 14"/>
          <p:cNvSpPr txBox="1"/>
          <p:nvPr/>
        </p:nvSpPr>
        <p:spPr>
          <a:xfrm>
            <a:off x="4452844" y="3969851"/>
            <a:ext cx="1178326" cy="7899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/>
              <a:t>HILAc</a:t>
            </a:r>
            <a:r>
              <a:rPr lang="en-US" b="1" dirty="0"/>
              <a:t> building</a:t>
            </a:r>
            <a:endParaRPr lang="en-US" sz="1400" b="1" dirty="0"/>
          </a:p>
          <a:p>
            <a:endParaRPr lang="ru-RU" sz="1400" b="1" baseline="30000" dirty="0"/>
          </a:p>
        </p:txBody>
      </p:sp>
      <p:sp>
        <p:nvSpPr>
          <p:cNvPr id="16" name="TextBox 15"/>
          <p:cNvSpPr txBox="1"/>
          <p:nvPr/>
        </p:nvSpPr>
        <p:spPr>
          <a:xfrm>
            <a:off x="0" y="1146373"/>
            <a:ext cx="1197764" cy="92333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/>
              <a:t>Booster</a:t>
            </a:r>
          </a:p>
          <a:p>
            <a:r>
              <a:rPr lang="en-US" b="1" dirty="0"/>
              <a:t>Injection </a:t>
            </a:r>
          </a:p>
          <a:p>
            <a:r>
              <a:rPr lang="en-US" b="1" dirty="0"/>
              <a:t>channel</a:t>
            </a:r>
            <a:endParaRPr lang="ru-RU" sz="1400" b="1" baseline="30000" dirty="0"/>
          </a:p>
        </p:txBody>
      </p:sp>
      <p:sp>
        <p:nvSpPr>
          <p:cNvPr id="17" name="TextBox 16"/>
          <p:cNvSpPr txBox="1"/>
          <p:nvPr/>
        </p:nvSpPr>
        <p:spPr>
          <a:xfrm rot="16710468">
            <a:off x="1027734" y="5366265"/>
            <a:ext cx="13965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/>
              <a:t>Nuclotron</a:t>
            </a:r>
            <a:endParaRPr lang="ru-RU" sz="2000" b="1" baseline="30000" dirty="0"/>
          </a:p>
        </p:txBody>
      </p:sp>
      <p:sp>
        <p:nvSpPr>
          <p:cNvPr id="18" name="TextBox 17"/>
          <p:cNvSpPr txBox="1"/>
          <p:nvPr/>
        </p:nvSpPr>
        <p:spPr>
          <a:xfrm rot="16472544">
            <a:off x="170849" y="5056240"/>
            <a:ext cx="1217000" cy="4206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baseline="30000" dirty="0"/>
              <a:t>Booster</a:t>
            </a:r>
            <a:endParaRPr lang="ru-RU" sz="3200" b="1" baseline="30000" dirty="0"/>
          </a:p>
        </p:txBody>
      </p:sp>
      <p:sp>
        <p:nvSpPr>
          <p:cNvPr id="19" name="TextBox 18"/>
          <p:cNvSpPr txBox="1"/>
          <p:nvPr/>
        </p:nvSpPr>
        <p:spPr>
          <a:xfrm>
            <a:off x="6218890" y="5266554"/>
            <a:ext cx="1355389" cy="10669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RF amplifier for LU-20</a:t>
            </a:r>
            <a:endParaRPr lang="en-US" sz="1400" b="1" dirty="0"/>
          </a:p>
          <a:p>
            <a:endParaRPr lang="ru-RU" sz="1400" b="1" baseline="30000" dirty="0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 flipH="1" flipV="1">
            <a:off x="1312394" y="1266922"/>
            <a:ext cx="622301" cy="1590675"/>
          </a:xfrm>
          <a:prstGeom prst="line">
            <a:avLst/>
          </a:prstGeom>
          <a:ln w="76200" cap="rnd">
            <a:solidFill>
              <a:schemeClr val="accent3">
                <a:lumMod val="20000"/>
                <a:lumOff val="8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5629727" y="2247487"/>
            <a:ext cx="1178326" cy="7899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LU-20 building</a:t>
            </a:r>
            <a:endParaRPr lang="en-US" sz="1400" b="1" dirty="0"/>
          </a:p>
          <a:p>
            <a:endParaRPr lang="ru-RU" sz="1400" b="1" baseline="30000" dirty="0"/>
          </a:p>
        </p:txBody>
      </p:sp>
      <p:sp>
        <p:nvSpPr>
          <p:cNvPr id="21" name="TextBox 3"/>
          <p:cNvSpPr txBox="1"/>
          <p:nvPr/>
        </p:nvSpPr>
        <p:spPr>
          <a:xfrm>
            <a:off x="1" y="0"/>
            <a:ext cx="5344732" cy="523220"/>
          </a:xfrm>
          <a:prstGeom prst="rect">
            <a:avLst/>
          </a:prstGeom>
          <a:solidFill>
            <a:srgbClr val="C6D9F1">
              <a:alpha val="72157"/>
            </a:srgbClr>
          </a:solidFill>
          <a:ln w="12700">
            <a:miter lim="400000"/>
          </a:ln>
          <a:extLst>
            <a:ext uri="{C572A759-6A51-4108-AA02-DFA0A04FC94B}"/>
          </a:extLst>
        </p:spPr>
        <p:txBody>
          <a:bodyPr wrap="square" lIns="45719" rIns="45719">
            <a:spAutoFit/>
          </a:bodyPr>
          <a:lstStyle>
            <a:lvl1pPr algn="ctr">
              <a:defRPr sz="3600">
                <a:solidFill>
                  <a:srgbClr val="254061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ru-RU" sz="2800" b="1" i="1" dirty="0">
                <a:solidFill>
                  <a:srgbClr val="1400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Layout of the linear Injectors</a:t>
            </a:r>
          </a:p>
        </p:txBody>
      </p:sp>
      <p:grpSp>
        <p:nvGrpSpPr>
          <p:cNvPr id="3" name="Gruppieren"/>
          <p:cNvGrpSpPr>
            <a:grpSpLocks/>
          </p:cNvGrpSpPr>
          <p:nvPr/>
        </p:nvGrpSpPr>
        <p:grpSpPr bwMode="auto">
          <a:xfrm>
            <a:off x="165100" y="6278563"/>
            <a:ext cx="8797925" cy="568325"/>
            <a:chOff x="0" y="0"/>
            <a:chExt cx="8799077" cy="567611"/>
          </a:xfrm>
        </p:grpSpPr>
        <p:pic>
          <p:nvPicPr>
            <p:cNvPr id="24" name="JINR_logo_alpha.png" descr="JINR_logo_alpha.png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8174684" y="0"/>
              <a:ext cx="624393" cy="540600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</p:pic>
        <p:pic>
          <p:nvPicPr>
            <p:cNvPr id="27" name="NICA_logo_alpha.png" descr="NICA_logo_alpha.png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0" y="94554"/>
              <a:ext cx="926575" cy="473057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</p:pic>
      </p:grpSp>
      <p:sp>
        <p:nvSpPr>
          <p:cNvPr id="23" name="Полилиния 22"/>
          <p:cNvSpPr/>
          <p:nvPr/>
        </p:nvSpPr>
        <p:spPr>
          <a:xfrm rot="2159837">
            <a:off x="-556179" y="2670591"/>
            <a:ext cx="6346681" cy="1837656"/>
          </a:xfrm>
          <a:custGeom>
            <a:avLst/>
            <a:gdLst>
              <a:gd name="connsiteX0" fmla="*/ 2342226 w 3628008"/>
              <a:gd name="connsiteY0" fmla="*/ 28112 h 2503502"/>
              <a:gd name="connsiteX1" fmla="*/ 566692 w 3628008"/>
              <a:gd name="connsiteY1" fmla="*/ 480873 h 2503502"/>
              <a:gd name="connsiteX2" fmla="*/ 96175 w 3628008"/>
              <a:gd name="connsiteY2" fmla="*/ 1439662 h 2503502"/>
              <a:gd name="connsiteX3" fmla="*/ 1143740 w 3628008"/>
              <a:gd name="connsiteY3" fmla="*/ 2336306 h 2503502"/>
              <a:gd name="connsiteX4" fmla="*/ 2839375 w 3628008"/>
              <a:gd name="connsiteY4" fmla="*/ 2336306 h 2503502"/>
              <a:gd name="connsiteX5" fmla="*/ 3611732 w 3628008"/>
              <a:gd name="connsiteY5" fmla="*/ 1333130 h 2503502"/>
              <a:gd name="connsiteX6" fmla="*/ 2937030 w 3628008"/>
              <a:gd name="connsiteY6" fmla="*/ 463118 h 2503502"/>
              <a:gd name="connsiteX7" fmla="*/ 1552113 w 3628008"/>
              <a:gd name="connsiteY7" fmla="*/ 10357 h 25035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28008" h="2503502">
                <a:moveTo>
                  <a:pt x="2342226" y="28112"/>
                </a:moveTo>
                <a:cubicBezTo>
                  <a:pt x="1641630" y="136863"/>
                  <a:pt x="941034" y="245615"/>
                  <a:pt x="566692" y="480873"/>
                </a:cubicBezTo>
                <a:cubicBezTo>
                  <a:pt x="192350" y="716131"/>
                  <a:pt x="0" y="1130423"/>
                  <a:pt x="96175" y="1439662"/>
                </a:cubicBezTo>
                <a:cubicBezTo>
                  <a:pt x="192350" y="1748901"/>
                  <a:pt x="686540" y="2186865"/>
                  <a:pt x="1143740" y="2336306"/>
                </a:cubicBezTo>
                <a:cubicBezTo>
                  <a:pt x="1600940" y="2485747"/>
                  <a:pt x="2428043" y="2503502"/>
                  <a:pt x="2839375" y="2336306"/>
                </a:cubicBezTo>
                <a:cubicBezTo>
                  <a:pt x="3250707" y="2169110"/>
                  <a:pt x="3595456" y="1645328"/>
                  <a:pt x="3611732" y="1333130"/>
                </a:cubicBezTo>
                <a:cubicBezTo>
                  <a:pt x="3628008" y="1020932"/>
                  <a:pt x="3280300" y="683580"/>
                  <a:pt x="2937030" y="463118"/>
                </a:cubicBezTo>
                <a:cubicBezTo>
                  <a:pt x="2593760" y="242656"/>
                  <a:pt x="1750381" y="0"/>
                  <a:pt x="1552113" y="10357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6971"/>
    </mc:Choice>
    <mc:Fallback xmlns="">
      <p:transition advTm="26971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 descr="IMG_20191011_095735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68823" y="1632271"/>
            <a:ext cx="3661725" cy="21229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23" name="Picture 9" descr="NICA_header_bl-wh.t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" y="49507"/>
            <a:ext cx="9144000" cy="104457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sp>
        <p:nvSpPr>
          <p:cNvPr id="5124" name="Номер слайда 1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92875"/>
            <a:ext cx="2133600" cy="36512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0D079663-BDAD-484A-B7DA-CC2F4DF70A6B}" type="slidenum">
              <a:rPr lang="ru-RU" altLang="ru-RU"/>
              <a:pPr/>
              <a:t>11</a:t>
            </a:fld>
            <a:endParaRPr lang="ru-RU" altLang="ru-RU"/>
          </a:p>
        </p:txBody>
      </p:sp>
      <p:grpSp>
        <p:nvGrpSpPr>
          <p:cNvPr id="5130" name="Gruppieren"/>
          <p:cNvGrpSpPr>
            <a:grpSpLocks/>
          </p:cNvGrpSpPr>
          <p:nvPr/>
        </p:nvGrpSpPr>
        <p:grpSpPr bwMode="auto">
          <a:xfrm>
            <a:off x="165100" y="6278563"/>
            <a:ext cx="8797925" cy="568325"/>
            <a:chOff x="0" y="0"/>
            <a:chExt cx="8799077" cy="567611"/>
          </a:xfrm>
        </p:grpSpPr>
        <p:pic>
          <p:nvPicPr>
            <p:cNvPr id="5133" name="JINR_logo_alpha.png" descr="JINR_logo_alpha.png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8174684" y="0"/>
              <a:ext cx="624393" cy="540600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</p:pic>
        <p:pic>
          <p:nvPicPr>
            <p:cNvPr id="5134" name="NICA_logo_alpha.png" descr="NICA_logo_alpha.png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0" y="94554"/>
              <a:ext cx="926575" cy="473057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</p:pic>
      </p:grpSp>
      <p:sp>
        <p:nvSpPr>
          <p:cNvPr id="25" name="TextBox 3"/>
          <p:cNvSpPr txBox="1"/>
          <p:nvPr/>
        </p:nvSpPr>
        <p:spPr>
          <a:xfrm>
            <a:off x="-1" y="0"/>
            <a:ext cx="6671463" cy="531792"/>
          </a:xfrm>
          <a:prstGeom prst="rect">
            <a:avLst/>
          </a:prstGeom>
          <a:solidFill>
            <a:srgbClr val="C6D9F1">
              <a:alpha val="72157"/>
            </a:srgbClr>
          </a:solidFill>
          <a:ln w="12700">
            <a:miter lim="400000"/>
          </a:ln>
          <a:extLst>
            <a:ext uri="{C572A759-6A51-4108-AA02-DFA0A04FC94B}"/>
          </a:extLst>
        </p:spPr>
        <p:txBody>
          <a:bodyPr wrap="square" lIns="45719" rIns="45719">
            <a:spAutoFit/>
          </a:bodyPr>
          <a:lstStyle>
            <a:lvl1pPr algn="ctr">
              <a:defRPr sz="3600">
                <a:solidFill>
                  <a:srgbClr val="254061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ru-RU" sz="2800" b="1" i="1" dirty="0">
                <a:solidFill>
                  <a:srgbClr val="1400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HILAC &amp;  Booster injection beam line</a:t>
            </a:r>
          </a:p>
        </p:txBody>
      </p:sp>
      <p:pic>
        <p:nvPicPr>
          <p:cNvPr id="40963" name="Picture 3" descr="D:\Загрузки Chrom\IMG_20200223_155306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234420">
            <a:off x="5581701" y="3923123"/>
            <a:ext cx="2899746" cy="22192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Picture 84" descr="D:\!Butenko\-=Work=-\=NICA=\HILAC\Photos\Photo HILAC\Untitled-1.jpg">
            <a:extLst>
              <a:ext uri="{FF2B5EF4-FFF2-40B4-BE49-F238E27FC236}">
                <a16:creationId xmlns:a16="http://schemas.microsoft.com/office/drawing/2014/main" id="{128A5A48-CD44-4CD3-84A4-515590EBE7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09704" y="1696260"/>
            <a:ext cx="4564372" cy="26423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23" name="Таблица 22">
            <a:extLst>
              <a:ext uri="{FF2B5EF4-FFF2-40B4-BE49-F238E27FC236}">
                <a16:creationId xmlns:a16="http://schemas.microsoft.com/office/drawing/2014/main" id="{17C89DC6-A1D8-49B5-8BF3-2BECC739D622}"/>
              </a:ext>
            </a:extLst>
          </p:cNvPr>
          <p:cNvGraphicFramePr>
            <a:graphicFrameLocks noGrp="1"/>
          </p:cNvGraphicFramePr>
          <p:nvPr/>
        </p:nvGraphicFramePr>
        <p:xfrm>
          <a:off x="658314" y="4483385"/>
          <a:ext cx="3759363" cy="1162752"/>
        </p:xfrm>
        <a:graphic>
          <a:graphicData uri="http://schemas.openxmlformats.org/drawingml/2006/table">
            <a:tbl>
              <a:tblPr/>
              <a:tblGrid>
                <a:gridCol w="25369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223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753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1" noProof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Times New Roman"/>
                          <a:cs typeface="Times"/>
                        </a:rPr>
                        <a:t>A/q   (Target Ion</a:t>
                      </a:r>
                      <a:r>
                        <a:rPr lang="en-US" sz="1600" b="1" i="1" baseline="0" noProof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600" b="1" i="1" noProof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Times New Roman"/>
                          <a:cs typeface="Times"/>
                        </a:rPr>
                        <a:t>Au</a:t>
                      </a:r>
                      <a:r>
                        <a:rPr lang="en-US" sz="1600" b="1" i="1" baseline="30000" noProof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Times New Roman"/>
                          <a:cs typeface="Times"/>
                        </a:rPr>
                        <a:t>31+</a:t>
                      </a:r>
                      <a:r>
                        <a:rPr lang="en-US" sz="1600" b="1" i="1" noProof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Times New Roman"/>
                          <a:cs typeface="Times"/>
                        </a:rPr>
                        <a:t>)</a:t>
                      </a:r>
                      <a:endParaRPr lang="en-US" sz="1600" b="1" i="1" noProof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66">
                        <a:alpha val="6470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1200"/>
                        </a:spcAft>
                      </a:pPr>
                      <a:r>
                        <a:rPr lang="en-US" sz="1600" b="1" i="1" noProof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"/>
                          <a:ea typeface="Times New Roman"/>
                          <a:cs typeface="Times"/>
                        </a:rPr>
                        <a:t>6.25</a:t>
                      </a:r>
                      <a:endParaRPr lang="en-US" sz="1600" b="1" i="1" noProof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66">
                        <a:alpha val="6470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6231">
                <a:tc>
                  <a:txBody>
                    <a:bodyPr/>
                    <a:lstStyle/>
                    <a:p>
                      <a:pPr algn="l">
                        <a:spcAft>
                          <a:spcPts val="1200"/>
                        </a:spcAft>
                      </a:pPr>
                      <a:r>
                        <a:rPr lang="en-US" sz="1600" b="1" i="1" noProof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"/>
                          <a:ea typeface="Times New Roman"/>
                          <a:cs typeface="Times"/>
                        </a:rPr>
                        <a:t>Beam current</a:t>
                      </a:r>
                      <a:endParaRPr lang="en-US" sz="1600" b="1" i="1" noProof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66">
                        <a:alpha val="6470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1200"/>
                        </a:spcAft>
                      </a:pPr>
                      <a:r>
                        <a:rPr lang="en-US" sz="1600" b="1" i="1" noProof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"/>
                          <a:ea typeface="Times New Roman"/>
                          <a:cs typeface="Times"/>
                        </a:rPr>
                        <a:t>&lt; 10 </a:t>
                      </a:r>
                      <a:r>
                        <a:rPr lang="en-US" sz="1600" b="1" i="1" noProof="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"/>
                          <a:ea typeface="Times New Roman"/>
                          <a:cs typeface="Times"/>
                        </a:rPr>
                        <a:t>emA</a:t>
                      </a:r>
                      <a:endParaRPr lang="en-US" sz="1600" b="1" i="1" noProof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66">
                        <a:alpha val="6470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6231">
                <a:tc>
                  <a:txBody>
                    <a:bodyPr/>
                    <a:lstStyle/>
                    <a:p>
                      <a:pPr algn="l">
                        <a:spcAft>
                          <a:spcPts val="1200"/>
                        </a:spcAft>
                      </a:pPr>
                      <a:r>
                        <a:rPr lang="en-US" sz="1600" b="1" i="1" noProof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"/>
                          <a:ea typeface="Times New Roman"/>
                          <a:cs typeface="Times"/>
                        </a:rPr>
                        <a:t>Repetition rate</a:t>
                      </a:r>
                      <a:endParaRPr lang="en-US" sz="1600" b="1" i="1" noProof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66">
                        <a:alpha val="6470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1200"/>
                        </a:spcAft>
                      </a:pPr>
                      <a:r>
                        <a:rPr lang="en-US" sz="1600" b="1" i="1" noProof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"/>
                          <a:ea typeface="Times New Roman"/>
                          <a:cs typeface="Times"/>
                        </a:rPr>
                        <a:t>&lt; 10 Hz</a:t>
                      </a:r>
                      <a:endParaRPr lang="en-US" sz="1600" b="1" i="1" noProof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66">
                        <a:alpha val="6470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7536">
                <a:tc>
                  <a:txBody>
                    <a:bodyPr/>
                    <a:lstStyle/>
                    <a:p>
                      <a:pPr algn="l">
                        <a:spcAft>
                          <a:spcPts val="1200"/>
                        </a:spcAft>
                      </a:pPr>
                      <a:r>
                        <a:rPr lang="en-US" sz="1600" b="1" i="1" noProof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"/>
                          <a:ea typeface="Times New Roman"/>
                          <a:cs typeface="Times"/>
                        </a:rPr>
                        <a:t>Output energy</a:t>
                      </a:r>
                      <a:endParaRPr lang="en-US" sz="1600" b="1" i="1" noProof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66">
                        <a:alpha val="6470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1200"/>
                        </a:spcAft>
                      </a:pPr>
                      <a:r>
                        <a:rPr lang="en-US" sz="1600" b="1" i="1" noProof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"/>
                          <a:ea typeface="Times New Roman"/>
                          <a:cs typeface="Times"/>
                        </a:rPr>
                        <a:t>3.2 </a:t>
                      </a:r>
                      <a:r>
                        <a:rPr lang="en-US" sz="1600" b="1" i="1" noProof="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"/>
                          <a:ea typeface="Times New Roman"/>
                          <a:cs typeface="Times"/>
                        </a:rPr>
                        <a:t>MeV</a:t>
                      </a:r>
                      <a:r>
                        <a:rPr lang="en-US" sz="1600" b="1" i="1" noProof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"/>
                          <a:ea typeface="Times New Roman"/>
                          <a:cs typeface="Times"/>
                        </a:rPr>
                        <a:t>/u</a:t>
                      </a:r>
                      <a:endParaRPr lang="en-US" sz="1600" b="1" i="1" noProof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66">
                        <a:alpha val="6470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4" name="Заголовок 1">
            <a:extLst>
              <a:ext uri="{FF2B5EF4-FFF2-40B4-BE49-F238E27FC236}">
                <a16:creationId xmlns:a16="http://schemas.microsoft.com/office/drawing/2014/main" id="{69049F9C-15DA-467C-BD0A-3483B6D8690E}"/>
              </a:ext>
            </a:extLst>
          </p:cNvPr>
          <p:cNvSpPr txBox="1">
            <a:spLocks/>
          </p:cNvSpPr>
          <p:nvPr/>
        </p:nvSpPr>
        <p:spPr>
          <a:xfrm>
            <a:off x="71021" y="5574840"/>
            <a:ext cx="5575177" cy="8617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US" sz="2000" b="1" dirty="0">
                <a:solidFill>
                  <a:srgbClr val="1700C0"/>
                </a:solidFill>
              </a:rPr>
              <a:t>Transmission of 2mA Fe</a:t>
            </a:r>
            <a:r>
              <a:rPr lang="en-US" sz="2000" b="1" baseline="30000" dirty="0">
                <a:solidFill>
                  <a:srgbClr val="1700C0"/>
                </a:solidFill>
              </a:rPr>
              <a:t>14+ </a:t>
            </a:r>
            <a:r>
              <a:rPr lang="en-US" sz="2000" b="1" dirty="0">
                <a:solidFill>
                  <a:srgbClr val="1700C0"/>
                </a:solidFill>
              </a:rPr>
              <a:t>ions beam is about 75% from RFQ to the exit of </a:t>
            </a:r>
            <a:r>
              <a:rPr lang="ru-RU" sz="2000" b="1" dirty="0" err="1">
                <a:solidFill>
                  <a:srgbClr val="1700C0"/>
                </a:solidFill>
              </a:rPr>
              <a:t>the</a:t>
            </a:r>
            <a:r>
              <a:rPr lang="ru-RU" sz="2000" b="1" dirty="0">
                <a:solidFill>
                  <a:srgbClr val="1700C0"/>
                </a:solidFill>
              </a:rPr>
              <a:t> HILAc</a:t>
            </a:r>
            <a:r>
              <a:rPr lang="en-US" sz="2000" b="1" dirty="0">
                <a:solidFill>
                  <a:srgbClr val="1700C0"/>
                </a:solidFill>
              </a:rPr>
              <a:t>, 3.2 MeV</a:t>
            </a:r>
            <a:r>
              <a:rPr lang="ru-RU" sz="2000" b="1" dirty="0">
                <a:solidFill>
                  <a:srgbClr val="1700C0"/>
                </a:solidFill>
              </a:rPr>
              <a:t>/</a:t>
            </a:r>
            <a:r>
              <a:rPr lang="en-US" sz="2000" b="1" dirty="0">
                <a:solidFill>
                  <a:srgbClr val="1700C0"/>
                </a:solidFill>
              </a:rPr>
              <a:t>u</a:t>
            </a:r>
            <a:endParaRPr lang="ru-RU" sz="2000" dirty="0">
              <a:solidFill>
                <a:srgbClr val="1700C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6649F2D-0E1C-4BEF-B8F1-8234BEE79388}"/>
              </a:ext>
            </a:extLst>
          </p:cNvPr>
          <p:cNvSpPr txBox="1"/>
          <p:nvPr/>
        </p:nvSpPr>
        <p:spPr>
          <a:xfrm>
            <a:off x="979181" y="1757954"/>
            <a:ext cx="3400148" cy="369332"/>
          </a:xfrm>
          <a:prstGeom prst="rect">
            <a:avLst/>
          </a:prstGeom>
          <a:solidFill>
            <a:schemeClr val="tx2">
              <a:lumMod val="40000"/>
              <a:lumOff val="60000"/>
              <a:alpha val="64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i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Heavy Ion Linear Accelerator</a:t>
            </a:r>
            <a:endParaRPr lang="ru-RU" b="1" i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Заголовок 1">
            <a:extLst>
              <a:ext uri="{FF2B5EF4-FFF2-40B4-BE49-F238E27FC236}">
                <a16:creationId xmlns:a16="http://schemas.microsoft.com/office/drawing/2014/main" id="{A8F6A8D7-6025-4CDC-BF03-CADCB9A96B1A}"/>
              </a:ext>
            </a:extLst>
          </p:cNvPr>
          <p:cNvSpPr txBox="1">
            <a:spLocks/>
          </p:cNvSpPr>
          <p:nvPr/>
        </p:nvSpPr>
        <p:spPr>
          <a:xfrm>
            <a:off x="166042" y="1039573"/>
            <a:ext cx="8667241" cy="7142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i="1" dirty="0">
                <a:solidFill>
                  <a:srgbClr val="1700C0"/>
                </a:solidFill>
              </a:rPr>
              <a:t>Stable and safe operation during Booster commissioning with </a:t>
            </a:r>
            <a:r>
              <a:rPr lang="en-US" sz="3600" b="1" i="1" dirty="0">
                <a:solidFill>
                  <a:srgbClr val="FF0000"/>
                </a:solidFill>
              </a:rPr>
              <a:t>He</a:t>
            </a:r>
            <a:r>
              <a:rPr lang="en-US" sz="3600" b="1" i="1" baseline="30000" dirty="0">
                <a:solidFill>
                  <a:srgbClr val="FF0000"/>
                </a:solidFill>
              </a:rPr>
              <a:t>1+</a:t>
            </a:r>
            <a:r>
              <a:rPr lang="en-US" sz="3600" b="1" i="1" baseline="30000" dirty="0">
                <a:solidFill>
                  <a:srgbClr val="1700C0"/>
                </a:solidFill>
              </a:rPr>
              <a:t> </a:t>
            </a:r>
            <a:r>
              <a:rPr lang="en-US" sz="3600" b="1" i="1" dirty="0">
                <a:solidFill>
                  <a:srgbClr val="1700C0"/>
                </a:solidFill>
              </a:rPr>
              <a:t> and   </a:t>
            </a:r>
            <a:r>
              <a:rPr lang="en-US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 </a:t>
            </a:r>
            <a:r>
              <a:rPr lang="en-US" sz="3600" b="1" i="1" baseline="30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14+</a:t>
            </a:r>
            <a:r>
              <a:rPr lang="en-US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en-US" sz="3600" b="1" i="1" dirty="0">
                <a:solidFill>
                  <a:srgbClr val="1700C0"/>
                </a:solidFill>
              </a:rPr>
              <a:t>beams</a:t>
            </a:r>
            <a:endParaRPr lang="ru-RU" sz="3600" i="1" dirty="0">
              <a:solidFill>
                <a:srgbClr val="1700C0"/>
              </a:solidFill>
            </a:endParaRPr>
          </a:p>
        </p:txBody>
      </p:sp>
      <p:sp>
        <p:nvSpPr>
          <p:cNvPr id="26" name="Полилиния 22">
            <a:extLst>
              <a:ext uri="{FF2B5EF4-FFF2-40B4-BE49-F238E27FC236}">
                <a16:creationId xmlns:a16="http://schemas.microsoft.com/office/drawing/2014/main" id="{449F7205-FBD5-4EBD-A77E-7F4373B7FCB5}"/>
              </a:ext>
            </a:extLst>
          </p:cNvPr>
          <p:cNvSpPr/>
          <p:nvPr/>
        </p:nvSpPr>
        <p:spPr>
          <a:xfrm rot="10000373">
            <a:off x="2449196" y="1210950"/>
            <a:ext cx="991127" cy="666259"/>
          </a:xfrm>
          <a:custGeom>
            <a:avLst/>
            <a:gdLst>
              <a:gd name="connsiteX0" fmla="*/ 2342226 w 3628008"/>
              <a:gd name="connsiteY0" fmla="*/ 28112 h 2503502"/>
              <a:gd name="connsiteX1" fmla="*/ 566692 w 3628008"/>
              <a:gd name="connsiteY1" fmla="*/ 480873 h 2503502"/>
              <a:gd name="connsiteX2" fmla="*/ 96175 w 3628008"/>
              <a:gd name="connsiteY2" fmla="*/ 1439662 h 2503502"/>
              <a:gd name="connsiteX3" fmla="*/ 1143740 w 3628008"/>
              <a:gd name="connsiteY3" fmla="*/ 2336306 h 2503502"/>
              <a:gd name="connsiteX4" fmla="*/ 2839375 w 3628008"/>
              <a:gd name="connsiteY4" fmla="*/ 2336306 h 2503502"/>
              <a:gd name="connsiteX5" fmla="*/ 3611732 w 3628008"/>
              <a:gd name="connsiteY5" fmla="*/ 1333130 h 2503502"/>
              <a:gd name="connsiteX6" fmla="*/ 2937030 w 3628008"/>
              <a:gd name="connsiteY6" fmla="*/ 463118 h 2503502"/>
              <a:gd name="connsiteX7" fmla="*/ 1552113 w 3628008"/>
              <a:gd name="connsiteY7" fmla="*/ 10357 h 25035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28008" h="2503502">
                <a:moveTo>
                  <a:pt x="2342226" y="28112"/>
                </a:moveTo>
                <a:cubicBezTo>
                  <a:pt x="1641630" y="136863"/>
                  <a:pt x="941034" y="245615"/>
                  <a:pt x="566692" y="480873"/>
                </a:cubicBezTo>
                <a:cubicBezTo>
                  <a:pt x="192350" y="716131"/>
                  <a:pt x="0" y="1130423"/>
                  <a:pt x="96175" y="1439662"/>
                </a:cubicBezTo>
                <a:cubicBezTo>
                  <a:pt x="192350" y="1748901"/>
                  <a:pt x="686540" y="2186865"/>
                  <a:pt x="1143740" y="2336306"/>
                </a:cubicBezTo>
                <a:cubicBezTo>
                  <a:pt x="1600940" y="2485747"/>
                  <a:pt x="2428043" y="2503502"/>
                  <a:pt x="2839375" y="2336306"/>
                </a:cubicBezTo>
                <a:cubicBezTo>
                  <a:pt x="3250707" y="2169110"/>
                  <a:pt x="3595456" y="1645328"/>
                  <a:pt x="3611732" y="1333130"/>
                </a:cubicBezTo>
                <a:cubicBezTo>
                  <a:pt x="3628008" y="1020932"/>
                  <a:pt x="3280300" y="683580"/>
                  <a:pt x="2937030" y="463118"/>
                </a:cubicBezTo>
                <a:cubicBezTo>
                  <a:pt x="2593760" y="242656"/>
                  <a:pt x="1750381" y="0"/>
                  <a:pt x="1552113" y="10357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Заголовок 1">
            <a:extLst>
              <a:ext uri="{FF2B5EF4-FFF2-40B4-BE49-F238E27FC236}">
                <a16:creationId xmlns:a16="http://schemas.microsoft.com/office/drawing/2014/main" id="{64286D8D-F353-4132-993A-967CC5BC473E}"/>
              </a:ext>
            </a:extLst>
          </p:cNvPr>
          <p:cNvSpPr txBox="1">
            <a:spLocks/>
          </p:cNvSpPr>
          <p:nvPr/>
        </p:nvSpPr>
        <p:spPr>
          <a:xfrm rot="1215500">
            <a:off x="3056726" y="3699983"/>
            <a:ext cx="3052038" cy="1113931"/>
          </a:xfrm>
          <a:prstGeom prst="rect">
            <a:avLst/>
          </a:prstGeom>
          <a:solidFill>
            <a:schemeClr val="bg1">
              <a:lumMod val="95000"/>
              <a:alpha val="69000"/>
            </a:schemeClr>
          </a:solidFill>
          <a:ln>
            <a:solidFill>
              <a:schemeClr val="accent1"/>
            </a:solidFill>
          </a:ln>
          <a:effectLst>
            <a:outerShdw blurRad="190500" dist="177800" dir="2700000" algn="tl" rotWithShape="0">
              <a:prstClr val="black">
                <a:alpha val="51000"/>
              </a:prstClr>
            </a:outerShdw>
          </a:effectLst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n-US" sz="3600" b="1" dirty="0">
                <a:solidFill>
                  <a:srgbClr val="FF0000"/>
                </a:solidFill>
                <a:latin typeface="+mn-lt"/>
              </a:rPr>
              <a:t>Commissioned in 2018</a:t>
            </a:r>
          </a:p>
        </p:txBody>
      </p:sp>
      <p:sp>
        <p:nvSpPr>
          <p:cNvPr id="5" name="Прямоугольник 2">
            <a:extLst>
              <a:ext uri="{FF2B5EF4-FFF2-40B4-BE49-F238E27FC236}">
                <a16:creationId xmlns:a16="http://schemas.microsoft.com/office/drawing/2014/main" id="{15577D98-7318-B0F7-04A4-3940BCFBAC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23760" y="299580"/>
            <a:ext cx="302123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buClr>
                <a:srgbClr val="FF0000"/>
              </a:buClr>
            </a:pPr>
            <a:r>
              <a:rPr lang="en-US" altLang="ru-RU" sz="2400" b="1" dirty="0">
                <a:solidFill>
                  <a:srgbClr val="002060"/>
                </a:solidFill>
              </a:rPr>
              <a:t>BEVATECH Germany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Номер слайда 1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92875"/>
            <a:ext cx="2133600" cy="36512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34E65C6D-9F09-4360-BD58-7973B6DE26CF}" type="slidenum">
              <a:rPr lang="ru-RU" altLang="ru-RU"/>
              <a:pPr/>
              <a:t>12</a:t>
            </a:fld>
            <a:endParaRPr lang="ru-RU" altLang="ru-RU"/>
          </a:p>
        </p:txBody>
      </p:sp>
      <p:pic>
        <p:nvPicPr>
          <p:cNvPr id="4099" name="Picture 9" descr="NICA_header_bl-wh.t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1044575"/>
          </a:xfrm>
          <a:prstGeom prst="rect">
            <a:avLst/>
          </a:prstGeom>
          <a:solidFill>
            <a:srgbClr val="CCECFF"/>
          </a:solidFill>
          <a:ln w="9525">
            <a:noFill/>
            <a:miter lim="800000"/>
            <a:headEnd/>
            <a:tailEnd/>
          </a:ln>
        </p:spPr>
      </p:pic>
      <p:grpSp>
        <p:nvGrpSpPr>
          <p:cNvPr id="2" name="Gruppieren"/>
          <p:cNvGrpSpPr>
            <a:grpSpLocks/>
          </p:cNvGrpSpPr>
          <p:nvPr/>
        </p:nvGrpSpPr>
        <p:grpSpPr bwMode="auto">
          <a:xfrm>
            <a:off x="165100" y="6278563"/>
            <a:ext cx="8797925" cy="568325"/>
            <a:chOff x="0" y="0"/>
            <a:chExt cx="8799077" cy="567611"/>
          </a:xfrm>
        </p:grpSpPr>
        <p:pic>
          <p:nvPicPr>
            <p:cNvPr id="4104" name="JINR_logo_alpha.png" descr="JINR_logo_alpha.png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8174684" y="0"/>
              <a:ext cx="624393" cy="540600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</p:pic>
        <p:pic>
          <p:nvPicPr>
            <p:cNvPr id="4105" name="NICA_logo_alpha.png" descr="NICA_logo_alpha.png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0" y="94554"/>
              <a:ext cx="926575" cy="473057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</p:pic>
      </p:grpSp>
      <p:sp>
        <p:nvSpPr>
          <p:cNvPr id="9" name="Полилиния 8"/>
          <p:cNvSpPr/>
          <p:nvPr/>
        </p:nvSpPr>
        <p:spPr>
          <a:xfrm rot="10800000">
            <a:off x="958785" y="2777051"/>
            <a:ext cx="7186411" cy="991674"/>
          </a:xfrm>
          <a:custGeom>
            <a:avLst/>
            <a:gdLst>
              <a:gd name="connsiteX0" fmla="*/ 2342226 w 3628008"/>
              <a:gd name="connsiteY0" fmla="*/ 28112 h 2503502"/>
              <a:gd name="connsiteX1" fmla="*/ 566692 w 3628008"/>
              <a:gd name="connsiteY1" fmla="*/ 480873 h 2503502"/>
              <a:gd name="connsiteX2" fmla="*/ 96175 w 3628008"/>
              <a:gd name="connsiteY2" fmla="*/ 1439662 h 2503502"/>
              <a:gd name="connsiteX3" fmla="*/ 1143740 w 3628008"/>
              <a:gd name="connsiteY3" fmla="*/ 2336306 h 2503502"/>
              <a:gd name="connsiteX4" fmla="*/ 2839375 w 3628008"/>
              <a:gd name="connsiteY4" fmla="*/ 2336306 h 2503502"/>
              <a:gd name="connsiteX5" fmla="*/ 3611732 w 3628008"/>
              <a:gd name="connsiteY5" fmla="*/ 1333130 h 2503502"/>
              <a:gd name="connsiteX6" fmla="*/ 2937030 w 3628008"/>
              <a:gd name="connsiteY6" fmla="*/ 463118 h 2503502"/>
              <a:gd name="connsiteX7" fmla="*/ 1552113 w 3628008"/>
              <a:gd name="connsiteY7" fmla="*/ 10357 h 25035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28008" h="2503502">
                <a:moveTo>
                  <a:pt x="2342226" y="28112"/>
                </a:moveTo>
                <a:cubicBezTo>
                  <a:pt x="1641630" y="136863"/>
                  <a:pt x="941034" y="245615"/>
                  <a:pt x="566692" y="480873"/>
                </a:cubicBezTo>
                <a:cubicBezTo>
                  <a:pt x="192350" y="716131"/>
                  <a:pt x="0" y="1130423"/>
                  <a:pt x="96175" y="1439662"/>
                </a:cubicBezTo>
                <a:cubicBezTo>
                  <a:pt x="192350" y="1748901"/>
                  <a:pt x="686540" y="2186865"/>
                  <a:pt x="1143740" y="2336306"/>
                </a:cubicBezTo>
                <a:cubicBezTo>
                  <a:pt x="1600940" y="2485747"/>
                  <a:pt x="2428043" y="2503502"/>
                  <a:pt x="2839375" y="2336306"/>
                </a:cubicBezTo>
                <a:cubicBezTo>
                  <a:pt x="3250707" y="2169110"/>
                  <a:pt x="3595456" y="1645328"/>
                  <a:pt x="3611732" y="1333130"/>
                </a:cubicBezTo>
                <a:cubicBezTo>
                  <a:pt x="3628008" y="1020932"/>
                  <a:pt x="3280300" y="683580"/>
                  <a:pt x="2937030" y="463118"/>
                </a:cubicBezTo>
                <a:cubicBezTo>
                  <a:pt x="2593760" y="242656"/>
                  <a:pt x="1750381" y="0"/>
                  <a:pt x="1552113" y="10357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B2AFBFD-8A41-42FD-89E5-69ABA6153A9B}"/>
              </a:ext>
            </a:extLst>
          </p:cNvPr>
          <p:cNvSpPr txBox="1"/>
          <p:nvPr/>
        </p:nvSpPr>
        <p:spPr>
          <a:xfrm>
            <a:off x="1764071" y="660858"/>
            <a:ext cx="6574643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i="1" dirty="0">
              <a:solidFill>
                <a:srgbClr val="002060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400" b="1" dirty="0">
                <a:solidFill>
                  <a:srgbClr val="002060"/>
                </a:solidFill>
              </a:rPr>
              <a:t>Introduction (complex NICA)</a:t>
            </a:r>
          </a:p>
          <a:p>
            <a:pPr marL="457200" indent="-457200">
              <a:buFont typeface="+mj-lt"/>
              <a:buAutoNum type="arabicPeriod"/>
            </a:pPr>
            <a:endParaRPr lang="en-US" sz="2400" b="1" dirty="0">
              <a:solidFill>
                <a:srgbClr val="002060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400" b="1" dirty="0">
                <a:solidFill>
                  <a:srgbClr val="002060"/>
                </a:solidFill>
              </a:rPr>
              <a:t>Two LINACs &amp; ion sources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i="1" dirty="0">
                <a:solidFill>
                  <a:srgbClr val="002060"/>
                </a:solidFill>
              </a:rPr>
              <a:t>LU-20/</a:t>
            </a:r>
            <a:r>
              <a:rPr lang="en-US" sz="2400" i="1" dirty="0" err="1">
                <a:solidFill>
                  <a:srgbClr val="002060"/>
                </a:solidFill>
              </a:rPr>
              <a:t>LILAc</a:t>
            </a:r>
            <a:r>
              <a:rPr lang="en-US" sz="2400" i="1" dirty="0">
                <a:solidFill>
                  <a:srgbClr val="002060"/>
                </a:solidFill>
              </a:rPr>
              <a:t> (light &amp; pol. ions)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i="1" dirty="0">
                <a:solidFill>
                  <a:srgbClr val="002060"/>
                </a:solidFill>
              </a:rPr>
              <a:t>HILAC (heavy ions)</a:t>
            </a:r>
          </a:p>
          <a:p>
            <a:pPr marL="457200" indent="-457200">
              <a:spcBef>
                <a:spcPts val="1200"/>
              </a:spcBef>
              <a:buFont typeface="+mj-lt"/>
              <a:buAutoNum type="arabicPeriod"/>
            </a:pPr>
            <a:r>
              <a:rPr lang="en-US" sz="2400" b="1" dirty="0">
                <a:solidFill>
                  <a:srgbClr val="002060"/>
                </a:solidFill>
              </a:rPr>
              <a:t>The Booster ring (commissioning) </a:t>
            </a:r>
          </a:p>
          <a:p>
            <a:pPr marL="457200" indent="-457200">
              <a:buFont typeface="+mj-lt"/>
              <a:buAutoNum type="arabicPeriod"/>
            </a:pPr>
            <a:endParaRPr lang="en-US" sz="2400" b="1" dirty="0">
              <a:solidFill>
                <a:srgbClr val="002060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400" b="1" dirty="0">
                <a:solidFill>
                  <a:srgbClr val="002060"/>
                </a:solidFill>
              </a:rPr>
              <a:t>Beam transfer line</a:t>
            </a:r>
          </a:p>
          <a:p>
            <a:pPr marL="457200" indent="-457200">
              <a:buFont typeface="+mj-lt"/>
              <a:buAutoNum type="arabicPeriod"/>
            </a:pPr>
            <a:endParaRPr lang="en-US" sz="2400" b="1" dirty="0">
              <a:solidFill>
                <a:srgbClr val="002060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400" b="1" dirty="0">
                <a:solidFill>
                  <a:srgbClr val="002060"/>
                </a:solidFill>
              </a:rPr>
              <a:t>The </a:t>
            </a:r>
            <a:r>
              <a:rPr lang="en-US" sz="2400" b="1" dirty="0" err="1">
                <a:solidFill>
                  <a:srgbClr val="002060"/>
                </a:solidFill>
              </a:rPr>
              <a:t>Nuclotron</a:t>
            </a:r>
            <a:r>
              <a:rPr lang="en-US" sz="2400" b="1" dirty="0">
                <a:solidFill>
                  <a:srgbClr val="002060"/>
                </a:solidFill>
              </a:rPr>
              <a:t> ring </a:t>
            </a:r>
          </a:p>
          <a:p>
            <a:pPr marL="457200" indent="-457200">
              <a:buFont typeface="+mj-lt"/>
              <a:buAutoNum type="arabicPeriod"/>
            </a:pPr>
            <a:endParaRPr lang="en-US" sz="2400" b="1" dirty="0">
              <a:solidFill>
                <a:srgbClr val="002060"/>
              </a:solidFill>
            </a:endParaRPr>
          </a:p>
        </p:txBody>
      </p:sp>
      <p:pic>
        <p:nvPicPr>
          <p:cNvPr id="13" name="Рисунок 12" descr="panorama.jpg">
            <a:extLst>
              <a:ext uri="{FF2B5EF4-FFF2-40B4-BE49-F238E27FC236}">
                <a16:creationId xmlns:a16="http://schemas.microsoft.com/office/drawing/2014/main" id="{89F4BBFB-F1DC-433F-B094-2FE19CCEC864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62738" y="3783721"/>
            <a:ext cx="8018523" cy="265151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F98F8DA5-1D62-4FA4-80BF-9EC5AB47968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14" y="1317461"/>
            <a:ext cx="5060273" cy="2846404"/>
          </a:xfrm>
          <a:prstGeom prst="rect">
            <a:avLst/>
          </a:prstGeom>
        </p:spPr>
      </p:pic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A56B0C77-DCCE-4671-8E4A-4573A6E2D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7FB23-D87D-4895-A445-31B638AAC271}" type="slidenum">
              <a:rPr lang="ru-RU" altLang="ru-RU" smtClean="0"/>
              <a:pPr/>
              <a:t>13</a:t>
            </a:fld>
            <a:endParaRPr lang="ru-RU" altLang="ru-RU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B487821-C984-4864-9572-C604E79C23F9}"/>
              </a:ext>
            </a:extLst>
          </p:cNvPr>
          <p:cNvSpPr txBox="1"/>
          <p:nvPr/>
        </p:nvSpPr>
        <p:spPr>
          <a:xfrm>
            <a:off x="165100" y="4641323"/>
            <a:ext cx="37369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b="1" i="1" dirty="0">
                <a:solidFill>
                  <a:srgbClr val="FF0000"/>
                </a:solidFill>
                <a:sym typeface="Symbol" panose="05050102010706020507" pitchFamily="18" charset="2"/>
              </a:rPr>
              <a:t>Beam losses &lt; 10%  </a:t>
            </a:r>
          </a:p>
          <a:p>
            <a:r>
              <a:rPr lang="en-US" b="1" i="1" dirty="0">
                <a:solidFill>
                  <a:srgbClr val="FF0000"/>
                </a:solidFill>
                <a:sym typeface="Symbol" panose="05050102010706020507" pitchFamily="18" charset="2"/>
              </a:rPr>
              <a:t>	just on the first 5 turns. </a:t>
            </a:r>
            <a:endParaRPr lang="ru-RU" b="1" i="1" dirty="0">
              <a:solidFill>
                <a:srgbClr val="FF0000"/>
              </a:solidFill>
            </a:endParaRPr>
          </a:p>
        </p:txBody>
      </p:sp>
      <p:pic>
        <p:nvPicPr>
          <p:cNvPr id="19" name="Picture 9" descr="NICA_header_bl-wh.tif">
            <a:extLst>
              <a:ext uri="{FF2B5EF4-FFF2-40B4-BE49-F238E27FC236}">
                <a16:creationId xmlns:a16="http://schemas.microsoft.com/office/drawing/2014/main" id="{20DD5C6B-3655-4031-960B-BCCF4405088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10119"/>
            <a:ext cx="9144000" cy="1044575"/>
          </a:xfrm>
          <a:prstGeom prst="rect">
            <a:avLst/>
          </a:prstGeom>
          <a:solidFill>
            <a:srgbClr val="CCECFF"/>
          </a:solidFill>
          <a:ln w="9525">
            <a:noFill/>
            <a:miter lim="800000"/>
            <a:headEnd/>
            <a:tailEnd/>
          </a:ln>
        </p:spPr>
      </p:pic>
      <p:grpSp>
        <p:nvGrpSpPr>
          <p:cNvPr id="20" name="Gruppieren">
            <a:extLst>
              <a:ext uri="{FF2B5EF4-FFF2-40B4-BE49-F238E27FC236}">
                <a16:creationId xmlns:a16="http://schemas.microsoft.com/office/drawing/2014/main" id="{76D4DDF3-4478-4542-A54E-423547C7E411}"/>
              </a:ext>
            </a:extLst>
          </p:cNvPr>
          <p:cNvGrpSpPr>
            <a:grpSpLocks/>
          </p:cNvGrpSpPr>
          <p:nvPr/>
        </p:nvGrpSpPr>
        <p:grpSpPr bwMode="auto">
          <a:xfrm>
            <a:off x="165100" y="6278563"/>
            <a:ext cx="8797925" cy="568325"/>
            <a:chOff x="0" y="0"/>
            <a:chExt cx="8799077" cy="567611"/>
          </a:xfrm>
        </p:grpSpPr>
        <p:pic>
          <p:nvPicPr>
            <p:cNvPr id="21" name="JINR_logo_alpha.png" descr="JINR_logo_alpha.png">
              <a:extLst>
                <a:ext uri="{FF2B5EF4-FFF2-40B4-BE49-F238E27FC236}">
                  <a16:creationId xmlns:a16="http://schemas.microsoft.com/office/drawing/2014/main" id="{069D9582-8728-435B-ABB1-632614613E5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8174684" y="0"/>
              <a:ext cx="624393" cy="540600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</p:pic>
        <p:pic>
          <p:nvPicPr>
            <p:cNvPr id="22" name="NICA_logo_alpha.png" descr="NICA_logo_alpha.png">
              <a:extLst>
                <a:ext uri="{FF2B5EF4-FFF2-40B4-BE49-F238E27FC236}">
                  <a16:creationId xmlns:a16="http://schemas.microsoft.com/office/drawing/2014/main" id="{0D40BD03-916F-489E-97D3-EC1F732465E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0" y="94554"/>
              <a:ext cx="926575" cy="473057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</p:pic>
      </p:grpSp>
      <p:sp>
        <p:nvSpPr>
          <p:cNvPr id="24" name="TextBox 3">
            <a:extLst>
              <a:ext uri="{FF2B5EF4-FFF2-40B4-BE49-F238E27FC236}">
                <a16:creationId xmlns:a16="http://schemas.microsoft.com/office/drawing/2014/main" id="{8A3B06E2-32AF-4A41-8236-E8AC2A8F2315}"/>
              </a:ext>
            </a:extLst>
          </p:cNvPr>
          <p:cNvSpPr txBox="1"/>
          <p:nvPr/>
        </p:nvSpPr>
        <p:spPr>
          <a:xfrm>
            <a:off x="-1" y="0"/>
            <a:ext cx="5220071" cy="523220"/>
          </a:xfrm>
          <a:prstGeom prst="rect">
            <a:avLst/>
          </a:prstGeom>
          <a:solidFill>
            <a:srgbClr val="C6D9F1">
              <a:alpha val="72157"/>
            </a:srgbClr>
          </a:solidFill>
          <a:ln w="12700">
            <a:miter lim="400000"/>
          </a:ln>
          <a:extLst>
            <a:ext uri="{C572A759-6A51-4108-AA02-DFA0A04FC94B}"/>
          </a:extLst>
        </p:spPr>
        <p:txBody>
          <a:bodyPr wrap="square" lIns="45719" rIns="45719">
            <a:spAutoFit/>
          </a:bodyPr>
          <a:lstStyle>
            <a:lvl1pPr algn="ctr">
              <a:defRPr sz="3600">
                <a:solidFill>
                  <a:srgbClr val="254061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ru-RU" sz="2800" b="1" i="1" dirty="0">
                <a:solidFill>
                  <a:srgbClr val="1400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Beam injection &amp; circulation</a:t>
            </a:r>
          </a:p>
        </p:txBody>
      </p:sp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D59E625A-2650-4D61-B2E7-47C83F85D46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9952" y="3652786"/>
            <a:ext cx="5159279" cy="2610845"/>
          </a:xfrm>
          <a:prstGeom prst="rect">
            <a:avLst/>
          </a:prstGeom>
        </p:spPr>
      </p:pic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82470F66-4D51-4888-9995-E817DEEB2218}"/>
              </a:ext>
            </a:extLst>
          </p:cNvPr>
          <p:cNvSpPr/>
          <p:nvPr/>
        </p:nvSpPr>
        <p:spPr>
          <a:xfrm>
            <a:off x="5852712" y="3084535"/>
            <a:ext cx="13388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26.12.2020</a:t>
            </a:r>
            <a:endParaRPr lang="ru-RU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3304EFB-98D6-4AD3-B23C-4250A1701878}"/>
              </a:ext>
            </a:extLst>
          </p:cNvPr>
          <p:cNvSpPr txBox="1"/>
          <p:nvPr/>
        </p:nvSpPr>
        <p:spPr>
          <a:xfrm>
            <a:off x="5260718" y="1577247"/>
            <a:ext cx="36985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Fast Current Transformer (FCT) </a:t>
            </a:r>
          </a:p>
        </p:txBody>
      </p: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F8F74112-1AFD-4509-A9AC-822B9931F254}"/>
              </a:ext>
            </a:extLst>
          </p:cNvPr>
          <p:cNvSpPr/>
          <p:nvPr/>
        </p:nvSpPr>
        <p:spPr>
          <a:xfrm>
            <a:off x="5260718" y="2128966"/>
            <a:ext cx="356438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Circulating beam </a:t>
            </a:r>
          </a:p>
          <a:p>
            <a:r>
              <a:rPr lang="en-US" dirty="0"/>
              <a:t>at the injection energy 3.2 MeV/u</a:t>
            </a:r>
            <a:endParaRPr lang="ru-RU" dirty="0"/>
          </a:p>
        </p:txBody>
      </p:sp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id="{04A43365-8272-4476-AD45-6DA479C7ECCD}"/>
              </a:ext>
            </a:extLst>
          </p:cNvPr>
          <p:cNvSpPr/>
          <p:nvPr/>
        </p:nvSpPr>
        <p:spPr>
          <a:xfrm>
            <a:off x="1842919" y="1859905"/>
            <a:ext cx="13388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22.12.2020</a:t>
            </a:r>
            <a:endParaRPr lang="ru-RU" dirty="0"/>
          </a:p>
        </p:txBody>
      </p:sp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id="{F3770A93-D45D-477E-9C50-46D1A5EDB65D}"/>
              </a:ext>
            </a:extLst>
          </p:cNvPr>
          <p:cNvSpPr/>
          <p:nvPr/>
        </p:nvSpPr>
        <p:spPr>
          <a:xfrm>
            <a:off x="1183660" y="3020548"/>
            <a:ext cx="30139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600 ms circulation of He</a:t>
            </a:r>
            <a:r>
              <a:rPr lang="en-US" b="1" baseline="30000" dirty="0"/>
              <a:t>1+</a:t>
            </a:r>
            <a:endParaRPr lang="ru-RU" baseline="30000" dirty="0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F41C3C5A-C4B3-F3CA-A06A-3F936FB5D293}"/>
              </a:ext>
            </a:extLst>
          </p:cNvPr>
          <p:cNvSpPr/>
          <p:nvPr/>
        </p:nvSpPr>
        <p:spPr>
          <a:xfrm>
            <a:off x="85725" y="860145"/>
            <a:ext cx="897255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600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</a:t>
            </a:r>
            <a:r>
              <a:rPr lang="en-US" sz="2600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.12.2020</a:t>
            </a:r>
            <a:r>
              <a:rPr lang="ru-RU" sz="2600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19:56</a:t>
            </a:r>
            <a:r>
              <a:rPr lang="en-US" sz="2600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Moscow time.  First beam in the ring.</a:t>
            </a:r>
            <a:endParaRPr lang="ru-RU" sz="2600" u="sng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14531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554DC37-4500-423C-8AE0-8DFC5377EAF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4" t="7152" r="21843" b="18630"/>
          <a:stretch/>
        </p:blipFill>
        <p:spPr>
          <a:xfrm>
            <a:off x="849093" y="1823525"/>
            <a:ext cx="6764871" cy="3817399"/>
          </a:xfrm>
          <a:prstGeom prst="rect">
            <a:avLst/>
          </a:prstGeom>
        </p:spPr>
      </p:pic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A56B0C77-DCCE-4671-8E4A-4573A6E2D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7FB23-D87D-4895-A445-31B638AAC271}" type="slidenum">
              <a:rPr lang="ru-RU" altLang="ru-RU" smtClean="0"/>
              <a:pPr/>
              <a:t>14</a:t>
            </a:fld>
            <a:endParaRPr lang="ru-RU" altLang="ru-R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EB230A2-0CFA-437A-B34E-BD65E47C8BF3}"/>
              </a:ext>
            </a:extLst>
          </p:cNvPr>
          <p:cNvSpPr txBox="1"/>
          <p:nvPr/>
        </p:nvSpPr>
        <p:spPr>
          <a:xfrm>
            <a:off x="2926368" y="4297983"/>
            <a:ext cx="31604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dirty="0">
                <a:solidFill>
                  <a:schemeClr val="bg1"/>
                </a:solidFill>
              </a:rPr>
              <a:t>RUN-2</a:t>
            </a:r>
          </a:p>
          <a:p>
            <a:r>
              <a:rPr lang="en-US" sz="2000" b="1" i="1" dirty="0">
                <a:solidFill>
                  <a:schemeClr val="bg1"/>
                </a:solidFill>
              </a:rPr>
              <a:t>16</a:t>
            </a:r>
            <a:r>
              <a:rPr lang="ru-RU" sz="2000" b="1" i="1" dirty="0">
                <a:solidFill>
                  <a:schemeClr val="bg1"/>
                </a:solidFill>
              </a:rPr>
              <a:t> </a:t>
            </a:r>
            <a:r>
              <a:rPr lang="en-US" sz="2000" b="1" i="1" dirty="0">
                <a:solidFill>
                  <a:schemeClr val="bg1"/>
                </a:solidFill>
              </a:rPr>
              <a:t>of September </a:t>
            </a:r>
            <a:r>
              <a:rPr lang="ru-RU" sz="2000" b="1" i="1" dirty="0">
                <a:solidFill>
                  <a:schemeClr val="bg1"/>
                </a:solidFill>
              </a:rPr>
              <a:t> 20</a:t>
            </a:r>
            <a:r>
              <a:rPr lang="en-US" sz="2000" b="1" i="1" dirty="0">
                <a:solidFill>
                  <a:schemeClr val="bg1"/>
                </a:solidFill>
              </a:rPr>
              <a:t>21</a:t>
            </a:r>
            <a:endParaRPr lang="ru-RU" sz="2000" b="1" i="1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B487821-C984-4864-9572-C604E79C23F9}"/>
              </a:ext>
            </a:extLst>
          </p:cNvPr>
          <p:cNvSpPr txBox="1"/>
          <p:nvPr/>
        </p:nvSpPr>
        <p:spPr>
          <a:xfrm>
            <a:off x="491634" y="5722035"/>
            <a:ext cx="78598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b="1" i="1" dirty="0">
                <a:solidFill>
                  <a:srgbClr val="FF0000"/>
                </a:solidFill>
                <a:sym typeface="Symbol" panose="05050102010706020507" pitchFamily="18" charset="2"/>
              </a:rPr>
              <a:t>Life-time more then 10 s, equivalent pressure of residual gas </a:t>
            </a:r>
          </a:p>
          <a:p>
            <a:pPr lvl="7"/>
            <a:r>
              <a:rPr lang="en-US" b="1" i="1" dirty="0">
                <a:solidFill>
                  <a:srgbClr val="FF0000"/>
                </a:solidFill>
                <a:sym typeface="Symbol" panose="05050102010706020507" pitchFamily="18" charset="2"/>
              </a:rPr>
              <a:t>			</a:t>
            </a:r>
            <a:r>
              <a:rPr lang="en-US" b="1" i="1" u="sng" dirty="0">
                <a:solidFill>
                  <a:srgbClr val="FF0000"/>
                </a:solidFill>
                <a:sym typeface="Symbol" panose="05050102010706020507" pitchFamily="18" charset="2"/>
              </a:rPr>
              <a:t>is about </a:t>
            </a:r>
            <a:r>
              <a:rPr lang="en-US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anose="05050102010706020507" pitchFamily="18" charset="2"/>
              </a:rPr>
              <a:t>8910</a:t>
            </a:r>
            <a:r>
              <a:rPr lang="en-US" b="1" i="1" u="sng" baseline="30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anose="05050102010706020507" pitchFamily="18" charset="2"/>
              </a:rPr>
              <a:t>-9</a:t>
            </a:r>
            <a:r>
              <a:rPr lang="en-US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anose="05050102010706020507" pitchFamily="18" charset="2"/>
              </a:rPr>
              <a:t> Pa</a:t>
            </a:r>
            <a:endParaRPr lang="ru-RU" b="1" i="1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3304EFB-98D6-4AD3-B23C-4250A1701878}"/>
              </a:ext>
            </a:extLst>
          </p:cNvPr>
          <p:cNvSpPr txBox="1"/>
          <p:nvPr/>
        </p:nvSpPr>
        <p:spPr>
          <a:xfrm>
            <a:off x="1455660" y="1450772"/>
            <a:ext cx="50706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Parametric beam current transformer signal</a:t>
            </a:r>
            <a:endParaRPr lang="ru-RU" b="1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A745EFC-3EDB-4172-8A70-3682064791BC}"/>
              </a:ext>
            </a:extLst>
          </p:cNvPr>
          <p:cNvSpPr txBox="1"/>
          <p:nvPr/>
        </p:nvSpPr>
        <p:spPr>
          <a:xfrm>
            <a:off x="7589" y="989107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u="sng" dirty="0"/>
              <a:t>16.09.2021:   </a:t>
            </a:r>
            <a:r>
              <a:rPr lang="en-US" kern="1100" spc="-10" dirty="0"/>
              <a:t>Measurements of integral vacuum conditions by intensity decrement of circulating He</a:t>
            </a:r>
            <a:r>
              <a:rPr lang="en-US" kern="1100" spc="-10" baseline="30000" dirty="0"/>
              <a:t>1+</a:t>
            </a:r>
            <a:endParaRPr lang="ru-RU" kern="1100" spc="-10" baseline="30000" dirty="0"/>
          </a:p>
        </p:txBody>
      </p:sp>
      <p:pic>
        <p:nvPicPr>
          <p:cNvPr id="19" name="Picture 9" descr="NICA_header_bl-wh.tif">
            <a:extLst>
              <a:ext uri="{FF2B5EF4-FFF2-40B4-BE49-F238E27FC236}">
                <a16:creationId xmlns:a16="http://schemas.microsoft.com/office/drawing/2014/main" id="{20DD5C6B-3655-4031-960B-BCCF4405088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1044575"/>
          </a:xfrm>
          <a:prstGeom prst="rect">
            <a:avLst/>
          </a:prstGeom>
          <a:solidFill>
            <a:srgbClr val="CCECFF"/>
          </a:solidFill>
          <a:ln w="9525">
            <a:noFill/>
            <a:miter lim="800000"/>
            <a:headEnd/>
            <a:tailEnd/>
          </a:ln>
        </p:spPr>
      </p:pic>
      <p:grpSp>
        <p:nvGrpSpPr>
          <p:cNvPr id="20" name="Gruppieren">
            <a:extLst>
              <a:ext uri="{FF2B5EF4-FFF2-40B4-BE49-F238E27FC236}">
                <a16:creationId xmlns:a16="http://schemas.microsoft.com/office/drawing/2014/main" id="{76D4DDF3-4478-4542-A54E-423547C7E411}"/>
              </a:ext>
            </a:extLst>
          </p:cNvPr>
          <p:cNvGrpSpPr>
            <a:grpSpLocks/>
          </p:cNvGrpSpPr>
          <p:nvPr/>
        </p:nvGrpSpPr>
        <p:grpSpPr bwMode="auto">
          <a:xfrm>
            <a:off x="165100" y="6278563"/>
            <a:ext cx="8797925" cy="568325"/>
            <a:chOff x="0" y="0"/>
            <a:chExt cx="8799077" cy="567611"/>
          </a:xfrm>
        </p:grpSpPr>
        <p:pic>
          <p:nvPicPr>
            <p:cNvPr id="21" name="JINR_logo_alpha.png" descr="JINR_logo_alpha.png">
              <a:extLst>
                <a:ext uri="{FF2B5EF4-FFF2-40B4-BE49-F238E27FC236}">
                  <a16:creationId xmlns:a16="http://schemas.microsoft.com/office/drawing/2014/main" id="{069D9582-8728-435B-ABB1-632614613E5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8174684" y="0"/>
              <a:ext cx="624393" cy="540600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</p:pic>
        <p:pic>
          <p:nvPicPr>
            <p:cNvPr id="22" name="NICA_logo_alpha.png" descr="NICA_logo_alpha.png">
              <a:extLst>
                <a:ext uri="{FF2B5EF4-FFF2-40B4-BE49-F238E27FC236}">
                  <a16:creationId xmlns:a16="http://schemas.microsoft.com/office/drawing/2014/main" id="{0D40BD03-916F-489E-97D3-EC1F732465E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0" y="94554"/>
              <a:ext cx="926575" cy="473057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</p:pic>
      </p:grpSp>
      <p:sp>
        <p:nvSpPr>
          <p:cNvPr id="24" name="TextBox 3">
            <a:extLst>
              <a:ext uri="{FF2B5EF4-FFF2-40B4-BE49-F238E27FC236}">
                <a16:creationId xmlns:a16="http://schemas.microsoft.com/office/drawing/2014/main" id="{8A3B06E2-32AF-4A41-8236-E8AC2A8F2315}"/>
              </a:ext>
            </a:extLst>
          </p:cNvPr>
          <p:cNvSpPr txBox="1"/>
          <p:nvPr/>
        </p:nvSpPr>
        <p:spPr>
          <a:xfrm>
            <a:off x="-1" y="0"/>
            <a:ext cx="6303147" cy="523220"/>
          </a:xfrm>
          <a:prstGeom prst="rect">
            <a:avLst/>
          </a:prstGeom>
          <a:solidFill>
            <a:srgbClr val="C6D9F1">
              <a:alpha val="72157"/>
            </a:srgbClr>
          </a:solidFill>
          <a:ln w="12700">
            <a:miter lim="400000"/>
          </a:ln>
          <a:extLst>
            <a:ext uri="{C572A759-6A51-4108-AA02-DFA0A04FC94B}"/>
          </a:extLst>
        </p:spPr>
        <p:txBody>
          <a:bodyPr wrap="square" lIns="45719" rIns="45719">
            <a:spAutoFit/>
          </a:bodyPr>
          <a:lstStyle>
            <a:lvl1pPr algn="ctr">
              <a:defRPr sz="3600">
                <a:solidFill>
                  <a:srgbClr val="254061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ru-RU" sz="2800" b="1" i="1" dirty="0">
                <a:solidFill>
                  <a:srgbClr val="1400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Beam current &amp; vacuum conditions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15ED732-295D-4E72-A01C-FC1A75FF6E2F}"/>
              </a:ext>
            </a:extLst>
          </p:cNvPr>
          <p:cNvSpPr txBox="1"/>
          <p:nvPr/>
        </p:nvSpPr>
        <p:spPr>
          <a:xfrm rot="16200000">
            <a:off x="1043506" y="3592884"/>
            <a:ext cx="1420582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b="1" dirty="0">
                <a:solidFill>
                  <a:srgbClr val="FB9C33"/>
                </a:solidFill>
              </a:rPr>
              <a:t>Beam  intensity</a:t>
            </a:r>
            <a:endParaRPr lang="ru-RU" sz="1300" b="1" dirty="0">
              <a:solidFill>
                <a:srgbClr val="FB9C33"/>
              </a:solidFill>
            </a:endParaRPr>
          </a:p>
        </p:txBody>
      </p:sp>
      <p:cxnSp>
        <p:nvCxnSpPr>
          <p:cNvPr id="9" name="Прямая со стрелкой 8">
            <a:extLst>
              <a:ext uri="{FF2B5EF4-FFF2-40B4-BE49-F238E27FC236}">
                <a16:creationId xmlns:a16="http://schemas.microsoft.com/office/drawing/2014/main" id="{EC3C24CC-8332-4099-B5ED-8D42765E0A56}"/>
              </a:ext>
            </a:extLst>
          </p:cNvPr>
          <p:cNvCxnSpPr>
            <a:cxnSpLocks/>
          </p:cNvCxnSpPr>
          <p:nvPr/>
        </p:nvCxnSpPr>
        <p:spPr>
          <a:xfrm flipV="1">
            <a:off x="1892372" y="3195874"/>
            <a:ext cx="724079" cy="440310"/>
          </a:xfrm>
          <a:prstGeom prst="straightConnector1">
            <a:avLst/>
          </a:prstGeom>
          <a:ln w="31750">
            <a:solidFill>
              <a:srgbClr val="FB9C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00877A06-80B3-4CBD-AA14-1F08DC1189D8}"/>
              </a:ext>
            </a:extLst>
          </p:cNvPr>
          <p:cNvSpPr txBox="1"/>
          <p:nvPr/>
        </p:nvSpPr>
        <p:spPr>
          <a:xfrm>
            <a:off x="5394318" y="2541493"/>
            <a:ext cx="997581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dirty="0">
                <a:solidFill>
                  <a:srgbClr val="2A20EC"/>
                </a:solidFill>
              </a:rPr>
              <a:t>PCT signal</a:t>
            </a:r>
            <a:endParaRPr lang="ru-RU" sz="1300" dirty="0">
              <a:solidFill>
                <a:srgbClr val="2A20EC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D2D05E3-8B55-4B78-B5AF-3733FAB48150}"/>
              </a:ext>
            </a:extLst>
          </p:cNvPr>
          <p:cNvSpPr txBox="1"/>
          <p:nvPr/>
        </p:nvSpPr>
        <p:spPr>
          <a:xfrm>
            <a:off x="1095841" y="5498446"/>
            <a:ext cx="6626765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/>
              <a:t>0            500         1000         1500         2000        2500        3000         3500        4000</a:t>
            </a:r>
            <a:endParaRPr lang="ru-RU" sz="1200" b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69CB11E-30A7-4BDF-882A-2A0D42811723}"/>
              </a:ext>
            </a:extLst>
          </p:cNvPr>
          <p:cNvSpPr txBox="1"/>
          <p:nvPr/>
        </p:nvSpPr>
        <p:spPr>
          <a:xfrm>
            <a:off x="7066165" y="5424990"/>
            <a:ext cx="6319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t, </a:t>
            </a:r>
            <a:r>
              <a:rPr lang="en-US" sz="1600" dirty="0" err="1"/>
              <a:t>ms</a:t>
            </a:r>
            <a:endParaRPr lang="ru-RU" sz="1600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D609C08-AFF3-4AD3-916D-33E9464CB6DA}"/>
              </a:ext>
            </a:extLst>
          </p:cNvPr>
          <p:cNvSpPr txBox="1"/>
          <p:nvPr/>
        </p:nvSpPr>
        <p:spPr>
          <a:xfrm>
            <a:off x="3305543" y="3475918"/>
            <a:ext cx="254809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>
                <a:solidFill>
                  <a:schemeClr val="bg1"/>
                </a:solidFill>
              </a:rPr>
              <a:t>Circulation of 3.2 MeV/u  He</a:t>
            </a:r>
            <a:r>
              <a:rPr lang="en-US" sz="1300" baseline="30000" dirty="0">
                <a:solidFill>
                  <a:schemeClr val="bg1"/>
                </a:solidFill>
              </a:rPr>
              <a:t>1+</a:t>
            </a:r>
            <a:endParaRPr lang="en-US" sz="1300" dirty="0">
              <a:solidFill>
                <a:schemeClr val="bg1"/>
              </a:solidFill>
            </a:endParaRPr>
          </a:p>
          <a:p>
            <a:pPr algn="ctr"/>
            <a:r>
              <a:rPr lang="en-US" sz="1300" dirty="0">
                <a:solidFill>
                  <a:schemeClr val="bg1"/>
                </a:solidFill>
              </a:rPr>
              <a:t>     ~10 s beam lifetime</a:t>
            </a:r>
            <a:endParaRPr lang="ru-RU" sz="1300" dirty="0">
              <a:solidFill>
                <a:schemeClr val="bg1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0F83AAF-C15C-4396-8958-4A4337A5B53E}"/>
              </a:ext>
            </a:extLst>
          </p:cNvPr>
          <p:cNvSpPr txBox="1"/>
          <p:nvPr/>
        </p:nvSpPr>
        <p:spPr>
          <a:xfrm rot="16200000">
            <a:off x="44937" y="3345964"/>
            <a:ext cx="1431846" cy="153888"/>
          </a:xfrm>
          <a:prstGeom prst="rect">
            <a:avLst/>
          </a:prstGeom>
          <a:solidFill>
            <a:schemeClr val="bg1"/>
          </a:solidFill>
        </p:spPr>
        <p:txBody>
          <a:bodyPr wrap="square" lIns="36000" tIns="0" rIns="36000" bIns="0" rtlCol="0">
            <a:spAutoFit/>
          </a:bodyPr>
          <a:lstStyle/>
          <a:p>
            <a:r>
              <a:rPr lang="en-US" sz="1000" b="1" dirty="0">
                <a:solidFill>
                  <a:srgbClr val="FF9933"/>
                </a:solidFill>
              </a:rPr>
              <a:t>Beam Intensity, </a:t>
            </a:r>
            <a:r>
              <a:rPr lang="en-US" sz="1000" b="1" dirty="0" err="1">
                <a:solidFill>
                  <a:srgbClr val="FF9933"/>
                </a:solidFill>
              </a:rPr>
              <a:t>ppc</a:t>
            </a:r>
            <a:endParaRPr lang="ru-RU" sz="1000" b="1" dirty="0">
              <a:solidFill>
                <a:srgbClr val="FF9933"/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976FA48-633E-44FB-BB01-F2B45C25EAD3}"/>
              </a:ext>
            </a:extLst>
          </p:cNvPr>
          <p:cNvSpPr txBox="1"/>
          <p:nvPr/>
        </p:nvSpPr>
        <p:spPr>
          <a:xfrm rot="16200000">
            <a:off x="7107469" y="3751784"/>
            <a:ext cx="1321806" cy="96501"/>
          </a:xfrm>
          <a:prstGeom prst="rect">
            <a:avLst/>
          </a:prstGeom>
          <a:solidFill>
            <a:schemeClr val="bg1"/>
          </a:solidFill>
        </p:spPr>
        <p:txBody>
          <a:bodyPr wrap="square" lIns="36000" tIns="0" rIns="36000" bIns="0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1000" b="1" dirty="0">
                <a:solidFill>
                  <a:srgbClr val="00CC00"/>
                </a:solidFill>
              </a:rPr>
              <a:t>Magnetic field,  Gs</a:t>
            </a:r>
            <a:endParaRPr lang="ru-RU" sz="1000" b="1" dirty="0">
              <a:solidFill>
                <a:srgbClr val="00CC00"/>
              </a:solidFill>
            </a:endParaRPr>
          </a:p>
        </p:txBody>
      </p:sp>
      <p:sp>
        <p:nvSpPr>
          <p:cNvPr id="26" name="Полилиния 22">
            <a:extLst>
              <a:ext uri="{FF2B5EF4-FFF2-40B4-BE49-F238E27FC236}">
                <a16:creationId xmlns:a16="http://schemas.microsoft.com/office/drawing/2014/main" id="{C81B0BF0-2687-4190-9478-06411FEF3CAF}"/>
              </a:ext>
            </a:extLst>
          </p:cNvPr>
          <p:cNvSpPr/>
          <p:nvPr/>
        </p:nvSpPr>
        <p:spPr>
          <a:xfrm rot="10559927">
            <a:off x="5988344" y="5807060"/>
            <a:ext cx="2465870" cy="824245"/>
          </a:xfrm>
          <a:custGeom>
            <a:avLst/>
            <a:gdLst>
              <a:gd name="connsiteX0" fmla="*/ 2342226 w 3628008"/>
              <a:gd name="connsiteY0" fmla="*/ 28112 h 2503502"/>
              <a:gd name="connsiteX1" fmla="*/ 566692 w 3628008"/>
              <a:gd name="connsiteY1" fmla="*/ 480873 h 2503502"/>
              <a:gd name="connsiteX2" fmla="*/ 96175 w 3628008"/>
              <a:gd name="connsiteY2" fmla="*/ 1439662 h 2503502"/>
              <a:gd name="connsiteX3" fmla="*/ 1143740 w 3628008"/>
              <a:gd name="connsiteY3" fmla="*/ 2336306 h 2503502"/>
              <a:gd name="connsiteX4" fmla="*/ 2839375 w 3628008"/>
              <a:gd name="connsiteY4" fmla="*/ 2336306 h 2503502"/>
              <a:gd name="connsiteX5" fmla="*/ 3611732 w 3628008"/>
              <a:gd name="connsiteY5" fmla="*/ 1333130 h 2503502"/>
              <a:gd name="connsiteX6" fmla="*/ 2937030 w 3628008"/>
              <a:gd name="connsiteY6" fmla="*/ 463118 h 2503502"/>
              <a:gd name="connsiteX7" fmla="*/ 1552113 w 3628008"/>
              <a:gd name="connsiteY7" fmla="*/ 10357 h 25035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28008" h="2503502">
                <a:moveTo>
                  <a:pt x="2342226" y="28112"/>
                </a:moveTo>
                <a:cubicBezTo>
                  <a:pt x="1641630" y="136863"/>
                  <a:pt x="941034" y="245615"/>
                  <a:pt x="566692" y="480873"/>
                </a:cubicBezTo>
                <a:cubicBezTo>
                  <a:pt x="192350" y="716131"/>
                  <a:pt x="0" y="1130423"/>
                  <a:pt x="96175" y="1439662"/>
                </a:cubicBezTo>
                <a:cubicBezTo>
                  <a:pt x="192350" y="1748901"/>
                  <a:pt x="686540" y="2186865"/>
                  <a:pt x="1143740" y="2336306"/>
                </a:cubicBezTo>
                <a:cubicBezTo>
                  <a:pt x="1600940" y="2485747"/>
                  <a:pt x="2428043" y="2503502"/>
                  <a:pt x="2839375" y="2336306"/>
                </a:cubicBezTo>
                <a:cubicBezTo>
                  <a:pt x="3250707" y="2169110"/>
                  <a:pt x="3595456" y="1645328"/>
                  <a:pt x="3611732" y="1333130"/>
                </a:cubicBezTo>
                <a:cubicBezTo>
                  <a:pt x="3628008" y="1020932"/>
                  <a:pt x="3280300" y="683580"/>
                  <a:pt x="2937030" y="463118"/>
                </a:cubicBezTo>
                <a:cubicBezTo>
                  <a:pt x="2593760" y="242656"/>
                  <a:pt x="1750381" y="0"/>
                  <a:pt x="1552113" y="10357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45E661E4-52FD-4482-8196-9E7E60F7A64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4" t="2400" r="8525" b="20601"/>
          <a:stretch/>
        </p:blipFill>
        <p:spPr>
          <a:xfrm>
            <a:off x="6524990" y="1597134"/>
            <a:ext cx="2611421" cy="15987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46F3210-903C-558E-A55C-A4FD00490D70}"/>
              </a:ext>
            </a:extLst>
          </p:cNvPr>
          <p:cNvSpPr txBox="1"/>
          <p:nvPr/>
        </p:nvSpPr>
        <p:spPr>
          <a:xfrm>
            <a:off x="7508059" y="2081319"/>
            <a:ext cx="97190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i="1" dirty="0">
                <a:solidFill>
                  <a:schemeClr val="bg1"/>
                </a:solidFill>
              </a:rPr>
              <a:t>RUN-1</a:t>
            </a:r>
          </a:p>
        </p:txBody>
      </p:sp>
    </p:spTree>
    <p:extLst>
      <p:ext uri="{BB962C8B-B14F-4D97-AF65-F5344CB8AC3E}">
        <p14:creationId xmlns:p14="http://schemas.microsoft.com/office/powerpoint/2010/main" val="3264800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A56B0C77-DCCE-4671-8E4A-4573A6E2D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7FB23-D87D-4895-A445-31B638AAC271}" type="slidenum">
              <a:rPr lang="ru-RU" altLang="ru-RU" smtClean="0"/>
              <a:pPr/>
              <a:t>15</a:t>
            </a:fld>
            <a:endParaRPr lang="ru-RU" altLang="ru-RU" dirty="0"/>
          </a:p>
        </p:txBody>
      </p:sp>
      <p:pic>
        <p:nvPicPr>
          <p:cNvPr id="19" name="Picture 9" descr="NICA_header_bl-wh.tif">
            <a:extLst>
              <a:ext uri="{FF2B5EF4-FFF2-40B4-BE49-F238E27FC236}">
                <a16:creationId xmlns:a16="http://schemas.microsoft.com/office/drawing/2014/main" id="{20DD5C6B-3655-4031-960B-BCCF4405088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1044575"/>
          </a:xfrm>
          <a:prstGeom prst="rect">
            <a:avLst/>
          </a:prstGeom>
          <a:solidFill>
            <a:srgbClr val="CCECFF"/>
          </a:solidFill>
          <a:ln w="9525">
            <a:noFill/>
            <a:miter lim="800000"/>
            <a:headEnd/>
            <a:tailEnd/>
          </a:ln>
        </p:spPr>
      </p:pic>
      <p:sp>
        <p:nvSpPr>
          <p:cNvPr id="24" name="TextBox 3">
            <a:extLst>
              <a:ext uri="{FF2B5EF4-FFF2-40B4-BE49-F238E27FC236}">
                <a16:creationId xmlns:a16="http://schemas.microsoft.com/office/drawing/2014/main" id="{8A3B06E2-32AF-4A41-8236-E8AC2A8F2315}"/>
              </a:ext>
            </a:extLst>
          </p:cNvPr>
          <p:cNvSpPr txBox="1"/>
          <p:nvPr/>
        </p:nvSpPr>
        <p:spPr>
          <a:xfrm>
            <a:off x="0" y="0"/>
            <a:ext cx="3373516" cy="523220"/>
          </a:xfrm>
          <a:prstGeom prst="rect">
            <a:avLst/>
          </a:prstGeom>
          <a:solidFill>
            <a:srgbClr val="C6D9F1">
              <a:alpha val="72157"/>
            </a:srgbClr>
          </a:solidFill>
          <a:ln w="12700">
            <a:miter lim="400000"/>
          </a:ln>
          <a:extLst>
            <a:ext uri="{C572A759-6A51-4108-AA02-DFA0A04FC94B}"/>
          </a:extLst>
        </p:spPr>
        <p:txBody>
          <a:bodyPr wrap="square" lIns="45719" rIns="45719">
            <a:spAutoFit/>
          </a:bodyPr>
          <a:lstStyle>
            <a:lvl1pPr algn="ctr">
              <a:defRPr sz="3600">
                <a:solidFill>
                  <a:srgbClr val="254061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ru-RU" sz="2800" b="1" i="1" dirty="0">
                <a:solidFill>
                  <a:srgbClr val="1400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Beam acceleration</a:t>
            </a:r>
          </a:p>
        </p:txBody>
      </p:sp>
      <p:sp>
        <p:nvSpPr>
          <p:cNvPr id="15" name="Rectangle 1">
            <a:extLst>
              <a:ext uri="{FF2B5EF4-FFF2-40B4-BE49-F238E27FC236}">
                <a16:creationId xmlns:a16="http://schemas.microsoft.com/office/drawing/2014/main" id="{81EAB079-717A-4770-8121-2DF7DA518748}"/>
              </a:ext>
            </a:extLst>
          </p:cNvPr>
          <p:cNvSpPr/>
          <p:nvPr/>
        </p:nvSpPr>
        <p:spPr>
          <a:xfrm>
            <a:off x="5339876" y="1839106"/>
            <a:ext cx="3317493" cy="1323439"/>
          </a:xfrm>
          <a:prstGeom prst="rect">
            <a:avLst/>
          </a:prstGeom>
          <a:solidFill>
            <a:srgbClr val="D7FFFF"/>
          </a:solidFill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r>
              <a:rPr lang="en-US" sz="16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GB" sz="16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CT signal when beam injecting into rising field, capturing (~60%), accelerating </a:t>
            </a:r>
            <a:r>
              <a:rPr lang="en-US" sz="16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&amp;</a:t>
            </a:r>
            <a:r>
              <a:rPr lang="en-GB" sz="16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decelerating</a:t>
            </a:r>
            <a:r>
              <a:rPr lang="en-US" sz="16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</a:t>
            </a:r>
          </a:p>
          <a:p>
            <a:pPr algn="r"/>
            <a:r>
              <a:rPr lang="en-GB" sz="16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transient losses on the MF table &amp; after. </a:t>
            </a:r>
            <a:r>
              <a:rPr lang="ru-RU" sz="16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B42DCB8F-48BB-4550-89BE-54468BC14E61}"/>
              </a:ext>
            </a:extLst>
          </p:cNvPr>
          <p:cNvGrpSpPr/>
          <p:nvPr/>
        </p:nvGrpSpPr>
        <p:grpSpPr>
          <a:xfrm>
            <a:off x="135378" y="854370"/>
            <a:ext cx="4953172" cy="2728168"/>
            <a:chOff x="260549" y="1441871"/>
            <a:chExt cx="5359016" cy="2820522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D182D1B-997E-4E00-92E3-91FFFC8199EA}"/>
                </a:ext>
              </a:extLst>
            </p:cNvPr>
            <p:cNvSpPr txBox="1"/>
            <p:nvPr/>
          </p:nvSpPr>
          <p:spPr>
            <a:xfrm>
              <a:off x="791221" y="4020596"/>
              <a:ext cx="4481005" cy="16376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>
                <a:lnSpc>
                  <a:spcPts val="500"/>
                </a:lnSpc>
              </a:pPr>
              <a:r>
                <a:rPr lang="en-US" sz="800" b="1" dirty="0"/>
                <a:t>1000                   1500                     2000                   2500                    3000                   3500</a:t>
              </a:r>
              <a:endParaRPr lang="ru-RU" sz="800" b="1" dirty="0"/>
            </a:p>
          </p:txBody>
        </p:sp>
        <p:grpSp>
          <p:nvGrpSpPr>
            <p:cNvPr id="2" name="Группа 1">
              <a:extLst>
                <a:ext uri="{FF2B5EF4-FFF2-40B4-BE49-F238E27FC236}">
                  <a16:creationId xmlns:a16="http://schemas.microsoft.com/office/drawing/2014/main" id="{3CD3A153-0C1B-4E07-890F-90B997042353}"/>
                </a:ext>
              </a:extLst>
            </p:cNvPr>
            <p:cNvGrpSpPr/>
            <p:nvPr/>
          </p:nvGrpSpPr>
          <p:grpSpPr>
            <a:xfrm>
              <a:off x="260549" y="1441871"/>
              <a:ext cx="5359016" cy="2820522"/>
              <a:chOff x="1263724" y="1708201"/>
              <a:chExt cx="4848275" cy="2398050"/>
            </a:xfrm>
          </p:grpSpPr>
          <p:pic>
            <p:nvPicPr>
              <p:cNvPr id="14" name="Рисунок 6">
                <a:extLst>
                  <a:ext uri="{FF2B5EF4-FFF2-40B4-BE49-F238E27FC236}">
                    <a16:creationId xmlns:a16="http://schemas.microsoft.com/office/drawing/2014/main" id="{CF0740FB-EF49-4586-8C01-FA85CEDF4635}"/>
                  </a:ext>
                </a:extLst>
              </p:cNvPr>
              <p:cNvPicPr/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22333"/>
              <a:stretch/>
            </p:blipFill>
            <p:spPr bwMode="auto">
              <a:xfrm>
                <a:off x="1263724" y="1708201"/>
                <a:ext cx="4848275" cy="2191583"/>
              </a:xfrm>
              <a:prstGeom prst="rect">
                <a:avLst/>
              </a:prstGeom>
              <a:noFill/>
              <a:ln>
                <a:noFill/>
              </a:ln>
            </p:spPr>
          </p:pic>
          <p:grpSp>
            <p:nvGrpSpPr>
              <p:cNvPr id="16" name="Группа 15">
                <a:extLst>
                  <a:ext uri="{FF2B5EF4-FFF2-40B4-BE49-F238E27FC236}">
                    <a16:creationId xmlns:a16="http://schemas.microsoft.com/office/drawing/2014/main" id="{4F7688CC-BDC9-4B4E-B2F3-07CA99D5B035}"/>
                  </a:ext>
                </a:extLst>
              </p:cNvPr>
              <p:cNvGrpSpPr/>
              <p:nvPr/>
            </p:nvGrpSpPr>
            <p:grpSpPr>
              <a:xfrm>
                <a:off x="2528969" y="2073704"/>
                <a:ext cx="2962732" cy="1294049"/>
                <a:chOff x="5481719" y="854504"/>
                <a:chExt cx="2962732" cy="1294049"/>
              </a:xfrm>
            </p:grpSpPr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8F710E67-1BF1-467E-BEA5-B3569F0A3D28}"/>
                    </a:ext>
                  </a:extLst>
                </p:cNvPr>
                <p:cNvSpPr txBox="1"/>
                <p:nvPr/>
              </p:nvSpPr>
              <p:spPr>
                <a:xfrm>
                  <a:off x="5481719" y="1500236"/>
                  <a:ext cx="837089" cy="2462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00" dirty="0">
                      <a:solidFill>
                        <a:schemeClr val="bg1"/>
                      </a:solidFill>
                    </a:rPr>
                    <a:t>Acceleration</a:t>
                  </a:r>
                  <a:endParaRPr lang="ru-RU" sz="10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DA34A6CC-A9B3-4B4F-A4BE-25E73B0DAD3D}"/>
                    </a:ext>
                  </a:extLst>
                </p:cNvPr>
                <p:cNvSpPr txBox="1"/>
                <p:nvPr/>
              </p:nvSpPr>
              <p:spPr>
                <a:xfrm>
                  <a:off x="6601725" y="854504"/>
                  <a:ext cx="999313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000" dirty="0">
                      <a:solidFill>
                        <a:schemeClr val="bg1"/>
                      </a:solidFill>
                    </a:rPr>
                    <a:t>Circulation</a:t>
                  </a:r>
                </a:p>
                <a:p>
                  <a:r>
                    <a:rPr lang="en-US" sz="1000" dirty="0">
                      <a:solidFill>
                        <a:schemeClr val="bg1"/>
                      </a:solidFill>
                    </a:rPr>
                    <a:t>100 MeV/u</a:t>
                  </a:r>
                  <a:endParaRPr lang="ru-RU" sz="10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81A080C7-12D2-4DF1-A235-4050F0149138}"/>
                    </a:ext>
                  </a:extLst>
                </p:cNvPr>
                <p:cNvSpPr txBox="1"/>
                <p:nvPr/>
              </p:nvSpPr>
              <p:spPr>
                <a:xfrm>
                  <a:off x="7391399" y="1503997"/>
                  <a:ext cx="851515" cy="2462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00" dirty="0">
                      <a:solidFill>
                        <a:schemeClr val="bg1"/>
                      </a:solidFill>
                    </a:rPr>
                    <a:t>Deceleration</a:t>
                  </a:r>
                  <a:endParaRPr lang="ru-RU" sz="10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55320590-A38E-478E-AEAA-3FC51A8AA9DE}"/>
                    </a:ext>
                  </a:extLst>
                </p:cNvPr>
                <p:cNvSpPr txBox="1"/>
                <p:nvPr/>
              </p:nvSpPr>
              <p:spPr>
                <a:xfrm rot="16200000">
                  <a:off x="8078326" y="1782427"/>
                  <a:ext cx="486030" cy="2462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00" dirty="0">
                      <a:solidFill>
                        <a:schemeClr val="bg1"/>
                      </a:solidFill>
                    </a:rPr>
                    <a:t>RF off</a:t>
                  </a:r>
                  <a:endParaRPr lang="ru-RU" sz="10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DF269B26-F3D0-41A5-B045-1E17AD30CB70}"/>
                    </a:ext>
                  </a:extLst>
                </p:cNvPr>
                <p:cNvSpPr txBox="1"/>
                <p:nvPr/>
              </p:nvSpPr>
              <p:spPr>
                <a:xfrm rot="2237319">
                  <a:off x="7427305" y="1051216"/>
                  <a:ext cx="948639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000" dirty="0">
                      <a:solidFill>
                        <a:srgbClr val="00CC00"/>
                      </a:solidFill>
                    </a:rPr>
                    <a:t>Magnetic field</a:t>
                  </a:r>
                  <a:endParaRPr lang="ru-RU" sz="1000" dirty="0">
                    <a:solidFill>
                      <a:srgbClr val="00CC00"/>
                    </a:solidFill>
                  </a:endParaRPr>
                </a:p>
              </p:txBody>
            </p:sp>
          </p:grp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19925F07-0B30-482A-9D35-2504DBD2C3B2}"/>
                  </a:ext>
                </a:extLst>
              </p:cNvPr>
              <p:cNvSpPr txBox="1"/>
              <p:nvPr/>
            </p:nvSpPr>
            <p:spPr>
              <a:xfrm rot="16200000">
                <a:off x="1521109" y="2133245"/>
                <a:ext cx="695315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>
                    <a:solidFill>
                      <a:srgbClr val="FF9933"/>
                    </a:solidFill>
                  </a:rPr>
                  <a:t>Injection</a:t>
                </a:r>
                <a:endParaRPr lang="ru-RU" sz="1000" dirty="0">
                  <a:solidFill>
                    <a:srgbClr val="FF9933"/>
                  </a:solidFill>
                </a:endParaRP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226C6F6B-947A-4A01-82C3-7D6025A21CF0}"/>
                  </a:ext>
                </a:extLst>
              </p:cNvPr>
              <p:cNvSpPr txBox="1"/>
              <p:nvPr/>
            </p:nvSpPr>
            <p:spPr>
              <a:xfrm rot="16200000">
                <a:off x="970982" y="2676020"/>
                <a:ext cx="963649" cy="12311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36000" tIns="0" rIns="36000" bIns="0" rtlCol="0">
                <a:spAutoFit/>
              </a:bodyPr>
              <a:lstStyle/>
              <a:p>
                <a:r>
                  <a:rPr lang="en-US" sz="800" b="1" dirty="0">
                    <a:solidFill>
                      <a:srgbClr val="FF9933"/>
                    </a:solidFill>
                  </a:rPr>
                  <a:t>Beam Intensity</a:t>
                </a:r>
                <a:endParaRPr lang="ru-RU" sz="800" b="1" dirty="0">
                  <a:solidFill>
                    <a:srgbClr val="FF9933"/>
                  </a:solidFill>
                </a:endParaRPr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FE1A597E-C4D0-47A7-88F6-2EF46DC4242C}"/>
                  </a:ext>
                </a:extLst>
              </p:cNvPr>
              <p:cNvSpPr txBox="1"/>
              <p:nvPr/>
            </p:nvSpPr>
            <p:spPr>
              <a:xfrm rot="16200000">
                <a:off x="5505610" y="2861238"/>
                <a:ext cx="809598" cy="9066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36000" tIns="0" rIns="36000" bIns="0" rtlCol="0">
                <a:spAutoFit/>
              </a:bodyPr>
              <a:lstStyle/>
              <a:p>
                <a:pPr>
                  <a:lnSpc>
                    <a:spcPts val="700"/>
                  </a:lnSpc>
                </a:pPr>
                <a:r>
                  <a:rPr lang="en-US" sz="800" b="1" dirty="0">
                    <a:solidFill>
                      <a:srgbClr val="00CC00"/>
                    </a:solidFill>
                  </a:rPr>
                  <a:t>Magnetic field</a:t>
                </a:r>
                <a:endParaRPr lang="ru-RU" sz="800" b="1" dirty="0">
                  <a:solidFill>
                    <a:srgbClr val="00CC00"/>
                  </a:solidFill>
                </a:endParaRPr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513449F3-1814-4BBB-BB1D-D7FA958D38A4}"/>
                  </a:ext>
                </a:extLst>
              </p:cNvPr>
              <p:cNvSpPr txBox="1"/>
              <p:nvPr/>
            </p:nvSpPr>
            <p:spPr>
              <a:xfrm>
                <a:off x="1475300" y="3990835"/>
                <a:ext cx="4616390" cy="11541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36000" tIns="0" rIns="36000" bIns="0" rtlCol="0">
                <a:spAutoFit/>
              </a:bodyPr>
              <a:lstStyle/>
              <a:p>
                <a:pPr algn="ctr">
                  <a:lnSpc>
                    <a:spcPts val="900"/>
                  </a:lnSpc>
                </a:pPr>
                <a:r>
                  <a:rPr lang="en-US" sz="800" b="1" dirty="0"/>
                  <a:t>Cycle time, </a:t>
                </a:r>
                <a:r>
                  <a:rPr lang="en-US" sz="800" b="1" dirty="0" err="1"/>
                  <a:t>ms</a:t>
                </a:r>
                <a:r>
                  <a:rPr lang="en-US" sz="800" b="1" dirty="0"/>
                  <a:t>   </a:t>
                </a:r>
                <a:endParaRPr lang="ru-RU" sz="800" b="1" dirty="0"/>
              </a:p>
            </p:txBody>
          </p:sp>
        </p:grp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23021739-C6D9-4625-B7AF-6DBB6F8BDC12}"/>
              </a:ext>
            </a:extLst>
          </p:cNvPr>
          <p:cNvSpPr txBox="1"/>
          <p:nvPr/>
        </p:nvSpPr>
        <p:spPr>
          <a:xfrm>
            <a:off x="1390541" y="654755"/>
            <a:ext cx="622478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/>
              <a:t>Parametric beam current transformer signal (DC mode)</a:t>
            </a:r>
            <a:endParaRPr lang="ru-RU" b="1" dirty="0"/>
          </a:p>
        </p:txBody>
      </p:sp>
      <p:sp>
        <p:nvSpPr>
          <p:cNvPr id="43" name="Rectangle 1">
            <a:extLst>
              <a:ext uri="{FF2B5EF4-FFF2-40B4-BE49-F238E27FC236}">
                <a16:creationId xmlns:a16="http://schemas.microsoft.com/office/drawing/2014/main" id="{2AB3E679-578A-4C6B-8660-19278073686F}"/>
              </a:ext>
            </a:extLst>
          </p:cNvPr>
          <p:cNvSpPr/>
          <p:nvPr/>
        </p:nvSpPr>
        <p:spPr>
          <a:xfrm>
            <a:off x="142043" y="4694357"/>
            <a:ext cx="4021584" cy="1569660"/>
          </a:xfrm>
          <a:prstGeom prst="rect">
            <a:avLst/>
          </a:prstGeom>
          <a:solidFill>
            <a:srgbClr val="D7FFFF"/>
          </a:solidFill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16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Beam injection with adiabatic capturing 5 harmonic (&gt;95%), 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16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accelerating up to 65 MeV/u,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16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recapturing 1 harmonic (close to 100%)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16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acceleration up to 578 </a:t>
            </a:r>
            <a:r>
              <a:rPr lang="en-GB" sz="16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Mev</a:t>
            </a:r>
            <a:r>
              <a:rPr lang="en-GB" sz="16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/u </a:t>
            </a:r>
          </a:p>
          <a:p>
            <a:r>
              <a:rPr lang="ru-RU" sz="16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en-GB" sz="16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project ramp dB/dt = 1.2 T/s</a:t>
            </a:r>
            <a:r>
              <a:rPr lang="en-US" sz="16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sz="16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grpSp>
        <p:nvGrpSpPr>
          <p:cNvPr id="20" name="Gruppieren">
            <a:extLst>
              <a:ext uri="{FF2B5EF4-FFF2-40B4-BE49-F238E27FC236}">
                <a16:creationId xmlns:a16="http://schemas.microsoft.com/office/drawing/2014/main" id="{76D4DDF3-4478-4542-A54E-423547C7E411}"/>
              </a:ext>
            </a:extLst>
          </p:cNvPr>
          <p:cNvGrpSpPr>
            <a:grpSpLocks/>
          </p:cNvGrpSpPr>
          <p:nvPr/>
        </p:nvGrpSpPr>
        <p:grpSpPr bwMode="auto">
          <a:xfrm>
            <a:off x="165100" y="6278563"/>
            <a:ext cx="8797925" cy="568325"/>
            <a:chOff x="0" y="0"/>
            <a:chExt cx="8799077" cy="567611"/>
          </a:xfrm>
        </p:grpSpPr>
        <p:pic>
          <p:nvPicPr>
            <p:cNvPr id="21" name="JINR_logo_alpha.png" descr="JINR_logo_alpha.png">
              <a:extLst>
                <a:ext uri="{FF2B5EF4-FFF2-40B4-BE49-F238E27FC236}">
                  <a16:creationId xmlns:a16="http://schemas.microsoft.com/office/drawing/2014/main" id="{069D9582-8728-435B-ABB1-632614613E5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8174684" y="0"/>
              <a:ext cx="624393" cy="540600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</p:pic>
        <p:pic>
          <p:nvPicPr>
            <p:cNvPr id="22" name="NICA_logo_alpha.png" descr="NICA_logo_alpha.png">
              <a:extLst>
                <a:ext uri="{FF2B5EF4-FFF2-40B4-BE49-F238E27FC236}">
                  <a16:creationId xmlns:a16="http://schemas.microsoft.com/office/drawing/2014/main" id="{0D40BD03-916F-489E-97D3-EC1F732465E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0" y="94554"/>
              <a:ext cx="926575" cy="473057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</p:pic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ECA4035C-349A-46EA-A35F-5C401C174793}"/>
              </a:ext>
            </a:extLst>
          </p:cNvPr>
          <p:cNvSpPr txBox="1"/>
          <p:nvPr/>
        </p:nvSpPr>
        <p:spPr>
          <a:xfrm>
            <a:off x="538123" y="3936135"/>
            <a:ext cx="3611886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Cycle 2 of commissioning </a:t>
            </a:r>
          </a:p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14-23 of </a:t>
            </a:r>
            <a:r>
              <a:rPr lang="en-U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September 2021 </a:t>
            </a:r>
            <a:r>
              <a:rPr lang="en-US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</a:t>
            </a:r>
            <a:r>
              <a:rPr lang="en-US" b="1" baseline="30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14+</a:t>
            </a: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A5A74E11-DF71-4FAA-B535-2039DBAD332F}"/>
              </a:ext>
            </a:extLst>
          </p:cNvPr>
          <p:cNvGrpSpPr/>
          <p:nvPr/>
        </p:nvGrpSpPr>
        <p:grpSpPr>
          <a:xfrm>
            <a:off x="4193406" y="3652992"/>
            <a:ext cx="4852939" cy="2773712"/>
            <a:chOff x="4193406" y="3652992"/>
            <a:chExt cx="4852939" cy="2773712"/>
          </a:xfrm>
        </p:grpSpPr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27D99D83-328E-4196-A3B5-787C70ADAD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997"/>
            <a:stretch/>
          </p:blipFill>
          <p:spPr>
            <a:xfrm>
              <a:off x="4193406" y="3764132"/>
              <a:ext cx="4852939" cy="2644148"/>
            </a:xfrm>
            <a:prstGeom prst="rect">
              <a:avLst/>
            </a:prstGeom>
          </p:spPr>
        </p:pic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9006CB73-359C-4BA9-9A5B-594AB947775B}"/>
                </a:ext>
              </a:extLst>
            </p:cNvPr>
            <p:cNvSpPr txBox="1"/>
            <p:nvPr/>
          </p:nvSpPr>
          <p:spPr>
            <a:xfrm>
              <a:off x="4271639" y="6213255"/>
              <a:ext cx="4472865" cy="16376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>
                <a:lnSpc>
                  <a:spcPts val="500"/>
                </a:lnSpc>
              </a:pPr>
              <a:r>
                <a:rPr lang="en-US" sz="800" b="1" dirty="0"/>
                <a:t> 500              1000                1500                2000               2500                3000               3500     </a:t>
              </a:r>
              <a:endParaRPr lang="ru-RU" sz="800" b="1" dirty="0"/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EB53E16F-F56C-4B19-90B3-FB5779B6C1C8}"/>
                </a:ext>
              </a:extLst>
            </p:cNvPr>
            <p:cNvSpPr txBox="1"/>
            <p:nvPr/>
          </p:nvSpPr>
          <p:spPr>
            <a:xfrm>
              <a:off x="5825231" y="6311288"/>
              <a:ext cx="1864311" cy="11541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36000" tIns="0" rIns="36000" bIns="0" rtlCol="0">
              <a:spAutoFit/>
            </a:bodyPr>
            <a:lstStyle/>
            <a:p>
              <a:pPr algn="ctr">
                <a:lnSpc>
                  <a:spcPts val="900"/>
                </a:lnSpc>
              </a:pPr>
              <a:r>
                <a:rPr lang="en-US" sz="800" b="1" dirty="0"/>
                <a:t>Cycle time, </a:t>
              </a:r>
              <a:r>
                <a:rPr lang="en-US" sz="800" b="1" dirty="0" err="1"/>
                <a:t>ms</a:t>
              </a:r>
              <a:r>
                <a:rPr lang="en-US" sz="800" b="1" dirty="0"/>
                <a:t>   </a:t>
              </a:r>
              <a:endParaRPr lang="ru-RU" sz="800" b="1" dirty="0"/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D8D1CF2C-4776-4CFA-B691-F0B4BCBDE244}"/>
                </a:ext>
              </a:extLst>
            </p:cNvPr>
            <p:cNvSpPr txBox="1"/>
            <p:nvPr/>
          </p:nvSpPr>
          <p:spPr>
            <a:xfrm>
              <a:off x="5972791" y="4599494"/>
              <a:ext cx="930307" cy="2919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solidFill>
                    <a:schemeClr val="bg1"/>
                  </a:solidFill>
                </a:rPr>
                <a:t>Acceleration</a:t>
              </a:r>
              <a:endParaRPr lang="ru-RU" sz="1000" dirty="0">
                <a:solidFill>
                  <a:schemeClr val="bg1"/>
                </a:solidFill>
              </a:endParaRP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AA6C0747-F8DB-49F3-9A05-7319E6F28E6C}"/>
                </a:ext>
              </a:extLst>
            </p:cNvPr>
            <p:cNvSpPr txBox="1"/>
            <p:nvPr/>
          </p:nvSpPr>
          <p:spPr>
            <a:xfrm>
              <a:off x="6755882" y="4535129"/>
              <a:ext cx="111059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solidFill>
                    <a:schemeClr val="bg1"/>
                  </a:solidFill>
                </a:rPr>
                <a:t>Circulation</a:t>
              </a:r>
            </a:p>
            <a:p>
              <a:r>
                <a:rPr lang="en-US" sz="1000" u="sng" dirty="0">
                  <a:solidFill>
                    <a:schemeClr val="bg1"/>
                  </a:solidFill>
                </a:rPr>
                <a:t>578 MeV/u</a:t>
              </a:r>
              <a:endParaRPr lang="ru-RU" sz="1000" u="sng" dirty="0">
                <a:solidFill>
                  <a:schemeClr val="bg1"/>
                </a:solidFill>
              </a:endParaRP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A04B6D58-A628-4550-93E7-0EB1D54565D0}"/>
                </a:ext>
              </a:extLst>
            </p:cNvPr>
            <p:cNvSpPr txBox="1"/>
            <p:nvPr/>
          </p:nvSpPr>
          <p:spPr>
            <a:xfrm rot="16200000">
              <a:off x="4184377" y="4160949"/>
              <a:ext cx="138371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solidFill>
                    <a:schemeClr val="bg1"/>
                  </a:solidFill>
                </a:rPr>
                <a:t>RF capturing 5 harm.</a:t>
              </a:r>
            </a:p>
            <a:p>
              <a:r>
                <a:rPr lang="en-US" sz="1000" dirty="0">
                  <a:solidFill>
                    <a:schemeClr val="bg1"/>
                  </a:solidFill>
                </a:rPr>
                <a:t>Acceleration </a:t>
              </a:r>
              <a:endParaRPr lang="ru-RU" sz="1000" dirty="0">
                <a:solidFill>
                  <a:schemeClr val="bg1"/>
                </a:solidFill>
              </a:endParaRP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B71E921D-FC64-469E-9765-F48B2A4BE1F6}"/>
                </a:ext>
              </a:extLst>
            </p:cNvPr>
            <p:cNvSpPr txBox="1"/>
            <p:nvPr/>
          </p:nvSpPr>
          <p:spPr>
            <a:xfrm rot="3555645">
              <a:off x="7377578" y="4795006"/>
              <a:ext cx="153811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solidFill>
                    <a:srgbClr val="00CC00"/>
                  </a:solidFill>
                </a:rPr>
                <a:t>Magnetic field 1,2 T/s</a:t>
              </a:r>
              <a:endParaRPr lang="ru-RU" sz="1000" dirty="0">
                <a:solidFill>
                  <a:srgbClr val="00CC00"/>
                </a:solidFill>
              </a:endParaRP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A6DA40C5-40AA-463E-8C64-77970030068C}"/>
                </a:ext>
              </a:extLst>
            </p:cNvPr>
            <p:cNvSpPr txBox="1"/>
            <p:nvPr/>
          </p:nvSpPr>
          <p:spPr>
            <a:xfrm rot="16200000">
              <a:off x="4232018" y="4481730"/>
              <a:ext cx="824496" cy="2736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solidFill>
                    <a:srgbClr val="FF9933"/>
                  </a:solidFill>
                </a:rPr>
                <a:t>Injection</a:t>
              </a:r>
              <a:endParaRPr lang="ru-RU" sz="1000" dirty="0">
                <a:solidFill>
                  <a:srgbClr val="FF9933"/>
                </a:solidFill>
              </a:endParaRP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51586744-B2FA-4A89-B856-35FAF349587C}"/>
                </a:ext>
              </a:extLst>
            </p:cNvPr>
            <p:cNvSpPr txBox="1"/>
            <p:nvPr/>
          </p:nvSpPr>
          <p:spPr>
            <a:xfrm>
              <a:off x="5079482" y="4509976"/>
              <a:ext cx="111059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solidFill>
                    <a:schemeClr val="bg1"/>
                  </a:solidFill>
                </a:rPr>
                <a:t>Circulation</a:t>
              </a:r>
            </a:p>
            <a:p>
              <a:r>
                <a:rPr lang="en-US" sz="1000" dirty="0">
                  <a:solidFill>
                    <a:schemeClr val="bg1"/>
                  </a:solidFill>
                </a:rPr>
                <a:t> 65 MeV/u</a:t>
              </a:r>
              <a:endParaRPr lang="ru-RU" sz="1000" dirty="0">
                <a:solidFill>
                  <a:schemeClr val="bg1"/>
                </a:solidFill>
              </a:endParaRP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EDC16255-4E9B-4442-9BCD-259C459B9B93}"/>
                </a:ext>
              </a:extLst>
            </p:cNvPr>
            <p:cNvSpPr txBox="1"/>
            <p:nvPr/>
          </p:nvSpPr>
          <p:spPr>
            <a:xfrm rot="16200000">
              <a:off x="5171404" y="4239370"/>
              <a:ext cx="141897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solidFill>
                    <a:schemeClr val="bg1"/>
                  </a:solidFill>
                </a:rPr>
                <a:t>Re-capturing 1 harm. </a:t>
              </a:r>
              <a:endParaRPr lang="ru-RU" sz="1000" dirty="0">
                <a:solidFill>
                  <a:schemeClr val="bg1"/>
                </a:solidFill>
              </a:endParaRPr>
            </a:p>
          </p:txBody>
        </p:sp>
        <p:sp>
          <p:nvSpPr>
            <p:cNvPr id="8" name="Прямоугольник 7">
              <a:extLst>
                <a:ext uri="{FF2B5EF4-FFF2-40B4-BE49-F238E27FC236}">
                  <a16:creationId xmlns:a16="http://schemas.microsoft.com/office/drawing/2014/main" id="{3032F287-F3D1-4633-B553-B2B810F09578}"/>
                </a:ext>
              </a:extLst>
            </p:cNvPr>
            <p:cNvSpPr/>
            <p:nvPr/>
          </p:nvSpPr>
          <p:spPr>
            <a:xfrm>
              <a:off x="6789695" y="4176489"/>
              <a:ext cx="71365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Fe</a:t>
              </a:r>
              <a:r>
                <a:rPr lang="en-US" b="1" baseline="300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14+</a:t>
              </a:r>
              <a:endParaRPr lang="ru-RU" dirty="0"/>
            </a:p>
          </p:txBody>
        </p:sp>
      </p:grp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1E4C71EB-519C-4967-966F-87D6630BAB68}"/>
              </a:ext>
            </a:extLst>
          </p:cNvPr>
          <p:cNvSpPr/>
          <p:nvPr/>
        </p:nvSpPr>
        <p:spPr>
          <a:xfrm>
            <a:off x="2627710" y="2006296"/>
            <a:ext cx="6543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</a:t>
            </a:r>
            <a:r>
              <a:rPr lang="en-US" b="1" baseline="30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1+</a:t>
            </a:r>
            <a:endParaRPr lang="ru-RU" dirty="0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07FB3B0B-C04F-429D-AE57-ABEA04AB9A35}"/>
              </a:ext>
            </a:extLst>
          </p:cNvPr>
          <p:cNvSpPr txBox="1"/>
          <p:nvPr/>
        </p:nvSpPr>
        <p:spPr>
          <a:xfrm>
            <a:off x="5388453" y="1101597"/>
            <a:ext cx="3142207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Cycle-1 of commissioning </a:t>
            </a:r>
          </a:p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 of </a:t>
            </a:r>
            <a:r>
              <a:rPr lang="en-U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December 2020 </a:t>
            </a:r>
            <a:r>
              <a:rPr lang="en-US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</a:t>
            </a:r>
            <a:r>
              <a:rPr lang="en-US" b="1" baseline="30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1+</a:t>
            </a: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F0337B66-67D6-4A8C-8228-A48807D30D0B}"/>
              </a:ext>
            </a:extLst>
          </p:cNvPr>
          <p:cNvCxnSpPr>
            <a:cxnSpLocks/>
          </p:cNvCxnSpPr>
          <p:nvPr/>
        </p:nvCxnSpPr>
        <p:spPr>
          <a:xfrm flipV="1">
            <a:off x="239697" y="3631472"/>
            <a:ext cx="8664606" cy="61639"/>
          </a:xfrm>
          <a:prstGeom prst="line">
            <a:avLst/>
          </a:prstGeom>
          <a:ln w="38100">
            <a:solidFill>
              <a:srgbClr val="008A3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Стрелка: вниз 9">
            <a:extLst>
              <a:ext uri="{FF2B5EF4-FFF2-40B4-BE49-F238E27FC236}">
                <a16:creationId xmlns:a16="http://schemas.microsoft.com/office/drawing/2014/main" id="{40C39AAD-F3D4-4BC8-9828-E6D6010A44DF}"/>
              </a:ext>
            </a:extLst>
          </p:cNvPr>
          <p:cNvSpPr/>
          <p:nvPr/>
        </p:nvSpPr>
        <p:spPr>
          <a:xfrm>
            <a:off x="4770756" y="4991100"/>
            <a:ext cx="45719" cy="139700"/>
          </a:xfrm>
          <a:prstGeom prst="downArrow">
            <a:avLst/>
          </a:prstGeom>
          <a:solidFill>
            <a:schemeClr val="bg1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Стрелка: вниз 44">
            <a:extLst>
              <a:ext uri="{FF2B5EF4-FFF2-40B4-BE49-F238E27FC236}">
                <a16:creationId xmlns:a16="http://schemas.microsoft.com/office/drawing/2014/main" id="{1C824EA4-5F3E-4CB2-81C2-9A2FAE537AD2}"/>
              </a:ext>
            </a:extLst>
          </p:cNvPr>
          <p:cNvSpPr/>
          <p:nvPr/>
        </p:nvSpPr>
        <p:spPr>
          <a:xfrm>
            <a:off x="5853431" y="5006975"/>
            <a:ext cx="45719" cy="139700"/>
          </a:xfrm>
          <a:prstGeom prst="downArrow">
            <a:avLst/>
          </a:prstGeom>
          <a:solidFill>
            <a:schemeClr val="bg1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5" name="Полилиния 8">
            <a:extLst>
              <a:ext uri="{FF2B5EF4-FFF2-40B4-BE49-F238E27FC236}">
                <a16:creationId xmlns:a16="http://schemas.microsoft.com/office/drawing/2014/main" id="{AE31CDB3-8192-45C4-9EE4-1CEF8FC31002}"/>
              </a:ext>
            </a:extLst>
          </p:cNvPr>
          <p:cNvSpPr/>
          <p:nvPr/>
        </p:nvSpPr>
        <p:spPr>
          <a:xfrm rot="10800000">
            <a:off x="6765702" y="4486761"/>
            <a:ext cx="854297" cy="590063"/>
          </a:xfrm>
          <a:custGeom>
            <a:avLst/>
            <a:gdLst>
              <a:gd name="connsiteX0" fmla="*/ 2342226 w 3628008"/>
              <a:gd name="connsiteY0" fmla="*/ 28112 h 2503502"/>
              <a:gd name="connsiteX1" fmla="*/ 566692 w 3628008"/>
              <a:gd name="connsiteY1" fmla="*/ 480873 h 2503502"/>
              <a:gd name="connsiteX2" fmla="*/ 96175 w 3628008"/>
              <a:gd name="connsiteY2" fmla="*/ 1439662 h 2503502"/>
              <a:gd name="connsiteX3" fmla="*/ 1143740 w 3628008"/>
              <a:gd name="connsiteY3" fmla="*/ 2336306 h 2503502"/>
              <a:gd name="connsiteX4" fmla="*/ 2839375 w 3628008"/>
              <a:gd name="connsiteY4" fmla="*/ 2336306 h 2503502"/>
              <a:gd name="connsiteX5" fmla="*/ 3611732 w 3628008"/>
              <a:gd name="connsiteY5" fmla="*/ 1333130 h 2503502"/>
              <a:gd name="connsiteX6" fmla="*/ 2937030 w 3628008"/>
              <a:gd name="connsiteY6" fmla="*/ 463118 h 2503502"/>
              <a:gd name="connsiteX7" fmla="*/ 1552113 w 3628008"/>
              <a:gd name="connsiteY7" fmla="*/ 10357 h 25035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28008" h="2503502">
                <a:moveTo>
                  <a:pt x="2342226" y="28112"/>
                </a:moveTo>
                <a:cubicBezTo>
                  <a:pt x="1641630" y="136863"/>
                  <a:pt x="941034" y="245615"/>
                  <a:pt x="566692" y="480873"/>
                </a:cubicBezTo>
                <a:cubicBezTo>
                  <a:pt x="192350" y="716131"/>
                  <a:pt x="0" y="1130423"/>
                  <a:pt x="96175" y="1439662"/>
                </a:cubicBezTo>
                <a:cubicBezTo>
                  <a:pt x="192350" y="1748901"/>
                  <a:pt x="686540" y="2186865"/>
                  <a:pt x="1143740" y="2336306"/>
                </a:cubicBezTo>
                <a:cubicBezTo>
                  <a:pt x="1600940" y="2485747"/>
                  <a:pt x="2428043" y="2503502"/>
                  <a:pt x="2839375" y="2336306"/>
                </a:cubicBezTo>
                <a:cubicBezTo>
                  <a:pt x="3250707" y="2169110"/>
                  <a:pt x="3595456" y="1645328"/>
                  <a:pt x="3611732" y="1333130"/>
                </a:cubicBezTo>
                <a:cubicBezTo>
                  <a:pt x="3628008" y="1020932"/>
                  <a:pt x="3280300" y="683580"/>
                  <a:pt x="2937030" y="463118"/>
                </a:cubicBezTo>
                <a:cubicBezTo>
                  <a:pt x="2593760" y="242656"/>
                  <a:pt x="1750381" y="0"/>
                  <a:pt x="1552113" y="10357"/>
                </a:cubicBezTo>
              </a:path>
            </a:pathLst>
          </a:cu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76CD179-F18B-592B-6FA0-88FA5BC960E4}"/>
              </a:ext>
            </a:extLst>
          </p:cNvPr>
          <p:cNvSpPr txBox="1"/>
          <p:nvPr/>
        </p:nvSpPr>
        <p:spPr>
          <a:xfrm>
            <a:off x="2152835" y="2793213"/>
            <a:ext cx="10209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i="1" dirty="0">
                <a:solidFill>
                  <a:schemeClr val="bg1"/>
                </a:solidFill>
              </a:rPr>
              <a:t>RUN-1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746369C-87A1-5BE6-F060-5EF2245FF2A1}"/>
              </a:ext>
            </a:extLst>
          </p:cNvPr>
          <p:cNvSpPr txBox="1"/>
          <p:nvPr/>
        </p:nvSpPr>
        <p:spPr>
          <a:xfrm>
            <a:off x="7766485" y="3810175"/>
            <a:ext cx="10209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i="1" dirty="0">
                <a:solidFill>
                  <a:schemeClr val="bg1"/>
                </a:solidFill>
              </a:rPr>
              <a:t>RUN-2</a:t>
            </a:r>
          </a:p>
        </p:txBody>
      </p:sp>
    </p:spTree>
    <p:extLst>
      <p:ext uri="{BB962C8B-B14F-4D97-AF65-F5344CB8AC3E}">
        <p14:creationId xmlns:p14="http://schemas.microsoft.com/office/powerpoint/2010/main" val="3031689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9" descr="NICA_header_bl-wh.tif">
            <a:extLst>
              <a:ext uri="{FF2B5EF4-FFF2-40B4-BE49-F238E27FC236}">
                <a16:creationId xmlns:a16="http://schemas.microsoft.com/office/drawing/2014/main" id="{BBCD3727-6A24-40AB-83B2-05E44EF3D37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1000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45" y="1500580"/>
            <a:ext cx="7543800" cy="428267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07359" y="5792581"/>
            <a:ext cx="39292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Schottky</a:t>
            </a:r>
            <a:r>
              <a:rPr lang="en-US" dirty="0"/>
              <a:t> spectrum at 4-th harmonics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1341352" y="1017085"/>
            <a:ext cx="631615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b="1" dirty="0"/>
              <a:t>Electron cooling of Fe</a:t>
            </a:r>
            <a:r>
              <a:rPr lang="en-US" sz="2100" b="1" baseline="30000" dirty="0"/>
              <a:t>14+</a:t>
            </a:r>
            <a:r>
              <a:rPr lang="en-US" sz="2100" b="1" dirty="0"/>
              <a:t> at 3.2 MeV/u during 2 s</a:t>
            </a:r>
            <a:endParaRPr lang="ru-RU" sz="2100" b="1" dirty="0"/>
          </a:p>
        </p:txBody>
      </p:sp>
      <p:grpSp>
        <p:nvGrpSpPr>
          <p:cNvPr id="8" name="Gruppieren">
            <a:extLst>
              <a:ext uri="{FF2B5EF4-FFF2-40B4-BE49-F238E27FC236}">
                <a16:creationId xmlns:a16="http://schemas.microsoft.com/office/drawing/2014/main" id="{84DD27B5-2983-4CC1-B881-C3A4B93004D1}"/>
              </a:ext>
            </a:extLst>
          </p:cNvPr>
          <p:cNvGrpSpPr>
            <a:grpSpLocks/>
          </p:cNvGrpSpPr>
          <p:nvPr/>
        </p:nvGrpSpPr>
        <p:grpSpPr bwMode="auto">
          <a:xfrm>
            <a:off x="165100" y="6278563"/>
            <a:ext cx="8797925" cy="568325"/>
            <a:chOff x="0" y="0"/>
            <a:chExt cx="8799077" cy="567611"/>
          </a:xfrm>
        </p:grpSpPr>
        <p:pic>
          <p:nvPicPr>
            <p:cNvPr id="10" name="JINR_logo_alpha.png" descr="JINR_logo_alpha.png">
              <a:extLst>
                <a:ext uri="{FF2B5EF4-FFF2-40B4-BE49-F238E27FC236}">
                  <a16:creationId xmlns:a16="http://schemas.microsoft.com/office/drawing/2014/main" id="{CB0E4649-ACA4-43E3-A2F4-D4A94F4697F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8174684" y="0"/>
              <a:ext cx="624393" cy="540600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</p:pic>
        <p:pic>
          <p:nvPicPr>
            <p:cNvPr id="11" name="NICA_logo_alpha.png" descr="NICA_logo_alpha.png">
              <a:extLst>
                <a:ext uri="{FF2B5EF4-FFF2-40B4-BE49-F238E27FC236}">
                  <a16:creationId xmlns:a16="http://schemas.microsoft.com/office/drawing/2014/main" id="{C616AC27-812B-4ACC-BA94-E290369AA20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0" y="94554"/>
              <a:ext cx="926575" cy="473057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</p:pic>
      </p:grpSp>
      <p:sp>
        <p:nvSpPr>
          <p:cNvPr id="12" name="TextBox 3">
            <a:extLst>
              <a:ext uri="{FF2B5EF4-FFF2-40B4-BE49-F238E27FC236}">
                <a16:creationId xmlns:a16="http://schemas.microsoft.com/office/drawing/2014/main" id="{7453F142-6E0D-48A2-B2B0-A08B92B2D8BF}"/>
              </a:ext>
            </a:extLst>
          </p:cNvPr>
          <p:cNvSpPr txBox="1"/>
          <p:nvPr/>
        </p:nvSpPr>
        <p:spPr>
          <a:xfrm>
            <a:off x="0" y="0"/>
            <a:ext cx="4499429" cy="523220"/>
          </a:xfrm>
          <a:prstGeom prst="rect">
            <a:avLst/>
          </a:prstGeom>
          <a:solidFill>
            <a:srgbClr val="C6D9F1">
              <a:alpha val="72157"/>
            </a:srgbClr>
          </a:solidFill>
          <a:ln w="12700">
            <a:miter lim="400000"/>
          </a:ln>
          <a:extLst>
            <a:ext uri="{C572A759-6A51-4108-AA02-DFA0A04FC94B}"/>
          </a:extLst>
        </p:spPr>
        <p:txBody>
          <a:bodyPr wrap="square" lIns="45719" rIns="45719">
            <a:spAutoFit/>
          </a:bodyPr>
          <a:lstStyle>
            <a:lvl1pPr algn="ctr">
              <a:defRPr sz="3600">
                <a:solidFill>
                  <a:srgbClr val="254061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ru-RU" sz="2800" b="1" i="1" dirty="0">
                <a:solidFill>
                  <a:srgbClr val="1400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Electron cooling section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914" y="1509903"/>
            <a:ext cx="7543800" cy="4282678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45" y="1506676"/>
            <a:ext cx="7543800" cy="4282678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45" y="1500580"/>
            <a:ext cx="7543800" cy="4282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604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A56B0C77-DCCE-4671-8E4A-4573A6E2D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7FB23-D87D-4895-A445-31B638AAC271}" type="slidenum">
              <a:rPr lang="ru-RU" altLang="ru-RU" smtClean="0"/>
              <a:pPr/>
              <a:t>17</a:t>
            </a:fld>
            <a:endParaRPr lang="ru-RU" altLang="ru-RU" dirty="0"/>
          </a:p>
        </p:txBody>
      </p:sp>
      <p:pic>
        <p:nvPicPr>
          <p:cNvPr id="19" name="Picture 9" descr="NICA_header_bl-wh.tif">
            <a:extLst>
              <a:ext uri="{FF2B5EF4-FFF2-40B4-BE49-F238E27FC236}">
                <a16:creationId xmlns:a16="http://schemas.microsoft.com/office/drawing/2014/main" id="{20DD5C6B-3655-4031-960B-BCCF4405088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1044575"/>
          </a:xfrm>
          <a:prstGeom prst="rect">
            <a:avLst/>
          </a:prstGeom>
          <a:solidFill>
            <a:srgbClr val="CCECFF"/>
          </a:solidFill>
          <a:ln w="9525">
            <a:noFill/>
            <a:miter lim="800000"/>
            <a:headEnd/>
            <a:tailEnd/>
          </a:ln>
        </p:spPr>
      </p:pic>
      <p:grpSp>
        <p:nvGrpSpPr>
          <p:cNvPr id="20" name="Gruppieren">
            <a:extLst>
              <a:ext uri="{FF2B5EF4-FFF2-40B4-BE49-F238E27FC236}">
                <a16:creationId xmlns:a16="http://schemas.microsoft.com/office/drawing/2014/main" id="{76D4DDF3-4478-4542-A54E-423547C7E411}"/>
              </a:ext>
            </a:extLst>
          </p:cNvPr>
          <p:cNvGrpSpPr>
            <a:grpSpLocks/>
          </p:cNvGrpSpPr>
          <p:nvPr/>
        </p:nvGrpSpPr>
        <p:grpSpPr bwMode="auto">
          <a:xfrm>
            <a:off x="165100" y="6278563"/>
            <a:ext cx="8797925" cy="568325"/>
            <a:chOff x="0" y="0"/>
            <a:chExt cx="8799077" cy="567611"/>
          </a:xfrm>
        </p:grpSpPr>
        <p:pic>
          <p:nvPicPr>
            <p:cNvPr id="21" name="JINR_logo_alpha.png" descr="JINR_logo_alpha.png">
              <a:extLst>
                <a:ext uri="{FF2B5EF4-FFF2-40B4-BE49-F238E27FC236}">
                  <a16:creationId xmlns:a16="http://schemas.microsoft.com/office/drawing/2014/main" id="{069D9582-8728-435B-ABB1-632614613E5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8174684" y="0"/>
              <a:ext cx="624393" cy="540600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</p:pic>
        <p:pic>
          <p:nvPicPr>
            <p:cNvPr id="22" name="NICA_logo_alpha.png" descr="NICA_logo_alpha.png">
              <a:extLst>
                <a:ext uri="{FF2B5EF4-FFF2-40B4-BE49-F238E27FC236}">
                  <a16:creationId xmlns:a16="http://schemas.microsoft.com/office/drawing/2014/main" id="{0D40BD03-916F-489E-97D3-EC1F732465E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0" y="94554"/>
              <a:ext cx="926575" cy="473057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</p:pic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02F59C3E-72F5-4F2A-8074-F8F74ABD4EA8}"/>
              </a:ext>
            </a:extLst>
          </p:cNvPr>
          <p:cNvSpPr txBox="1"/>
          <p:nvPr/>
        </p:nvSpPr>
        <p:spPr>
          <a:xfrm>
            <a:off x="88468" y="1118984"/>
            <a:ext cx="90555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30.12.20: design magnetic field cycle 				</a:t>
            </a:r>
          </a:p>
          <a:p>
            <a:r>
              <a:rPr lang="en-US" sz="2000" b="1" dirty="0"/>
              <a:t>	</a:t>
            </a:r>
            <a:r>
              <a:rPr lang="en-US" sz="2000" dirty="0"/>
              <a:t>increasing of main PS current up to 9.8 kA  &amp; quench  detection.</a:t>
            </a:r>
          </a:p>
          <a:p>
            <a:r>
              <a:rPr lang="en-US" sz="2000" dirty="0"/>
              <a:t>	It was take just </a:t>
            </a:r>
            <a:r>
              <a:rPr lang="en-US" sz="2000" b="1" dirty="0"/>
              <a:t>10 hours</a:t>
            </a:r>
            <a:r>
              <a:rPr lang="en-US" sz="2000" dirty="0"/>
              <a:t>, and </a:t>
            </a:r>
            <a:r>
              <a:rPr lang="en-US" sz="2000" b="1" dirty="0"/>
              <a:t>17qunches</a:t>
            </a:r>
            <a:r>
              <a:rPr lang="en-US" sz="2000" dirty="0"/>
              <a:t> of magnets was detected. </a:t>
            </a:r>
            <a:endParaRPr lang="ru-RU" sz="2000" dirty="0"/>
          </a:p>
        </p:txBody>
      </p: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9EFCF1AA-0C59-4F61-8E77-15F36CDB8B76}"/>
              </a:ext>
            </a:extLst>
          </p:cNvPr>
          <p:cNvGrpSpPr/>
          <p:nvPr/>
        </p:nvGrpSpPr>
        <p:grpSpPr>
          <a:xfrm>
            <a:off x="905522" y="2050742"/>
            <a:ext cx="7324078" cy="4322493"/>
            <a:chOff x="772357" y="1890944"/>
            <a:chExt cx="7324078" cy="4287915"/>
          </a:xfrm>
        </p:grpSpPr>
        <p:pic>
          <p:nvPicPr>
            <p:cNvPr id="2" name="Рисунок 1">
              <a:extLst>
                <a:ext uri="{FF2B5EF4-FFF2-40B4-BE49-F238E27FC236}">
                  <a16:creationId xmlns:a16="http://schemas.microsoft.com/office/drawing/2014/main" id="{E2C6172A-8FE6-4FC0-8740-6CD2F07E3B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-2990" t="-3633" r="-4292"/>
            <a:stretch/>
          </p:blipFill>
          <p:spPr>
            <a:xfrm>
              <a:off x="772357" y="1890944"/>
              <a:ext cx="7324078" cy="428791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F23F36C-B679-4336-B339-814F962E2744}"/>
                </a:ext>
              </a:extLst>
            </p:cNvPr>
            <p:cNvSpPr txBox="1"/>
            <p:nvPr/>
          </p:nvSpPr>
          <p:spPr>
            <a:xfrm>
              <a:off x="1926455" y="1988598"/>
              <a:ext cx="132277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1</a:t>
              </a:r>
              <a:r>
                <a:rPr lang="en-US" sz="1600" baseline="30000" dirty="0"/>
                <a:t>st</a:t>
              </a:r>
              <a:r>
                <a:rPr lang="en-US" sz="1600" dirty="0"/>
                <a:t> quadrant</a:t>
              </a:r>
              <a:endParaRPr lang="ru-RU" sz="1600" dirty="0"/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21DD02A7-E330-445F-8B6D-AEF4DC0D0773}"/>
                </a:ext>
              </a:extLst>
            </p:cNvPr>
            <p:cNvSpPr txBox="1"/>
            <p:nvPr/>
          </p:nvSpPr>
          <p:spPr>
            <a:xfrm>
              <a:off x="3401628" y="1972322"/>
              <a:ext cx="132277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2</a:t>
              </a:r>
              <a:r>
                <a:rPr lang="en-US" sz="1600" baseline="30000" dirty="0"/>
                <a:t>nd</a:t>
              </a:r>
              <a:r>
                <a:rPr lang="en-US" sz="1600" dirty="0"/>
                <a:t> quadrant</a:t>
              </a:r>
              <a:endParaRPr lang="ru-RU" sz="1600" dirty="0"/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15DF55EA-1433-4BCA-9EEA-041CE7596E4B}"/>
                </a:ext>
              </a:extLst>
            </p:cNvPr>
            <p:cNvSpPr txBox="1"/>
            <p:nvPr/>
          </p:nvSpPr>
          <p:spPr>
            <a:xfrm>
              <a:off x="4867923" y="1991557"/>
              <a:ext cx="132277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3</a:t>
              </a:r>
              <a:r>
                <a:rPr lang="en-US" sz="1600" baseline="30000" dirty="0"/>
                <a:t>rd</a:t>
              </a:r>
              <a:r>
                <a:rPr lang="en-US" sz="1600" dirty="0"/>
                <a:t> quadrant</a:t>
              </a:r>
              <a:endParaRPr lang="ru-RU" sz="1600" dirty="0"/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F6D459A7-DB59-44A9-B82D-D8A002271039}"/>
                </a:ext>
              </a:extLst>
            </p:cNvPr>
            <p:cNvSpPr txBox="1"/>
            <p:nvPr/>
          </p:nvSpPr>
          <p:spPr>
            <a:xfrm>
              <a:off x="6325340" y="1975282"/>
              <a:ext cx="132277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4</a:t>
              </a:r>
              <a:r>
                <a:rPr lang="en-US" sz="1600" baseline="30000" dirty="0"/>
                <a:t>th</a:t>
              </a:r>
              <a:r>
                <a:rPr lang="en-US" sz="1600" dirty="0"/>
                <a:t> quadrant</a:t>
              </a:r>
              <a:endParaRPr lang="ru-RU" sz="1600" dirty="0"/>
            </a:p>
          </p:txBody>
        </p:sp>
      </p:grpSp>
      <p:sp>
        <p:nvSpPr>
          <p:cNvPr id="43" name="TextBox 3">
            <a:extLst>
              <a:ext uri="{FF2B5EF4-FFF2-40B4-BE49-F238E27FC236}">
                <a16:creationId xmlns:a16="http://schemas.microsoft.com/office/drawing/2014/main" id="{761845EF-038B-41C1-9430-DF66CD98C7FE}"/>
              </a:ext>
            </a:extLst>
          </p:cNvPr>
          <p:cNvSpPr txBox="1"/>
          <p:nvPr/>
        </p:nvSpPr>
        <p:spPr>
          <a:xfrm>
            <a:off x="3773010" y="560773"/>
            <a:ext cx="5237825" cy="461665"/>
          </a:xfrm>
          <a:prstGeom prst="rect">
            <a:avLst/>
          </a:prstGeom>
          <a:solidFill>
            <a:srgbClr val="C6D9F1">
              <a:alpha val="72157"/>
            </a:srgbClr>
          </a:solidFill>
          <a:ln w="12700">
            <a:miter lim="400000"/>
          </a:ln>
          <a:extLst>
            <a:ext uri="{C572A759-6A51-4108-AA02-DFA0A04FC94B}"/>
          </a:extLst>
        </p:spPr>
        <p:txBody>
          <a:bodyPr wrap="square" lIns="45719" rIns="45719">
            <a:spAutoFit/>
          </a:bodyPr>
          <a:lstStyle>
            <a:lvl1pPr algn="ctr">
              <a:defRPr sz="3600">
                <a:solidFill>
                  <a:srgbClr val="254061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ru-RU" sz="24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 goal:  B = 1.8T,  dB/dt = 1.2T/s</a:t>
            </a:r>
          </a:p>
        </p:txBody>
      </p:sp>
      <p:sp>
        <p:nvSpPr>
          <p:cNvPr id="23" name="TextBox 3">
            <a:extLst>
              <a:ext uri="{FF2B5EF4-FFF2-40B4-BE49-F238E27FC236}">
                <a16:creationId xmlns:a16="http://schemas.microsoft.com/office/drawing/2014/main" id="{94C4A328-B9DA-48AD-A3A8-98BAD0F247EC}"/>
              </a:ext>
            </a:extLst>
          </p:cNvPr>
          <p:cNvSpPr txBox="1"/>
          <p:nvPr/>
        </p:nvSpPr>
        <p:spPr>
          <a:xfrm>
            <a:off x="-1" y="0"/>
            <a:ext cx="7010401" cy="523220"/>
          </a:xfrm>
          <a:prstGeom prst="rect">
            <a:avLst/>
          </a:prstGeom>
          <a:solidFill>
            <a:srgbClr val="C6D9F1">
              <a:alpha val="72157"/>
            </a:srgbClr>
          </a:solidFill>
          <a:ln w="12700">
            <a:miter lim="400000"/>
          </a:ln>
          <a:extLst>
            <a:ext uri="{C572A759-6A51-4108-AA02-DFA0A04FC94B}"/>
          </a:extLst>
        </p:spPr>
        <p:txBody>
          <a:bodyPr wrap="square" lIns="45719" rIns="45719">
            <a:spAutoFit/>
          </a:bodyPr>
          <a:lstStyle>
            <a:lvl1pPr algn="ctr">
              <a:defRPr sz="3600">
                <a:solidFill>
                  <a:srgbClr val="254061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ru-RU" sz="2800" b="1" i="1" dirty="0">
                <a:solidFill>
                  <a:srgbClr val="1400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Magnetic system training and problems </a:t>
            </a:r>
          </a:p>
        </p:txBody>
      </p:sp>
    </p:spTree>
    <p:extLst>
      <p:ext uri="{BB962C8B-B14F-4D97-AF65-F5344CB8AC3E}">
        <p14:creationId xmlns:p14="http://schemas.microsoft.com/office/powerpoint/2010/main" val="2383672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A56B0C77-DCCE-4671-8E4A-4573A6E2D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7FB23-D87D-4895-A445-31B638AAC271}" type="slidenum">
              <a:rPr lang="ru-RU" altLang="ru-RU" smtClean="0"/>
              <a:pPr/>
              <a:t>18</a:t>
            </a:fld>
            <a:endParaRPr lang="ru-RU" altLang="ru-RU" dirty="0"/>
          </a:p>
        </p:txBody>
      </p:sp>
      <p:pic>
        <p:nvPicPr>
          <p:cNvPr id="19" name="Picture 9" descr="NICA_header_bl-wh.tif">
            <a:extLst>
              <a:ext uri="{FF2B5EF4-FFF2-40B4-BE49-F238E27FC236}">
                <a16:creationId xmlns:a16="http://schemas.microsoft.com/office/drawing/2014/main" id="{20DD5C6B-3655-4031-960B-BCCF4405088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1044575"/>
          </a:xfrm>
          <a:prstGeom prst="rect">
            <a:avLst/>
          </a:prstGeom>
          <a:solidFill>
            <a:srgbClr val="CCECFF"/>
          </a:solidFill>
          <a:ln w="9525">
            <a:noFill/>
            <a:miter lim="800000"/>
            <a:headEnd/>
            <a:tailEnd/>
          </a:ln>
        </p:spPr>
      </p:pic>
      <p:grpSp>
        <p:nvGrpSpPr>
          <p:cNvPr id="20" name="Gruppieren">
            <a:extLst>
              <a:ext uri="{FF2B5EF4-FFF2-40B4-BE49-F238E27FC236}">
                <a16:creationId xmlns:a16="http://schemas.microsoft.com/office/drawing/2014/main" id="{76D4DDF3-4478-4542-A54E-423547C7E411}"/>
              </a:ext>
            </a:extLst>
          </p:cNvPr>
          <p:cNvGrpSpPr>
            <a:grpSpLocks/>
          </p:cNvGrpSpPr>
          <p:nvPr/>
        </p:nvGrpSpPr>
        <p:grpSpPr bwMode="auto">
          <a:xfrm>
            <a:off x="165100" y="6278563"/>
            <a:ext cx="8797925" cy="568325"/>
            <a:chOff x="0" y="0"/>
            <a:chExt cx="8799077" cy="567611"/>
          </a:xfrm>
        </p:grpSpPr>
        <p:pic>
          <p:nvPicPr>
            <p:cNvPr id="21" name="JINR_logo_alpha.png" descr="JINR_logo_alpha.png">
              <a:extLst>
                <a:ext uri="{FF2B5EF4-FFF2-40B4-BE49-F238E27FC236}">
                  <a16:creationId xmlns:a16="http://schemas.microsoft.com/office/drawing/2014/main" id="{069D9582-8728-435B-ABB1-632614613E5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8174684" y="0"/>
              <a:ext cx="624393" cy="540600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</p:pic>
        <p:pic>
          <p:nvPicPr>
            <p:cNvPr id="22" name="NICA_logo_alpha.png" descr="NICA_logo_alpha.png">
              <a:extLst>
                <a:ext uri="{FF2B5EF4-FFF2-40B4-BE49-F238E27FC236}">
                  <a16:creationId xmlns:a16="http://schemas.microsoft.com/office/drawing/2014/main" id="{0D40BD03-916F-489E-97D3-EC1F732465E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0" y="94554"/>
              <a:ext cx="926575" cy="473057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</p:pic>
      </p:grpSp>
      <p:sp>
        <p:nvSpPr>
          <p:cNvPr id="24" name="TextBox 3">
            <a:extLst>
              <a:ext uri="{FF2B5EF4-FFF2-40B4-BE49-F238E27FC236}">
                <a16:creationId xmlns:a16="http://schemas.microsoft.com/office/drawing/2014/main" id="{8A3B06E2-32AF-4A41-8236-E8AC2A8F2315}"/>
              </a:ext>
            </a:extLst>
          </p:cNvPr>
          <p:cNvSpPr txBox="1"/>
          <p:nvPr/>
        </p:nvSpPr>
        <p:spPr>
          <a:xfrm>
            <a:off x="-1" y="0"/>
            <a:ext cx="8573633" cy="523220"/>
          </a:xfrm>
          <a:prstGeom prst="rect">
            <a:avLst/>
          </a:prstGeom>
          <a:solidFill>
            <a:srgbClr val="C6D9F1">
              <a:alpha val="72157"/>
            </a:srgbClr>
          </a:solidFill>
          <a:ln w="12700">
            <a:miter lim="400000"/>
          </a:ln>
          <a:extLst>
            <a:ext uri="{C572A759-6A51-4108-AA02-DFA0A04FC94B}"/>
          </a:extLst>
        </p:spPr>
        <p:txBody>
          <a:bodyPr wrap="square" lIns="45719" rIns="45719">
            <a:spAutoFit/>
          </a:bodyPr>
          <a:lstStyle>
            <a:lvl1pPr algn="ctr">
              <a:defRPr sz="3600">
                <a:solidFill>
                  <a:srgbClr val="254061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ru-RU" sz="2800" b="1" i="1" dirty="0">
                <a:solidFill>
                  <a:srgbClr val="1400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Design magnetic field amplitude &amp; ramping rate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2F59C3E-72F5-4F2A-8074-F8F74ABD4EA8}"/>
              </a:ext>
            </a:extLst>
          </p:cNvPr>
          <p:cNvSpPr txBox="1"/>
          <p:nvPr/>
        </p:nvSpPr>
        <p:spPr>
          <a:xfrm>
            <a:off x="301533" y="692856"/>
            <a:ext cx="4820884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b="1" dirty="0"/>
              <a:t>30.12.20: design magnetic field cycle</a:t>
            </a:r>
            <a:endParaRPr lang="ru-RU" sz="2000" b="1" dirty="0"/>
          </a:p>
        </p:txBody>
      </p:sp>
      <p:grpSp>
        <p:nvGrpSpPr>
          <p:cNvPr id="30" name="Группа 29">
            <a:extLst>
              <a:ext uri="{FF2B5EF4-FFF2-40B4-BE49-F238E27FC236}">
                <a16:creationId xmlns:a16="http://schemas.microsoft.com/office/drawing/2014/main" id="{B5FEA755-0B98-4ABA-ACDF-8E17A52FB159}"/>
              </a:ext>
            </a:extLst>
          </p:cNvPr>
          <p:cNvGrpSpPr/>
          <p:nvPr/>
        </p:nvGrpSpPr>
        <p:grpSpPr>
          <a:xfrm>
            <a:off x="177553" y="1065320"/>
            <a:ext cx="8842160" cy="5211193"/>
            <a:chOff x="-387476" y="642498"/>
            <a:chExt cx="7903083" cy="4789629"/>
          </a:xfrm>
        </p:grpSpPr>
        <p:pic>
          <p:nvPicPr>
            <p:cNvPr id="31" name="Рисунок 30">
              <a:extLst>
                <a:ext uri="{FF2B5EF4-FFF2-40B4-BE49-F238E27FC236}">
                  <a16:creationId xmlns:a16="http://schemas.microsoft.com/office/drawing/2014/main" id="{04D8E27D-3A80-47A5-8A37-486DB0F895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2675" b="21278"/>
            <a:stretch/>
          </p:blipFill>
          <p:spPr>
            <a:xfrm>
              <a:off x="-387476" y="642498"/>
              <a:ext cx="7903083" cy="4789629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0B2BD33D-43DA-47E3-A854-4B9AE2D9BF41}"/>
                </a:ext>
              </a:extLst>
            </p:cNvPr>
            <p:cNvSpPr txBox="1"/>
            <p:nvPr/>
          </p:nvSpPr>
          <p:spPr>
            <a:xfrm>
              <a:off x="179110" y="4425166"/>
              <a:ext cx="1480935" cy="3080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</a:rPr>
                <a:t>Injection plateau</a:t>
              </a:r>
              <a:endParaRPr lang="ru-RU" sz="1400" dirty="0">
                <a:solidFill>
                  <a:schemeClr val="bg1"/>
                </a:solidFill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6186FDF8-861D-4A3F-B76F-86A69A4C146C}"/>
                </a:ext>
              </a:extLst>
            </p:cNvPr>
            <p:cNvSpPr txBox="1"/>
            <p:nvPr/>
          </p:nvSpPr>
          <p:spPr>
            <a:xfrm>
              <a:off x="629180" y="3972985"/>
              <a:ext cx="2085625" cy="3080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</a:rPr>
                <a:t>Electron cooling plateau</a:t>
              </a:r>
              <a:endParaRPr lang="ru-RU" sz="1400" dirty="0">
                <a:solidFill>
                  <a:schemeClr val="bg1"/>
                </a:solidFill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51589DDE-02A5-4554-8A0B-6ABA0A2B2DDA}"/>
                </a:ext>
              </a:extLst>
            </p:cNvPr>
            <p:cNvSpPr txBox="1"/>
            <p:nvPr/>
          </p:nvSpPr>
          <p:spPr>
            <a:xfrm>
              <a:off x="2401946" y="1256335"/>
              <a:ext cx="1370003" cy="28287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</a:rPr>
                <a:t>Project B=1.8 T</a:t>
              </a:r>
              <a:endParaRPr lang="ru-RU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89AB73D0-5EA5-43FE-8ED4-12AA241C512F}"/>
                </a:ext>
              </a:extLst>
            </p:cNvPr>
            <p:cNvSpPr txBox="1"/>
            <p:nvPr/>
          </p:nvSpPr>
          <p:spPr>
            <a:xfrm rot="18205723">
              <a:off x="648248" y="2598540"/>
              <a:ext cx="1287983" cy="2750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</a:rPr>
                <a:t>dB/</a:t>
              </a:r>
              <a:r>
                <a:rPr lang="en-US" sz="1400" b="1" dirty="0" err="1">
                  <a:solidFill>
                    <a:schemeClr val="bg1"/>
                  </a:solidFill>
                </a:rPr>
                <a:t>dt</a:t>
              </a:r>
              <a:r>
                <a:rPr lang="en-US" sz="1400" b="1" dirty="0">
                  <a:solidFill>
                    <a:schemeClr val="bg1"/>
                  </a:solidFill>
                </a:rPr>
                <a:t> = 1.2 T/s</a:t>
              </a:r>
              <a:endParaRPr lang="ru-RU" sz="14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23BEC9F3-B450-4EE5-A8D6-574EC893489D}"/>
              </a:ext>
            </a:extLst>
          </p:cNvPr>
          <p:cNvSpPr txBox="1"/>
          <p:nvPr/>
        </p:nvSpPr>
        <p:spPr>
          <a:xfrm>
            <a:off x="5817471" y="5169816"/>
            <a:ext cx="5725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3.6 s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18" name="Полилиния 22">
            <a:extLst>
              <a:ext uri="{FF2B5EF4-FFF2-40B4-BE49-F238E27FC236}">
                <a16:creationId xmlns:a16="http://schemas.microsoft.com/office/drawing/2014/main" id="{E473A342-AFF8-4F4E-B5F9-951FE12721FE}"/>
              </a:ext>
            </a:extLst>
          </p:cNvPr>
          <p:cNvSpPr/>
          <p:nvPr/>
        </p:nvSpPr>
        <p:spPr>
          <a:xfrm rot="21344943">
            <a:off x="7297444" y="4039138"/>
            <a:ext cx="1074198" cy="364187"/>
          </a:xfrm>
          <a:custGeom>
            <a:avLst/>
            <a:gdLst>
              <a:gd name="connsiteX0" fmla="*/ 2342226 w 3628008"/>
              <a:gd name="connsiteY0" fmla="*/ 28112 h 2503502"/>
              <a:gd name="connsiteX1" fmla="*/ 566692 w 3628008"/>
              <a:gd name="connsiteY1" fmla="*/ 480873 h 2503502"/>
              <a:gd name="connsiteX2" fmla="*/ 96175 w 3628008"/>
              <a:gd name="connsiteY2" fmla="*/ 1439662 h 2503502"/>
              <a:gd name="connsiteX3" fmla="*/ 1143740 w 3628008"/>
              <a:gd name="connsiteY3" fmla="*/ 2336306 h 2503502"/>
              <a:gd name="connsiteX4" fmla="*/ 2839375 w 3628008"/>
              <a:gd name="connsiteY4" fmla="*/ 2336306 h 2503502"/>
              <a:gd name="connsiteX5" fmla="*/ 3611732 w 3628008"/>
              <a:gd name="connsiteY5" fmla="*/ 1333130 h 2503502"/>
              <a:gd name="connsiteX6" fmla="*/ 2937030 w 3628008"/>
              <a:gd name="connsiteY6" fmla="*/ 463118 h 2503502"/>
              <a:gd name="connsiteX7" fmla="*/ 1552113 w 3628008"/>
              <a:gd name="connsiteY7" fmla="*/ 10357 h 25035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28008" h="2503502">
                <a:moveTo>
                  <a:pt x="2342226" y="28112"/>
                </a:moveTo>
                <a:cubicBezTo>
                  <a:pt x="1641630" y="136863"/>
                  <a:pt x="941034" y="245615"/>
                  <a:pt x="566692" y="480873"/>
                </a:cubicBezTo>
                <a:cubicBezTo>
                  <a:pt x="192350" y="716131"/>
                  <a:pt x="0" y="1130423"/>
                  <a:pt x="96175" y="1439662"/>
                </a:cubicBezTo>
                <a:cubicBezTo>
                  <a:pt x="192350" y="1748901"/>
                  <a:pt x="686540" y="2186865"/>
                  <a:pt x="1143740" y="2336306"/>
                </a:cubicBezTo>
                <a:cubicBezTo>
                  <a:pt x="1600940" y="2485747"/>
                  <a:pt x="2428043" y="2503502"/>
                  <a:pt x="2839375" y="2336306"/>
                </a:cubicBezTo>
                <a:cubicBezTo>
                  <a:pt x="3250707" y="2169110"/>
                  <a:pt x="3595456" y="1645328"/>
                  <a:pt x="3611732" y="1333130"/>
                </a:cubicBezTo>
                <a:cubicBezTo>
                  <a:pt x="3628008" y="1020932"/>
                  <a:pt x="3280300" y="683580"/>
                  <a:pt x="2937030" y="463118"/>
                </a:cubicBezTo>
                <a:cubicBezTo>
                  <a:pt x="2593760" y="242656"/>
                  <a:pt x="1750381" y="0"/>
                  <a:pt x="1552113" y="10357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7EA04C4-F5EE-452B-AC4C-CA54D069DAE4}"/>
              </a:ext>
            </a:extLst>
          </p:cNvPr>
          <p:cNvSpPr txBox="1"/>
          <p:nvPr/>
        </p:nvSpPr>
        <p:spPr>
          <a:xfrm>
            <a:off x="7562850" y="3486150"/>
            <a:ext cx="1428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u="sng" dirty="0">
                <a:solidFill>
                  <a:srgbClr val="FF0000"/>
                </a:solidFill>
              </a:rPr>
              <a:t>17999</a:t>
            </a:r>
            <a:r>
              <a:rPr lang="en-US" u="sng" dirty="0">
                <a:solidFill>
                  <a:srgbClr val="FF0000"/>
                </a:solidFill>
              </a:rPr>
              <a:t>.</a:t>
            </a:r>
            <a:r>
              <a:rPr lang="ru-RU" u="sng" dirty="0">
                <a:solidFill>
                  <a:srgbClr val="FF0000"/>
                </a:solidFill>
              </a:rPr>
              <a:t>96</a:t>
            </a:r>
            <a:r>
              <a:rPr lang="en-US" u="sng" dirty="0">
                <a:solidFill>
                  <a:srgbClr val="FF0000"/>
                </a:solidFill>
              </a:rPr>
              <a:t>Gs</a:t>
            </a:r>
            <a:endParaRPr lang="ru-RU" u="sng" dirty="0">
              <a:solidFill>
                <a:srgbClr val="FF0000"/>
              </a:solidFill>
            </a:endParaRPr>
          </a:p>
        </p:txBody>
      </p:sp>
      <p:cxnSp>
        <p:nvCxnSpPr>
          <p:cNvPr id="5" name="Прямая со стрелкой 4">
            <a:extLst>
              <a:ext uri="{FF2B5EF4-FFF2-40B4-BE49-F238E27FC236}">
                <a16:creationId xmlns:a16="http://schemas.microsoft.com/office/drawing/2014/main" id="{AF7C51A3-1DFB-407A-9279-3F9513E53152}"/>
              </a:ext>
            </a:extLst>
          </p:cNvPr>
          <p:cNvCxnSpPr>
            <a:cxnSpLocks/>
            <a:stCxn id="2" idx="2"/>
            <a:endCxn id="18" idx="6"/>
          </p:cNvCxnSpPr>
          <p:nvPr/>
        </p:nvCxnSpPr>
        <p:spPr>
          <a:xfrm flipH="1">
            <a:off x="8157635" y="3855482"/>
            <a:ext cx="119590" cy="22669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">
            <a:extLst>
              <a:ext uri="{FF2B5EF4-FFF2-40B4-BE49-F238E27FC236}">
                <a16:creationId xmlns:a16="http://schemas.microsoft.com/office/drawing/2014/main" id="{5D02BC5E-3DD8-4087-AABB-A4F7718886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9804" y="6519446"/>
            <a:ext cx="573065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en-US" sz="1600" i="1" dirty="0"/>
              <a:t>CSRC, 16 of  November 2021</a:t>
            </a:r>
            <a:endParaRPr lang="ru-RU" sz="1600" i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A8B6B2A-C05D-CD18-78A4-9B24FF9BBAB5}"/>
              </a:ext>
            </a:extLst>
          </p:cNvPr>
          <p:cNvSpPr txBox="1"/>
          <p:nvPr/>
        </p:nvSpPr>
        <p:spPr>
          <a:xfrm>
            <a:off x="5230368" y="2420137"/>
            <a:ext cx="149230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i="1" dirty="0">
                <a:solidFill>
                  <a:schemeClr val="bg1"/>
                </a:solidFill>
              </a:rPr>
              <a:t>RUN - 1</a:t>
            </a:r>
          </a:p>
        </p:txBody>
      </p:sp>
    </p:spTree>
    <p:extLst>
      <p:ext uri="{BB962C8B-B14F-4D97-AF65-F5344CB8AC3E}">
        <p14:creationId xmlns:p14="http://schemas.microsoft.com/office/powerpoint/2010/main" val="3608486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9" descr="NICA_header_bl-wh.t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3266"/>
            <a:ext cx="9144000" cy="998538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grpSp>
        <p:nvGrpSpPr>
          <p:cNvPr id="17411" name="Gruppieren"/>
          <p:cNvGrpSpPr>
            <a:grpSpLocks/>
          </p:cNvGrpSpPr>
          <p:nvPr/>
        </p:nvGrpSpPr>
        <p:grpSpPr bwMode="auto">
          <a:xfrm>
            <a:off x="34925" y="6246813"/>
            <a:ext cx="8799513" cy="568325"/>
            <a:chOff x="0" y="0"/>
            <a:chExt cx="8799077" cy="567611"/>
          </a:xfrm>
        </p:grpSpPr>
        <p:pic>
          <p:nvPicPr>
            <p:cNvPr id="17417" name="JINR_logo_alpha.png" descr="JINR_logo_alpha.png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8174684" y="0"/>
              <a:ext cx="624393" cy="540600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</p:pic>
        <p:pic>
          <p:nvPicPr>
            <p:cNvPr id="17418" name="NICA_logo_alpha.png" descr="NICA_logo_alpha.png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0" y="94554"/>
              <a:ext cx="926575" cy="473057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</p:pic>
      </p:grpSp>
      <p:sp>
        <p:nvSpPr>
          <p:cNvPr id="17412" name="Номер слайда 1"/>
          <p:cNvSpPr>
            <a:spLocks noGrp="1"/>
          </p:cNvSpPr>
          <p:nvPr>
            <p:ph type="sldNum" sz="quarter" idx="12"/>
          </p:nvPr>
        </p:nvSpPr>
        <p:spPr bwMode="auto">
          <a:xfrm>
            <a:off x="7042150" y="6538913"/>
            <a:ext cx="2133600" cy="36512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6AA540CF-F84B-4B6E-96DC-D16BD6F075DC}" type="slidenum">
              <a:rPr lang="ru-RU" altLang="ru-RU"/>
              <a:pPr/>
              <a:t>19</a:t>
            </a:fld>
            <a:endParaRPr lang="ru-RU" altLang="ru-RU"/>
          </a:p>
        </p:txBody>
      </p:sp>
      <p:sp>
        <p:nvSpPr>
          <p:cNvPr id="17416" name="Прямоугольник 2"/>
          <p:cNvSpPr>
            <a:spLocks noChangeArrowheads="1"/>
          </p:cNvSpPr>
          <p:nvPr/>
        </p:nvSpPr>
        <p:spPr bwMode="auto">
          <a:xfrm>
            <a:off x="6263777" y="940101"/>
            <a:ext cx="302123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buClr>
                <a:srgbClr val="FF0000"/>
              </a:buClr>
            </a:pPr>
            <a:r>
              <a:rPr lang="en-US" altLang="ru-RU" sz="2400" b="1" dirty="0">
                <a:solidFill>
                  <a:srgbClr val="002060"/>
                </a:solidFill>
              </a:rPr>
              <a:t>Contract with BINP</a:t>
            </a:r>
          </a:p>
        </p:txBody>
      </p:sp>
      <p:sp>
        <p:nvSpPr>
          <p:cNvPr id="11" name="TextBox 3"/>
          <p:cNvSpPr txBox="1"/>
          <p:nvPr/>
        </p:nvSpPr>
        <p:spPr>
          <a:xfrm>
            <a:off x="0" y="0"/>
            <a:ext cx="5834743" cy="523220"/>
          </a:xfrm>
          <a:prstGeom prst="rect">
            <a:avLst/>
          </a:prstGeom>
          <a:solidFill>
            <a:srgbClr val="C6D9F1">
              <a:alpha val="72157"/>
            </a:srgbClr>
          </a:solidFill>
          <a:ln w="12700">
            <a:miter lim="400000"/>
          </a:ln>
          <a:extLst>
            <a:ext uri="{C572A759-6A51-4108-AA02-DFA0A04FC94B}"/>
          </a:extLst>
        </p:spPr>
        <p:txBody>
          <a:bodyPr wrap="square" lIns="45719" rIns="45719">
            <a:spAutoFit/>
          </a:bodyPr>
          <a:lstStyle>
            <a:lvl1pPr algn="ctr">
              <a:defRPr sz="3600">
                <a:solidFill>
                  <a:srgbClr val="254061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ru-RU" sz="2800" b="1" i="1" dirty="0">
                <a:solidFill>
                  <a:srgbClr val="1400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Beam extraction &amp; transfer line</a:t>
            </a:r>
          </a:p>
        </p:txBody>
      </p:sp>
      <p:sp>
        <p:nvSpPr>
          <p:cNvPr id="14" name="TextBox 3"/>
          <p:cNvSpPr txBox="1"/>
          <p:nvPr/>
        </p:nvSpPr>
        <p:spPr>
          <a:xfrm>
            <a:off x="3897084" y="442685"/>
            <a:ext cx="2605315" cy="461665"/>
          </a:xfrm>
          <a:prstGeom prst="rect">
            <a:avLst/>
          </a:prstGeom>
          <a:solidFill>
            <a:srgbClr val="C6D9F1">
              <a:alpha val="72157"/>
            </a:srgbClr>
          </a:solidFill>
          <a:ln w="12700">
            <a:miter lim="400000"/>
          </a:ln>
          <a:extLst>
            <a:ext uri="{C572A759-6A51-4108-AA02-DFA0A04FC94B}"/>
          </a:extLst>
        </p:spPr>
        <p:txBody>
          <a:bodyPr wrap="square" lIns="45719" rIns="45719">
            <a:spAutoFit/>
          </a:bodyPr>
          <a:lstStyle>
            <a:lvl1pPr algn="ctr">
              <a:defRPr sz="3600">
                <a:solidFill>
                  <a:srgbClr val="254061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ru-RU" sz="2400" b="1" i="1" dirty="0">
                <a:solidFill>
                  <a:srgbClr val="1400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3-rd  str. sect.</a:t>
            </a:r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id="{1209D635-EA82-4086-91EA-2F1B17812B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AFBFB"/>
              </a:clrFrom>
              <a:clrTo>
                <a:srgbClr val="FAFBFB">
                  <a:alpha val="0"/>
                </a:srgbClr>
              </a:clrTo>
            </a:clrChange>
            <a:lum bright="10000"/>
          </a:blip>
          <a:srcRect t="21527" b="2584"/>
          <a:stretch/>
        </p:blipFill>
        <p:spPr bwMode="auto">
          <a:xfrm>
            <a:off x="310719" y="3564688"/>
            <a:ext cx="8555701" cy="2640803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CBFCA8A9-E3D0-4679-A6F4-1E9C65AD83CF}"/>
              </a:ext>
            </a:extLst>
          </p:cNvPr>
          <p:cNvGrpSpPr/>
          <p:nvPr/>
        </p:nvGrpSpPr>
        <p:grpSpPr>
          <a:xfrm>
            <a:off x="102448" y="1485310"/>
            <a:ext cx="9035432" cy="2001380"/>
            <a:chOff x="214282" y="857232"/>
            <a:chExt cx="9035432" cy="2080472"/>
          </a:xfrm>
        </p:grpSpPr>
        <p:grpSp>
          <p:nvGrpSpPr>
            <p:cNvPr id="19" name="Группа 18">
              <a:extLst>
                <a:ext uri="{FF2B5EF4-FFF2-40B4-BE49-F238E27FC236}">
                  <a16:creationId xmlns:a16="http://schemas.microsoft.com/office/drawing/2014/main" id="{32689F04-F4B1-4FB6-8D77-E23BA79BEE4B}"/>
                </a:ext>
              </a:extLst>
            </p:cNvPr>
            <p:cNvGrpSpPr/>
            <p:nvPr/>
          </p:nvGrpSpPr>
          <p:grpSpPr>
            <a:xfrm>
              <a:off x="214282" y="857232"/>
              <a:ext cx="8715436" cy="2080472"/>
              <a:chOff x="214282" y="857232"/>
              <a:chExt cx="8715436" cy="2080472"/>
            </a:xfrm>
          </p:grpSpPr>
          <p:pic>
            <p:nvPicPr>
              <p:cNvPr id="22" name="Picture 2">
                <a:extLst>
                  <a:ext uri="{FF2B5EF4-FFF2-40B4-BE49-F238E27FC236}">
                    <a16:creationId xmlns:a16="http://schemas.microsoft.com/office/drawing/2014/main" id="{A67C1A6D-1324-4DE9-BCD2-87E35523CBF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>
                <a:clrChange>
                  <a:clrFrom>
                    <a:srgbClr val="FAFBFB"/>
                  </a:clrFrom>
                  <a:clrTo>
                    <a:srgbClr val="FAFBFB">
                      <a:alpha val="0"/>
                    </a:srgbClr>
                  </a:clrTo>
                </a:clrChange>
                <a:lum bright="1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8313" t="45503" r="26607" b="33655"/>
              <a:stretch/>
            </p:blipFill>
            <p:spPr bwMode="auto">
              <a:xfrm>
                <a:off x="428596" y="857232"/>
                <a:ext cx="8244115" cy="20804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23" name="Группа 22">
                <a:extLst>
                  <a:ext uri="{FF2B5EF4-FFF2-40B4-BE49-F238E27FC236}">
                    <a16:creationId xmlns:a16="http://schemas.microsoft.com/office/drawing/2014/main" id="{282FE903-0DA3-4E82-B947-D983E6FF991E}"/>
                  </a:ext>
                </a:extLst>
              </p:cNvPr>
              <p:cNvGrpSpPr/>
              <p:nvPr/>
            </p:nvGrpSpPr>
            <p:grpSpPr>
              <a:xfrm>
                <a:off x="214282" y="1643050"/>
                <a:ext cx="8715436" cy="785817"/>
                <a:chOff x="214282" y="1643050"/>
                <a:chExt cx="8715436" cy="785817"/>
              </a:xfrm>
            </p:grpSpPr>
            <p:cxnSp>
              <p:nvCxnSpPr>
                <p:cNvPr id="24" name="Прямая соединительная линия 23">
                  <a:extLst>
                    <a:ext uri="{FF2B5EF4-FFF2-40B4-BE49-F238E27FC236}">
                      <a16:creationId xmlns:a16="http://schemas.microsoft.com/office/drawing/2014/main" id="{6342E9F0-B4BE-49B3-8F90-BEA41135C016}"/>
                    </a:ext>
                  </a:extLst>
                </p:cNvPr>
                <p:cNvCxnSpPr/>
                <p:nvPr/>
              </p:nvCxnSpPr>
              <p:spPr>
                <a:xfrm>
                  <a:off x="214282" y="1643050"/>
                  <a:ext cx="8715436" cy="71438"/>
                </a:xfrm>
                <a:prstGeom prst="line">
                  <a:avLst/>
                </a:prstGeom>
                <a:ln w="28575">
                  <a:solidFill>
                    <a:srgbClr val="2A20EC"/>
                  </a:solidFill>
                </a:ln>
              </p:spPr>
              <p:style>
                <a:lnRef idx="1">
                  <a:schemeClr val="accent6"/>
                </a:lnRef>
                <a:fillRef idx="0">
                  <a:schemeClr val="accent6"/>
                </a:fillRef>
                <a:effectRef idx="0">
                  <a:schemeClr val="accent6"/>
                </a:effectRef>
                <a:fontRef idx="minor">
                  <a:schemeClr val="tx1"/>
                </a:fontRef>
              </p:style>
            </p:cxnSp>
            <p:sp>
              <p:nvSpPr>
                <p:cNvPr id="25" name="Дуга 24">
                  <a:extLst>
                    <a:ext uri="{FF2B5EF4-FFF2-40B4-BE49-F238E27FC236}">
                      <a16:creationId xmlns:a16="http://schemas.microsoft.com/office/drawing/2014/main" id="{88ABBB23-E07E-4BC5-BCCE-B6FF4FF1A49F}"/>
                    </a:ext>
                  </a:extLst>
                </p:cNvPr>
                <p:cNvSpPr/>
                <p:nvPr/>
              </p:nvSpPr>
              <p:spPr>
                <a:xfrm>
                  <a:off x="1928794" y="1714488"/>
                  <a:ext cx="4572032" cy="428628"/>
                </a:xfrm>
                <a:prstGeom prst="arc">
                  <a:avLst>
                    <a:gd name="adj1" fmla="val 17233999"/>
                    <a:gd name="adj2" fmla="val 21461259"/>
                  </a:avLst>
                </a:prstGeom>
                <a:ln w="28575">
                  <a:solidFill>
                    <a:srgbClr val="FC352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cxnSp>
              <p:nvCxnSpPr>
                <p:cNvPr id="26" name="Прямая со стрелкой 25">
                  <a:extLst>
                    <a:ext uri="{FF2B5EF4-FFF2-40B4-BE49-F238E27FC236}">
                      <a16:creationId xmlns:a16="http://schemas.microsoft.com/office/drawing/2014/main" id="{6D3EA608-DBFD-4C0F-831B-347C969FBA0C}"/>
                    </a:ext>
                  </a:extLst>
                </p:cNvPr>
                <p:cNvCxnSpPr>
                  <a:stCxn id="25" idx="2"/>
                </p:cNvCxnSpPr>
                <p:nvPr/>
              </p:nvCxnSpPr>
              <p:spPr>
                <a:xfrm rot="16200000" flipH="1">
                  <a:off x="7258171" y="900196"/>
                  <a:ext cx="584847" cy="2472496"/>
                </a:xfrm>
                <a:prstGeom prst="straightConnector1">
                  <a:avLst/>
                </a:prstGeom>
                <a:ln w="28575">
                  <a:solidFill>
                    <a:srgbClr val="FC352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85DF6BE-AA08-447F-932F-36A35F45470E}"/>
                </a:ext>
              </a:extLst>
            </p:cNvPr>
            <p:cNvSpPr txBox="1"/>
            <p:nvPr/>
          </p:nvSpPr>
          <p:spPr>
            <a:xfrm rot="798557">
              <a:off x="8088755" y="2410430"/>
              <a:ext cx="1160959" cy="2879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srgbClr val="FC3520"/>
                  </a:solidFill>
                </a:rPr>
                <a:t>To </a:t>
              </a:r>
              <a:r>
                <a:rPr lang="en-US" sz="1200" b="1" dirty="0" err="1">
                  <a:solidFill>
                    <a:srgbClr val="FC3520"/>
                  </a:solidFill>
                </a:rPr>
                <a:t>Nuclotron</a:t>
              </a:r>
              <a:endParaRPr lang="ru-RU" sz="1200" b="1" dirty="0">
                <a:solidFill>
                  <a:srgbClr val="FC3520"/>
                </a:solidFill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9564A780-4EAD-4D8A-B71E-B6BD26F02AD6}"/>
                </a:ext>
              </a:extLst>
            </p:cNvPr>
            <p:cNvSpPr txBox="1"/>
            <p:nvPr/>
          </p:nvSpPr>
          <p:spPr>
            <a:xfrm>
              <a:off x="7795164" y="1420250"/>
              <a:ext cx="1379662" cy="271948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>
              <a:solidFill>
                <a:srgbClr val="2A20EC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100" b="1" dirty="0">
                  <a:solidFill>
                    <a:srgbClr val="2A20EC"/>
                  </a:solidFill>
                </a:rPr>
                <a:t>Circulating beam</a:t>
              </a:r>
              <a:endParaRPr lang="ru-RU" sz="1100" b="1" dirty="0">
                <a:solidFill>
                  <a:srgbClr val="2A20EC"/>
                </a:solidFill>
              </a:endParaRPr>
            </a:p>
          </p:txBody>
        </p:sp>
      </p:grpSp>
      <p:sp>
        <p:nvSpPr>
          <p:cNvPr id="27" name="Прямоугольник 2">
            <a:extLst>
              <a:ext uri="{FF2B5EF4-FFF2-40B4-BE49-F238E27FC236}">
                <a16:creationId xmlns:a16="http://schemas.microsoft.com/office/drawing/2014/main" id="{4B49653B-E759-45BE-BDF2-DB39863702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6867" y="1262827"/>
            <a:ext cx="491823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buClr>
                <a:srgbClr val="FF0000"/>
              </a:buClr>
            </a:pPr>
            <a:r>
              <a:rPr lang="en-US" alt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Beam fast extraction section</a:t>
            </a:r>
          </a:p>
        </p:txBody>
      </p:sp>
      <p:sp>
        <p:nvSpPr>
          <p:cNvPr id="28" name="Прямоугольник 2">
            <a:extLst>
              <a:ext uri="{FF2B5EF4-FFF2-40B4-BE49-F238E27FC236}">
                <a16:creationId xmlns:a16="http://schemas.microsoft.com/office/drawing/2014/main" id="{63DAAC6F-F59E-4F38-8677-A964F524FB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78171" y="3636879"/>
            <a:ext cx="440184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buClr>
                <a:srgbClr val="FF0000"/>
              </a:buClr>
            </a:pPr>
            <a:r>
              <a:rPr lang="en-US" alt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3D model of the transfer line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Номер слайда 1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92875"/>
            <a:ext cx="2133600" cy="36512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34E65C6D-9F09-4360-BD58-7973B6DE26CF}" type="slidenum">
              <a:rPr lang="ru-RU" altLang="ru-RU"/>
              <a:pPr/>
              <a:t>2</a:t>
            </a:fld>
            <a:endParaRPr lang="ru-RU" altLang="ru-RU"/>
          </a:p>
        </p:txBody>
      </p:sp>
      <p:pic>
        <p:nvPicPr>
          <p:cNvPr id="4099" name="Picture 9" descr="NICA_header_bl-wh.t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1044575"/>
          </a:xfrm>
          <a:prstGeom prst="rect">
            <a:avLst/>
          </a:prstGeom>
          <a:solidFill>
            <a:srgbClr val="CCECFF"/>
          </a:solidFill>
          <a:ln w="9525">
            <a:noFill/>
            <a:miter lim="800000"/>
            <a:headEnd/>
            <a:tailEnd/>
          </a:ln>
        </p:spPr>
      </p:pic>
      <p:grpSp>
        <p:nvGrpSpPr>
          <p:cNvPr id="2" name="Gruppieren"/>
          <p:cNvGrpSpPr>
            <a:grpSpLocks/>
          </p:cNvGrpSpPr>
          <p:nvPr/>
        </p:nvGrpSpPr>
        <p:grpSpPr bwMode="auto">
          <a:xfrm>
            <a:off x="165100" y="6278563"/>
            <a:ext cx="8797925" cy="568325"/>
            <a:chOff x="0" y="0"/>
            <a:chExt cx="8799077" cy="567611"/>
          </a:xfrm>
        </p:grpSpPr>
        <p:pic>
          <p:nvPicPr>
            <p:cNvPr id="4104" name="JINR_logo_alpha.png" descr="JINR_logo_alpha.png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8174684" y="0"/>
              <a:ext cx="624393" cy="540600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</p:pic>
        <p:pic>
          <p:nvPicPr>
            <p:cNvPr id="4105" name="NICA_logo_alpha.png" descr="NICA_logo_alpha.png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0" y="94554"/>
              <a:ext cx="926575" cy="473057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11DBA493-C1E4-5E40-89FD-DFAC5D07D4CD}"/>
              </a:ext>
            </a:extLst>
          </p:cNvPr>
          <p:cNvSpPr txBox="1"/>
          <p:nvPr/>
        </p:nvSpPr>
        <p:spPr>
          <a:xfrm>
            <a:off x="1369290" y="1214745"/>
            <a:ext cx="6574643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400" b="1" dirty="0">
                <a:solidFill>
                  <a:srgbClr val="002060"/>
                </a:solidFill>
              </a:rPr>
              <a:t>Introduction (complex NICA)</a:t>
            </a:r>
          </a:p>
          <a:p>
            <a:pPr marL="457200" indent="-457200">
              <a:buFont typeface="+mj-lt"/>
              <a:buAutoNum type="arabicPeriod"/>
            </a:pPr>
            <a:endParaRPr lang="en-US" sz="2400" b="1" dirty="0">
              <a:solidFill>
                <a:srgbClr val="002060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400" b="1" dirty="0">
                <a:solidFill>
                  <a:srgbClr val="002060"/>
                </a:solidFill>
              </a:rPr>
              <a:t>Two LINACs &amp; ion sources</a:t>
            </a:r>
          </a:p>
          <a:p>
            <a:pPr marL="457200" indent="-457200">
              <a:buFont typeface="+mj-lt"/>
              <a:buAutoNum type="arabicPeriod"/>
            </a:pPr>
            <a:endParaRPr lang="en-US" sz="2400" b="1" dirty="0">
              <a:solidFill>
                <a:srgbClr val="002060"/>
              </a:solidFill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i="1" dirty="0">
                <a:solidFill>
                  <a:srgbClr val="002060"/>
                </a:solidFill>
              </a:rPr>
              <a:t>LU-20/</a:t>
            </a:r>
            <a:r>
              <a:rPr lang="en-US" sz="2400" i="1" dirty="0" err="1">
                <a:solidFill>
                  <a:srgbClr val="002060"/>
                </a:solidFill>
              </a:rPr>
              <a:t>LILAc</a:t>
            </a:r>
            <a:r>
              <a:rPr lang="en-US" sz="2400" i="1" dirty="0">
                <a:solidFill>
                  <a:srgbClr val="002060"/>
                </a:solidFill>
              </a:rPr>
              <a:t> (light &amp; pol. ions)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i="1" dirty="0">
                <a:solidFill>
                  <a:srgbClr val="002060"/>
                </a:solidFill>
              </a:rPr>
              <a:t>HILAC (heavy ions)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2400" i="1" dirty="0">
              <a:solidFill>
                <a:srgbClr val="002060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400" b="1" dirty="0">
                <a:solidFill>
                  <a:srgbClr val="002060"/>
                </a:solidFill>
              </a:rPr>
              <a:t>The Booster ring (commissioning) </a:t>
            </a:r>
          </a:p>
          <a:p>
            <a:pPr marL="457200" indent="-457200">
              <a:buFont typeface="+mj-lt"/>
              <a:buAutoNum type="arabicPeriod"/>
            </a:pPr>
            <a:endParaRPr lang="en-US" sz="2400" b="1" dirty="0">
              <a:solidFill>
                <a:srgbClr val="002060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400" b="1" dirty="0">
                <a:solidFill>
                  <a:srgbClr val="002060"/>
                </a:solidFill>
              </a:rPr>
              <a:t>The Nuclotron ring</a:t>
            </a:r>
          </a:p>
          <a:p>
            <a:pPr marL="457200" indent="-457200">
              <a:buFont typeface="+mj-lt"/>
              <a:buAutoNum type="arabicPeriod"/>
            </a:pPr>
            <a:endParaRPr lang="en-US" sz="2400" b="1" dirty="0">
              <a:solidFill>
                <a:srgbClr val="002060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400" b="1" dirty="0">
                <a:solidFill>
                  <a:srgbClr val="002060"/>
                </a:solidFill>
              </a:rPr>
              <a:t>Collider systems status </a:t>
            </a:r>
          </a:p>
          <a:p>
            <a:pPr marL="457200" indent="-457200">
              <a:buFont typeface="+mj-lt"/>
              <a:buAutoNum type="arabicPeriod"/>
            </a:pPr>
            <a:endParaRPr lang="en-US" sz="24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9" descr="NICA_header_bl-wh.t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3266"/>
            <a:ext cx="9144000" cy="998538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grpSp>
        <p:nvGrpSpPr>
          <p:cNvPr id="17411" name="Gruppieren"/>
          <p:cNvGrpSpPr>
            <a:grpSpLocks/>
          </p:cNvGrpSpPr>
          <p:nvPr/>
        </p:nvGrpSpPr>
        <p:grpSpPr bwMode="auto">
          <a:xfrm>
            <a:off x="34925" y="6246813"/>
            <a:ext cx="8799513" cy="568325"/>
            <a:chOff x="0" y="0"/>
            <a:chExt cx="8799077" cy="567611"/>
          </a:xfrm>
        </p:grpSpPr>
        <p:pic>
          <p:nvPicPr>
            <p:cNvPr id="17417" name="JINR_logo_alpha.png" descr="JINR_logo_alpha.png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8174684" y="0"/>
              <a:ext cx="624393" cy="540600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</p:pic>
        <p:pic>
          <p:nvPicPr>
            <p:cNvPr id="17418" name="NICA_logo_alpha.png" descr="NICA_logo_alpha.png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0" y="94554"/>
              <a:ext cx="926575" cy="473057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</p:pic>
      </p:grpSp>
      <p:sp>
        <p:nvSpPr>
          <p:cNvPr id="17412" name="Номер слайда 1"/>
          <p:cNvSpPr>
            <a:spLocks noGrp="1"/>
          </p:cNvSpPr>
          <p:nvPr>
            <p:ph type="sldNum" sz="quarter" idx="12"/>
          </p:nvPr>
        </p:nvSpPr>
        <p:spPr bwMode="auto">
          <a:xfrm>
            <a:off x="7042150" y="6538913"/>
            <a:ext cx="2133600" cy="36512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6AA540CF-F84B-4B6E-96DC-D16BD6F075DC}" type="slidenum">
              <a:rPr lang="ru-RU" altLang="ru-RU"/>
              <a:pPr/>
              <a:t>20</a:t>
            </a:fld>
            <a:endParaRPr lang="ru-RU" altLang="ru-RU"/>
          </a:p>
        </p:txBody>
      </p:sp>
      <p:sp>
        <p:nvSpPr>
          <p:cNvPr id="17416" name="Прямоугольник 2"/>
          <p:cNvSpPr>
            <a:spLocks noChangeArrowheads="1"/>
          </p:cNvSpPr>
          <p:nvPr/>
        </p:nvSpPr>
        <p:spPr bwMode="auto">
          <a:xfrm>
            <a:off x="6229302" y="595336"/>
            <a:ext cx="302123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buClr>
                <a:srgbClr val="FF0000"/>
              </a:buClr>
            </a:pPr>
            <a:r>
              <a:rPr lang="en-US" altLang="ru-RU" sz="2400" b="1" dirty="0">
                <a:solidFill>
                  <a:srgbClr val="002060"/>
                </a:solidFill>
              </a:rPr>
              <a:t>Contract with BINP</a:t>
            </a:r>
          </a:p>
        </p:txBody>
      </p:sp>
      <p:sp>
        <p:nvSpPr>
          <p:cNvPr id="11" name="TextBox 3"/>
          <p:cNvSpPr txBox="1"/>
          <p:nvPr/>
        </p:nvSpPr>
        <p:spPr>
          <a:xfrm>
            <a:off x="0" y="0"/>
            <a:ext cx="5834743" cy="523220"/>
          </a:xfrm>
          <a:prstGeom prst="rect">
            <a:avLst/>
          </a:prstGeom>
          <a:solidFill>
            <a:srgbClr val="C6D9F1">
              <a:alpha val="72157"/>
            </a:srgbClr>
          </a:solidFill>
          <a:ln w="12700">
            <a:miter lim="400000"/>
          </a:ln>
          <a:extLst>
            <a:ext uri="{C572A759-6A51-4108-AA02-DFA0A04FC94B}"/>
          </a:extLst>
        </p:spPr>
        <p:txBody>
          <a:bodyPr wrap="square" lIns="45719" rIns="45719">
            <a:spAutoFit/>
          </a:bodyPr>
          <a:lstStyle>
            <a:lvl1pPr algn="ctr">
              <a:defRPr sz="3600">
                <a:solidFill>
                  <a:srgbClr val="254061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ru-RU" sz="2800" b="1" i="1" dirty="0">
                <a:solidFill>
                  <a:srgbClr val="1400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Beam extraction &amp; transfer line</a:t>
            </a:r>
          </a:p>
        </p:txBody>
      </p:sp>
      <p:sp>
        <p:nvSpPr>
          <p:cNvPr id="14" name="TextBox 3"/>
          <p:cNvSpPr txBox="1"/>
          <p:nvPr/>
        </p:nvSpPr>
        <p:spPr>
          <a:xfrm>
            <a:off x="3623987" y="494609"/>
            <a:ext cx="2605315" cy="461665"/>
          </a:xfrm>
          <a:prstGeom prst="rect">
            <a:avLst/>
          </a:prstGeom>
          <a:solidFill>
            <a:srgbClr val="C6D9F1">
              <a:alpha val="72157"/>
            </a:srgbClr>
          </a:solidFill>
          <a:ln w="12700">
            <a:miter lim="400000"/>
          </a:ln>
          <a:extLst>
            <a:ext uri="{C572A759-6A51-4108-AA02-DFA0A04FC94B}"/>
          </a:extLst>
        </p:spPr>
        <p:txBody>
          <a:bodyPr wrap="square" lIns="45719" rIns="45719">
            <a:spAutoFit/>
          </a:bodyPr>
          <a:lstStyle>
            <a:lvl1pPr algn="ctr">
              <a:defRPr sz="3600">
                <a:solidFill>
                  <a:srgbClr val="254061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ru-RU" sz="2400" b="1" i="1" dirty="0">
                <a:solidFill>
                  <a:srgbClr val="1400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3-rd  str. sect.</a:t>
            </a:r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AF23CD68-4BB7-4377-903C-45FB431E291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9150" y="1165557"/>
            <a:ext cx="3775476" cy="50339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E67C15FA-A19A-4470-ABFC-F41A89AEB16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273" y="1165557"/>
            <a:ext cx="3940055" cy="29550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2FB8190-74FA-4EF2-9FAB-43C5B1A9DB8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064" b="18765"/>
          <a:stretch/>
        </p:blipFill>
        <p:spPr>
          <a:xfrm>
            <a:off x="159800" y="3989697"/>
            <a:ext cx="4660775" cy="23130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88595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9" descr="NICA_header_bl-wh.t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3266"/>
            <a:ext cx="9144000" cy="998538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grpSp>
        <p:nvGrpSpPr>
          <p:cNvPr id="17411" name="Gruppieren"/>
          <p:cNvGrpSpPr>
            <a:grpSpLocks/>
          </p:cNvGrpSpPr>
          <p:nvPr/>
        </p:nvGrpSpPr>
        <p:grpSpPr bwMode="auto">
          <a:xfrm>
            <a:off x="34925" y="6246813"/>
            <a:ext cx="8799513" cy="568325"/>
            <a:chOff x="0" y="0"/>
            <a:chExt cx="8799077" cy="567611"/>
          </a:xfrm>
        </p:grpSpPr>
        <p:pic>
          <p:nvPicPr>
            <p:cNvPr id="17417" name="JINR_logo_alpha.png" descr="JINR_logo_alpha.png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8174684" y="0"/>
              <a:ext cx="624393" cy="540600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</p:pic>
        <p:pic>
          <p:nvPicPr>
            <p:cNvPr id="17418" name="NICA_logo_alpha.png" descr="NICA_logo_alpha.png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0" y="94554"/>
              <a:ext cx="926575" cy="473057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</p:pic>
      </p:grpSp>
      <p:sp>
        <p:nvSpPr>
          <p:cNvPr id="17412" name="Номер слайда 1"/>
          <p:cNvSpPr>
            <a:spLocks noGrp="1"/>
          </p:cNvSpPr>
          <p:nvPr>
            <p:ph type="sldNum" sz="quarter" idx="12"/>
          </p:nvPr>
        </p:nvSpPr>
        <p:spPr bwMode="auto">
          <a:xfrm>
            <a:off x="7042150" y="6538913"/>
            <a:ext cx="2133600" cy="36512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6AA540CF-F84B-4B6E-96DC-D16BD6F075DC}" type="slidenum">
              <a:rPr lang="ru-RU" altLang="ru-RU"/>
              <a:pPr/>
              <a:t>21</a:t>
            </a:fld>
            <a:endParaRPr lang="ru-RU" altLang="ru-RU"/>
          </a:p>
        </p:txBody>
      </p:sp>
      <p:sp>
        <p:nvSpPr>
          <p:cNvPr id="17416" name="Прямоугольник 2"/>
          <p:cNvSpPr>
            <a:spLocks noChangeArrowheads="1"/>
          </p:cNvSpPr>
          <p:nvPr/>
        </p:nvSpPr>
        <p:spPr bwMode="auto">
          <a:xfrm>
            <a:off x="177766" y="1000597"/>
            <a:ext cx="678254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buClr>
                <a:srgbClr val="FF0000"/>
              </a:buClr>
            </a:pPr>
            <a:r>
              <a:rPr lang="en-US" altLang="ru-RU" sz="2400" b="1" dirty="0">
                <a:solidFill>
                  <a:srgbClr val="002060"/>
                </a:solidFill>
              </a:rPr>
              <a:t>BINP team during beam line commissioning</a:t>
            </a:r>
          </a:p>
        </p:txBody>
      </p:sp>
      <p:sp>
        <p:nvSpPr>
          <p:cNvPr id="11" name="TextBox 3"/>
          <p:cNvSpPr txBox="1"/>
          <p:nvPr/>
        </p:nvSpPr>
        <p:spPr>
          <a:xfrm>
            <a:off x="0" y="0"/>
            <a:ext cx="5834743" cy="523220"/>
          </a:xfrm>
          <a:prstGeom prst="rect">
            <a:avLst/>
          </a:prstGeom>
          <a:solidFill>
            <a:srgbClr val="C6D9F1">
              <a:alpha val="72157"/>
            </a:srgbClr>
          </a:solidFill>
          <a:ln w="12700">
            <a:miter lim="400000"/>
          </a:ln>
          <a:extLst>
            <a:ext uri="{C572A759-6A51-4108-AA02-DFA0A04FC94B}"/>
          </a:extLst>
        </p:spPr>
        <p:txBody>
          <a:bodyPr wrap="square" lIns="45719" rIns="45719">
            <a:spAutoFit/>
          </a:bodyPr>
          <a:lstStyle>
            <a:lvl1pPr algn="ctr">
              <a:defRPr sz="3600">
                <a:solidFill>
                  <a:srgbClr val="254061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ru-RU" sz="2800" b="1" i="1" dirty="0">
                <a:solidFill>
                  <a:srgbClr val="1400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Beam extraction &amp; transfer line</a:t>
            </a:r>
          </a:p>
        </p:txBody>
      </p:sp>
      <p:sp>
        <p:nvSpPr>
          <p:cNvPr id="14" name="TextBox 3"/>
          <p:cNvSpPr txBox="1"/>
          <p:nvPr/>
        </p:nvSpPr>
        <p:spPr>
          <a:xfrm>
            <a:off x="3897084" y="442685"/>
            <a:ext cx="2605315" cy="461665"/>
          </a:xfrm>
          <a:prstGeom prst="rect">
            <a:avLst/>
          </a:prstGeom>
          <a:solidFill>
            <a:srgbClr val="C6D9F1">
              <a:alpha val="72157"/>
            </a:srgbClr>
          </a:solidFill>
          <a:ln w="12700">
            <a:miter lim="400000"/>
          </a:ln>
          <a:extLst>
            <a:ext uri="{C572A759-6A51-4108-AA02-DFA0A04FC94B}"/>
          </a:extLst>
        </p:spPr>
        <p:txBody>
          <a:bodyPr wrap="square" lIns="45719" rIns="45719">
            <a:spAutoFit/>
          </a:bodyPr>
          <a:lstStyle>
            <a:lvl1pPr algn="ctr">
              <a:defRPr sz="3600">
                <a:solidFill>
                  <a:srgbClr val="254061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ru-RU" sz="2400" b="1" i="1" dirty="0">
                <a:solidFill>
                  <a:srgbClr val="1400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3-rd  str. sect.</a:t>
            </a:r>
          </a:p>
        </p:txBody>
      </p:sp>
      <p:sp>
        <p:nvSpPr>
          <p:cNvPr id="15" name="TextBox 2">
            <a:extLst>
              <a:ext uri="{FF2B5EF4-FFF2-40B4-BE49-F238E27FC236}">
                <a16:creationId xmlns:a16="http://schemas.microsoft.com/office/drawing/2014/main" id="{DFFE832C-90C8-41C1-8B24-22B95723BA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1997" y="6519446"/>
            <a:ext cx="573065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en-US" sz="1600" i="1" dirty="0" err="1"/>
              <a:t>RuPAC</a:t>
            </a:r>
            <a:r>
              <a:rPr lang="en-US" sz="1600" i="1" dirty="0"/>
              <a:t> 2021, Crimea, </a:t>
            </a:r>
            <a:r>
              <a:rPr lang="en-US" sz="1600" i="1" dirty="0" err="1"/>
              <a:t>Alushta</a:t>
            </a:r>
            <a:r>
              <a:rPr lang="en-US" sz="1600" i="1" dirty="0"/>
              <a:t>, 27 of September 2021</a:t>
            </a:r>
            <a:endParaRPr lang="ru-RU" sz="1600" i="1" dirty="0"/>
          </a:p>
        </p:txBody>
      </p:sp>
      <p:pic>
        <p:nvPicPr>
          <p:cNvPr id="16" name="Picture 2" descr="C:\Users\ADmin\Desktop\20210918-_DSC4362.jpg">
            <a:extLst>
              <a:ext uri="{FF2B5EF4-FFF2-40B4-BE49-F238E27FC236}">
                <a16:creationId xmlns:a16="http://schemas.microsoft.com/office/drawing/2014/main" id="{7CCCAB00-D5C9-4FDD-B76E-B527AA62B6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/>
          <a:srcRect t="11717" r="22702" b="3032"/>
          <a:stretch/>
        </p:blipFill>
        <p:spPr bwMode="auto">
          <a:xfrm>
            <a:off x="264262" y="1516801"/>
            <a:ext cx="5306218" cy="41817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Picture 2" descr="C:\Users\ADmin\Desktop\IMG-20210921-WA0004.jpg">
            <a:extLst>
              <a:ext uri="{FF2B5EF4-FFF2-40B4-BE49-F238E27FC236}">
                <a16:creationId xmlns:a16="http://schemas.microsoft.com/office/drawing/2014/main" id="{6D52FA76-1504-DA9B-FFCB-C3289E238B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lum bright="10000" contrast="20000"/>
          </a:blip>
          <a:srcRect l="12662" r="26170"/>
          <a:stretch/>
        </p:blipFill>
        <p:spPr bwMode="auto">
          <a:xfrm>
            <a:off x="5814819" y="2843845"/>
            <a:ext cx="3104248" cy="2854683"/>
          </a:xfrm>
          <a:prstGeom prst="rect">
            <a:avLst/>
          </a:prstGeom>
          <a:noFill/>
        </p:spPr>
      </p:pic>
      <p:sp>
        <p:nvSpPr>
          <p:cNvPr id="4" name="TextBox 10">
            <a:extLst>
              <a:ext uri="{FF2B5EF4-FFF2-40B4-BE49-F238E27FC236}">
                <a16:creationId xmlns:a16="http://schemas.microsoft.com/office/drawing/2014/main" id="{07AEB22B-F22D-E67F-BC42-FBAE4E7707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98344" y="1554262"/>
            <a:ext cx="357352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000" b="1" u="sng" baseline="30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56</a:t>
            </a:r>
            <a:r>
              <a:rPr lang="en-US" sz="20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 beam “portrait” at the exit of the transfer line Booster - Nuclotron</a:t>
            </a:r>
            <a:endParaRPr lang="ru-RU" sz="2000" b="1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F67A6701-213A-D581-9399-9AA43E7DFF18}"/>
              </a:ext>
            </a:extLst>
          </p:cNvPr>
          <p:cNvSpPr txBox="1">
            <a:spLocks/>
          </p:cNvSpPr>
          <p:nvPr/>
        </p:nvSpPr>
        <p:spPr>
          <a:xfrm rot="20117511">
            <a:off x="4500647" y="3012673"/>
            <a:ext cx="2735244" cy="1142372"/>
          </a:xfrm>
          <a:prstGeom prst="rect">
            <a:avLst/>
          </a:prstGeom>
          <a:solidFill>
            <a:schemeClr val="bg1">
              <a:lumMod val="95000"/>
              <a:alpha val="69000"/>
            </a:schemeClr>
          </a:solidFill>
          <a:ln>
            <a:solidFill>
              <a:schemeClr val="accent1"/>
            </a:solidFill>
          </a:ln>
          <a:effectLst>
            <a:outerShdw blurRad="190500" dist="177800" dir="2700000" algn="tl" rotWithShape="0">
              <a:prstClr val="black">
                <a:alpha val="51000"/>
              </a:prstClr>
            </a:outerShdw>
          </a:effectLst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>
                <a:solidFill>
                  <a:srgbClr val="FF0000"/>
                </a:solidFill>
                <a:latin typeface="+mn-lt"/>
              </a:rPr>
              <a:t>Commissioned!  Autumn 2021</a:t>
            </a:r>
          </a:p>
          <a:p>
            <a:pPr algn="ctr"/>
            <a:r>
              <a:rPr lang="en-US" sz="3600" b="1" dirty="0">
                <a:solidFill>
                  <a:srgbClr val="FF0000"/>
                </a:solidFill>
                <a:latin typeface="+mn-lt"/>
              </a:rPr>
              <a:t>RUN-2</a:t>
            </a:r>
          </a:p>
        </p:txBody>
      </p:sp>
    </p:spTree>
    <p:extLst>
      <p:ext uri="{BB962C8B-B14F-4D97-AF65-F5344CB8AC3E}">
        <p14:creationId xmlns:p14="http://schemas.microsoft.com/office/powerpoint/2010/main" val="706854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6971"/>
    </mc:Choice>
    <mc:Fallback xmlns="">
      <p:transition advTm="269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9" descr="NICA_header_bl-wh.t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925" y="0"/>
            <a:ext cx="9144000" cy="998538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grpSp>
        <p:nvGrpSpPr>
          <p:cNvPr id="2" name="Gruppieren"/>
          <p:cNvGrpSpPr>
            <a:grpSpLocks/>
          </p:cNvGrpSpPr>
          <p:nvPr/>
        </p:nvGrpSpPr>
        <p:grpSpPr bwMode="auto">
          <a:xfrm>
            <a:off x="34925" y="6246813"/>
            <a:ext cx="8799513" cy="568325"/>
            <a:chOff x="0" y="0"/>
            <a:chExt cx="8799077" cy="567611"/>
          </a:xfrm>
        </p:grpSpPr>
        <p:pic>
          <p:nvPicPr>
            <p:cNvPr id="18444" name="JINR_logo_alpha.png" descr="JINR_logo_alpha.png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8174684" y="0"/>
              <a:ext cx="624393" cy="540600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</p:pic>
        <p:pic>
          <p:nvPicPr>
            <p:cNvPr id="18445" name="NICA_logo_alpha.png" descr="NICA_logo_alpha.png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0" y="94554"/>
              <a:ext cx="926575" cy="473057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</p:pic>
      </p:grpSp>
      <p:sp>
        <p:nvSpPr>
          <p:cNvPr id="18437" name="Номер слайда 1"/>
          <p:cNvSpPr>
            <a:spLocks noGrp="1"/>
          </p:cNvSpPr>
          <p:nvPr>
            <p:ph type="sldNum" sz="quarter" idx="12"/>
          </p:nvPr>
        </p:nvSpPr>
        <p:spPr bwMode="auto">
          <a:xfrm>
            <a:off x="7042150" y="6538913"/>
            <a:ext cx="2133600" cy="36512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B70568BC-D906-4253-8AAA-3D852502B69A}" type="slidenum">
              <a:rPr lang="ru-RU" altLang="ru-RU"/>
              <a:pPr/>
              <a:t>22</a:t>
            </a:fld>
            <a:endParaRPr lang="ru-RU" altLang="ru-RU"/>
          </a:p>
        </p:txBody>
      </p:sp>
      <p:sp>
        <p:nvSpPr>
          <p:cNvPr id="6" name="TextBox 5"/>
          <p:cNvSpPr txBox="1"/>
          <p:nvPr/>
        </p:nvSpPr>
        <p:spPr>
          <a:xfrm>
            <a:off x="6894216" y="1002018"/>
            <a:ext cx="2214562" cy="3139321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defRPr/>
            </a:pPr>
            <a:r>
              <a:rPr lang="en-US" b="1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Unique devices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defRPr/>
            </a:pPr>
            <a:endParaRPr lang="en-US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Font typeface="Wingdings" panose="05000000000000000000" pitchFamily="2" charset="2"/>
              <a:buChar char="q"/>
              <a:defRPr/>
            </a:pP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Lambertson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magnet</a:t>
            </a:r>
            <a:endParaRPr lang="ru-RU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defRPr/>
            </a:pPr>
            <a:endParaRPr lang="en-US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Font typeface="Wingdings" panose="05000000000000000000" pitchFamily="2" charset="2"/>
              <a:buChar char="q"/>
              <a:defRPr/>
            </a:pP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4-rod kicker</a:t>
            </a:r>
            <a:endParaRPr lang="ru-RU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defRPr/>
            </a:pPr>
            <a:endParaRPr lang="en-US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defRPr/>
            </a:pPr>
            <a:endParaRPr lang="en-US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Font typeface="Wingdings" panose="05000000000000000000" pitchFamily="2" charset="2"/>
              <a:buChar char="q"/>
              <a:defRPr/>
            </a:pP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Tested &amp; mounted</a:t>
            </a:r>
            <a:endParaRPr lang="ru-RU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defRPr/>
            </a:pP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</a:t>
            </a: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End of </a:t>
            </a:r>
            <a:r>
              <a:rPr lang="ru-RU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</a:t>
            </a: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ru-RU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440" name="Номер слайда 1"/>
          <p:cNvSpPr txBox="1">
            <a:spLocks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1" hangingPunct="1"/>
            <a:fld id="{766A1534-806B-4B97-8AD5-9467BD21246F}" type="slidenum">
              <a:rPr lang="ru-RU" altLang="ru-RU" sz="1200">
                <a:solidFill>
                  <a:srgbClr val="898989"/>
                </a:solidFill>
                <a:latin typeface="Calibri" pitchFamily="34" charset="0"/>
              </a:rPr>
              <a:pPr algn="r" eaLnBrk="1" hangingPunct="1"/>
              <a:t>22</a:t>
            </a:fld>
            <a:endParaRPr lang="ru-RU" altLang="ru-RU" sz="1200">
              <a:solidFill>
                <a:srgbClr val="898989"/>
              </a:solidFill>
              <a:latin typeface="Calibri" pitchFamily="34" charset="0"/>
            </a:endParaRPr>
          </a:p>
        </p:txBody>
      </p:sp>
      <p:pic>
        <p:nvPicPr>
          <p:cNvPr id="18441" name="Picture 4"/>
          <p:cNvPicPr>
            <a:picLocks noChangeAspect="1" noChangeArrowheads="1"/>
          </p:cNvPicPr>
          <p:nvPr/>
        </p:nvPicPr>
        <p:blipFill>
          <a:blip r:embed="rId5"/>
          <a:srcRect t="18269"/>
          <a:stretch>
            <a:fillRect/>
          </a:stretch>
        </p:blipFill>
        <p:spPr bwMode="auto">
          <a:xfrm>
            <a:off x="365872" y="1344706"/>
            <a:ext cx="6072188" cy="17032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2" name="Рисунок 1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93279" y="3472703"/>
            <a:ext cx="3562933" cy="259640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4" name="TextBox 3"/>
          <p:cNvSpPr txBox="1"/>
          <p:nvPr/>
        </p:nvSpPr>
        <p:spPr>
          <a:xfrm>
            <a:off x="0" y="0"/>
            <a:ext cx="7643674" cy="523220"/>
          </a:xfrm>
          <a:prstGeom prst="rect">
            <a:avLst/>
          </a:prstGeom>
          <a:solidFill>
            <a:srgbClr val="C6D9F1">
              <a:alpha val="72157"/>
            </a:srgbClr>
          </a:solidFill>
          <a:ln w="12700">
            <a:miter lim="400000"/>
          </a:ln>
          <a:extLst>
            <a:ext uri="{C572A759-6A51-4108-AA02-DFA0A04FC94B}"/>
          </a:extLst>
        </p:spPr>
        <p:txBody>
          <a:bodyPr wrap="square" lIns="45719" rIns="45719">
            <a:spAutoFit/>
          </a:bodyPr>
          <a:lstStyle>
            <a:lvl1pPr algn="ctr">
              <a:defRPr sz="3600">
                <a:solidFill>
                  <a:srgbClr val="254061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ru-RU" sz="2800" b="1" i="1" dirty="0">
                <a:solidFill>
                  <a:srgbClr val="1400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Beam injection system (into the </a:t>
            </a:r>
            <a:r>
              <a:rPr lang="en-US" altLang="ru-RU" sz="2800" b="1" i="1" dirty="0" err="1">
                <a:solidFill>
                  <a:srgbClr val="1400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Nuclotron</a:t>
            </a:r>
            <a:r>
              <a:rPr lang="en-US" altLang="ru-RU" sz="2800" b="1" i="1" dirty="0">
                <a:solidFill>
                  <a:srgbClr val="1400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1026" name="Picture 2" descr="D:\!Butenko\-=Work=-\Dropbox\=Booster\Channels\Booster-Nuclotron\Photos\IMG-20211108-WA0004.jpg"/>
          <p:cNvPicPr>
            <a:picLocks noChangeAspect="1" noChangeArrowheads="1"/>
          </p:cNvPicPr>
          <p:nvPr/>
        </p:nvPicPr>
        <p:blipFill>
          <a:blip r:embed="rId7" cstate="print">
            <a:lum bright="20000" contrast="10000"/>
          </a:blip>
          <a:srcRect t="3821" b="11878"/>
          <a:stretch>
            <a:fillRect/>
          </a:stretch>
        </p:blipFill>
        <p:spPr bwMode="auto">
          <a:xfrm rot="201369">
            <a:off x="3872470" y="3494740"/>
            <a:ext cx="2322346" cy="26087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Picture 2" descr="D:\!Butenko\-=Work=-\Dropbox\=Booster\Channels\Booster-Nuclotron\Photos\IMG-20211108-WA0004.jpg"/>
          <p:cNvPicPr>
            <a:picLocks noChangeAspect="1" noChangeArrowheads="1"/>
          </p:cNvPicPr>
          <p:nvPr/>
        </p:nvPicPr>
        <p:blipFill>
          <a:blip r:embed="rId8">
            <a:lum bright="30000" contrast="20000"/>
          </a:blip>
          <a:srcRect l="23626" t="32985" r="28410" b="38504"/>
          <a:stretch>
            <a:fillRect/>
          </a:stretch>
        </p:blipFill>
        <p:spPr bwMode="auto">
          <a:xfrm>
            <a:off x="6100482" y="4092975"/>
            <a:ext cx="3039035" cy="242943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Прямоугольник 16"/>
          <p:cNvSpPr/>
          <p:nvPr/>
        </p:nvSpPr>
        <p:spPr>
          <a:xfrm>
            <a:off x="999630" y="1908594"/>
            <a:ext cx="12362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Side view</a:t>
            </a:r>
            <a:endParaRPr lang="ru-RU" b="1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1017558" y="1039016"/>
            <a:ext cx="12191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  view</a:t>
            </a:r>
            <a:endParaRPr lang="ru-RU" b="1" dirty="0"/>
          </a:p>
        </p:txBody>
      </p:sp>
      <p:pic>
        <p:nvPicPr>
          <p:cNvPr id="3" name="Picture 2" descr="D:\Загрузки Chrom\IMG-20211110-WA0004.jpg"/>
          <p:cNvPicPr>
            <a:picLocks noChangeAspect="1" noChangeArrowheads="1"/>
          </p:cNvPicPr>
          <p:nvPr/>
        </p:nvPicPr>
        <p:blipFill>
          <a:blip r:embed="rId9"/>
          <a:srcRect l="15588" t="18562" r="18530" b="16601"/>
          <a:stretch>
            <a:fillRect/>
          </a:stretch>
        </p:blipFill>
        <p:spPr bwMode="auto">
          <a:xfrm>
            <a:off x="116541" y="3299012"/>
            <a:ext cx="3685072" cy="2805953"/>
          </a:xfrm>
          <a:prstGeom prst="rect">
            <a:avLst/>
          </a:prstGeom>
          <a:noFill/>
        </p:spPr>
      </p:pic>
      <p:cxnSp>
        <p:nvCxnSpPr>
          <p:cNvPr id="20" name="Прямая со стрелкой 19">
            <a:extLst>
              <a:ext uri="{FF2B5EF4-FFF2-40B4-BE49-F238E27FC236}">
                <a16:creationId xmlns:a16="http://schemas.microsoft.com/office/drawing/2014/main" id="{DE8FC8E2-C97E-4B0B-94C7-1A257B7E879A}"/>
              </a:ext>
            </a:extLst>
          </p:cNvPr>
          <p:cNvCxnSpPr>
            <a:cxnSpLocks/>
            <a:endCxn id="1026" idx="0"/>
          </p:cNvCxnSpPr>
          <p:nvPr/>
        </p:nvCxnSpPr>
        <p:spPr>
          <a:xfrm>
            <a:off x="4979115" y="2838640"/>
            <a:ext cx="130889" cy="658337"/>
          </a:xfrm>
          <a:prstGeom prst="straightConnector1">
            <a:avLst/>
          </a:prstGeom>
          <a:ln w="25400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>
            <a:extLst>
              <a:ext uri="{FF2B5EF4-FFF2-40B4-BE49-F238E27FC236}">
                <a16:creationId xmlns:a16="http://schemas.microsoft.com/office/drawing/2014/main" id="{4540A836-90D3-4CB0-B399-92FB2DE33C5D}"/>
              </a:ext>
            </a:extLst>
          </p:cNvPr>
          <p:cNvCxnSpPr>
            <a:cxnSpLocks/>
          </p:cNvCxnSpPr>
          <p:nvPr/>
        </p:nvCxnSpPr>
        <p:spPr>
          <a:xfrm flipH="1">
            <a:off x="2235866" y="2877680"/>
            <a:ext cx="216213" cy="421332"/>
          </a:xfrm>
          <a:prstGeom prst="straightConnector1">
            <a:avLst/>
          </a:prstGeom>
          <a:ln w="25400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1DB5528B-8952-5CBF-3A0A-D1BA2003AEDB}"/>
              </a:ext>
            </a:extLst>
          </p:cNvPr>
          <p:cNvSpPr txBox="1">
            <a:spLocks/>
          </p:cNvSpPr>
          <p:nvPr/>
        </p:nvSpPr>
        <p:spPr>
          <a:xfrm rot="20117511">
            <a:off x="2722460" y="3159848"/>
            <a:ext cx="3027662" cy="1300309"/>
          </a:xfrm>
          <a:prstGeom prst="rect">
            <a:avLst/>
          </a:prstGeom>
          <a:solidFill>
            <a:schemeClr val="bg1">
              <a:lumMod val="95000"/>
              <a:alpha val="69000"/>
            </a:schemeClr>
          </a:solidFill>
          <a:ln>
            <a:solidFill>
              <a:schemeClr val="accent1"/>
            </a:solidFill>
          </a:ln>
          <a:effectLst>
            <a:outerShdw blurRad="190500" dist="177800" dir="2700000" algn="tl" rotWithShape="0">
              <a:prstClr val="black">
                <a:alpha val="51000"/>
              </a:prstClr>
            </a:outerShdw>
          </a:effectLst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>
                <a:solidFill>
                  <a:srgbClr val="FF0000"/>
                </a:solidFill>
                <a:latin typeface="+mn-lt"/>
              </a:rPr>
              <a:t>Commissioned  in RUN -3 </a:t>
            </a:r>
          </a:p>
          <a:p>
            <a:pPr algn="ctr"/>
            <a:r>
              <a:rPr lang="en-US" sz="3600" b="1" dirty="0">
                <a:solidFill>
                  <a:srgbClr val="FF0000"/>
                </a:solidFill>
                <a:latin typeface="+mn-lt"/>
              </a:rPr>
              <a:t>winter 2022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D:\!Butenko\-=Work=-\Dropbox\=Booster\RUNs\Run3\Bergoz\images\Скриншот-2022-02-10-20.19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243038"/>
            <a:ext cx="9144000" cy="4692749"/>
          </a:xfrm>
          <a:prstGeom prst="rect">
            <a:avLst/>
          </a:prstGeom>
          <a:noFill/>
        </p:spPr>
      </p:pic>
      <p:sp>
        <p:nvSpPr>
          <p:cNvPr id="4098" name="Номер слайда 1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92875"/>
            <a:ext cx="2133600" cy="36512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34E65C6D-9F09-4360-BD58-7973B6DE26CF}" type="slidenum">
              <a:rPr lang="ru-RU" altLang="ru-RU"/>
              <a:pPr/>
              <a:t>23</a:t>
            </a:fld>
            <a:endParaRPr lang="ru-RU" altLang="ru-RU"/>
          </a:p>
        </p:txBody>
      </p:sp>
      <p:pic>
        <p:nvPicPr>
          <p:cNvPr id="4099" name="Picture 9" descr="NICA_header_bl-wh.ti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1044575"/>
          </a:xfrm>
          <a:prstGeom prst="rect">
            <a:avLst/>
          </a:prstGeom>
          <a:solidFill>
            <a:srgbClr val="CCECFF"/>
          </a:solidFill>
          <a:ln w="9525">
            <a:noFill/>
            <a:miter lim="800000"/>
            <a:headEnd/>
            <a:tailEnd/>
          </a:ln>
        </p:spPr>
      </p:pic>
      <p:grpSp>
        <p:nvGrpSpPr>
          <p:cNvPr id="2" name="Gruppieren"/>
          <p:cNvGrpSpPr>
            <a:grpSpLocks/>
          </p:cNvGrpSpPr>
          <p:nvPr/>
        </p:nvGrpSpPr>
        <p:grpSpPr bwMode="auto">
          <a:xfrm>
            <a:off x="165100" y="6278563"/>
            <a:ext cx="8797925" cy="568325"/>
            <a:chOff x="0" y="0"/>
            <a:chExt cx="8799077" cy="567611"/>
          </a:xfrm>
        </p:grpSpPr>
        <p:pic>
          <p:nvPicPr>
            <p:cNvPr id="4104" name="JINR_logo_alpha.png" descr="JINR_logo_alpha.png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8174684" y="0"/>
              <a:ext cx="624393" cy="540600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</p:pic>
        <p:pic>
          <p:nvPicPr>
            <p:cNvPr id="4105" name="NICA_logo_alpha.png" descr="NICA_logo_alpha.png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0" y="94554"/>
              <a:ext cx="926575" cy="473057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</p:pic>
      </p:grpSp>
      <p:sp>
        <p:nvSpPr>
          <p:cNvPr id="11" name="TextBox 3"/>
          <p:cNvSpPr txBox="1"/>
          <p:nvPr/>
        </p:nvSpPr>
        <p:spPr>
          <a:xfrm>
            <a:off x="-1" y="0"/>
            <a:ext cx="7648248" cy="523220"/>
          </a:xfrm>
          <a:prstGeom prst="rect">
            <a:avLst/>
          </a:prstGeom>
          <a:solidFill>
            <a:srgbClr val="C6D9F1">
              <a:alpha val="72157"/>
            </a:srgbClr>
          </a:solidFill>
          <a:ln w="12700">
            <a:miter lim="400000"/>
          </a:ln>
          <a:extLst>
            <a:ext uri="{C572A759-6A51-4108-AA02-DFA0A04FC94B}"/>
          </a:extLst>
        </p:spPr>
        <p:txBody>
          <a:bodyPr wrap="square" lIns="45719" rIns="45719">
            <a:spAutoFit/>
          </a:bodyPr>
          <a:lstStyle>
            <a:lvl1pPr algn="ctr">
              <a:defRPr sz="3600">
                <a:solidFill>
                  <a:srgbClr val="254061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ru-RU" sz="2800" b="1" i="1" dirty="0">
                <a:solidFill>
                  <a:srgbClr val="1400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Main results of RUN-3 (Booster + Nuclotron)</a:t>
            </a:r>
            <a:endParaRPr lang="ru-RU" altLang="ru-RU" sz="2800" b="1" i="1" dirty="0">
              <a:solidFill>
                <a:srgbClr val="14007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549719" y="6015286"/>
            <a:ext cx="5856924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+mn-lt"/>
                <a:cs typeface="+mn-cs"/>
              </a:rPr>
              <a:t>Booster and Nuclotron beam DC current transformers signals</a:t>
            </a:r>
            <a:endParaRPr lang="ru-RU" dirty="0">
              <a:latin typeface="+mn-lt"/>
              <a:cs typeface="+mn-cs"/>
            </a:endParaRPr>
          </a:p>
        </p:txBody>
      </p:sp>
      <p:grpSp>
        <p:nvGrpSpPr>
          <p:cNvPr id="34" name="Группа 33"/>
          <p:cNvGrpSpPr/>
          <p:nvPr/>
        </p:nvGrpSpPr>
        <p:grpSpPr>
          <a:xfrm>
            <a:off x="1127161" y="1745859"/>
            <a:ext cx="8063031" cy="3317848"/>
            <a:chOff x="1127161" y="1745859"/>
            <a:chExt cx="8063031" cy="3317848"/>
          </a:xfrm>
        </p:grpSpPr>
        <p:sp>
          <p:nvSpPr>
            <p:cNvPr id="26" name="Круговая стрелка 25"/>
            <p:cNvSpPr/>
            <p:nvPr/>
          </p:nvSpPr>
          <p:spPr>
            <a:xfrm rot="11349884" flipH="1" flipV="1">
              <a:off x="1347060" y="3043128"/>
              <a:ext cx="7843132" cy="2020579"/>
            </a:xfrm>
            <a:prstGeom prst="circularArrow">
              <a:avLst>
                <a:gd name="adj1" fmla="val 4293"/>
                <a:gd name="adj2" fmla="val 1788762"/>
                <a:gd name="adj3" fmla="val 17850094"/>
                <a:gd name="adj4" fmla="val 11972503"/>
                <a:gd name="adj5" fmla="val 8600"/>
              </a:avLst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schemeClr val="tx1"/>
                </a:solidFill>
              </a:endParaRPr>
            </a:p>
          </p:txBody>
        </p:sp>
        <p:grpSp>
          <p:nvGrpSpPr>
            <p:cNvPr id="33" name="Группа 32"/>
            <p:cNvGrpSpPr/>
            <p:nvPr/>
          </p:nvGrpSpPr>
          <p:grpSpPr>
            <a:xfrm>
              <a:off x="1127161" y="1745859"/>
              <a:ext cx="7086042" cy="2610519"/>
              <a:chOff x="1127161" y="1745859"/>
              <a:chExt cx="7086042" cy="2610519"/>
            </a:xfrm>
          </p:grpSpPr>
          <p:grpSp>
            <p:nvGrpSpPr>
              <p:cNvPr id="14" name="Группа 26"/>
              <p:cNvGrpSpPr>
                <a:grpSpLocks/>
              </p:cNvGrpSpPr>
              <p:nvPr/>
            </p:nvGrpSpPr>
            <p:grpSpPr bwMode="auto">
              <a:xfrm>
                <a:off x="1127161" y="1745859"/>
                <a:ext cx="7086042" cy="2610519"/>
                <a:chOff x="913006" y="1766463"/>
                <a:chExt cx="7086412" cy="2609632"/>
              </a:xfrm>
            </p:grpSpPr>
            <p:grpSp>
              <p:nvGrpSpPr>
                <p:cNvPr id="15" name="Группа 15"/>
                <p:cNvGrpSpPr>
                  <a:grpSpLocks/>
                </p:cNvGrpSpPr>
                <p:nvPr/>
              </p:nvGrpSpPr>
              <p:grpSpPr bwMode="auto">
                <a:xfrm>
                  <a:off x="913006" y="1766463"/>
                  <a:ext cx="7086412" cy="2373222"/>
                  <a:chOff x="672336" y="2130992"/>
                  <a:chExt cx="7861807" cy="2594662"/>
                </a:xfrm>
              </p:grpSpPr>
              <p:sp>
                <p:nvSpPr>
                  <p:cNvPr id="17" name="TextBox 5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6056929" y="2130992"/>
                    <a:ext cx="1678546" cy="403656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u="sng" dirty="0" err="1">
                        <a:solidFill>
                          <a:srgbClr val="008A3E"/>
                        </a:solidFill>
                        <a:latin typeface="Calibri" pitchFamily="34" charset="0"/>
                      </a:rPr>
                      <a:t>Nucloton</a:t>
                    </a:r>
                    <a:r>
                      <a:rPr lang="en-US" u="sng" dirty="0">
                        <a:solidFill>
                          <a:srgbClr val="008A3E"/>
                        </a:solidFill>
                        <a:latin typeface="Calibri" pitchFamily="34" charset="0"/>
                      </a:rPr>
                      <a:t> field</a:t>
                    </a:r>
                    <a:endParaRPr lang="ru-RU" dirty="0">
                      <a:solidFill>
                        <a:srgbClr val="008A3E"/>
                      </a:solidFill>
                      <a:latin typeface="Calibri" pitchFamily="34" charset="0"/>
                    </a:endParaRPr>
                  </a:p>
                </p:txBody>
              </p:sp>
              <p:sp>
                <p:nvSpPr>
                  <p:cNvPr id="18" name="TextBox 6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672336" y="2177919"/>
                    <a:ext cx="1115687" cy="403656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dirty="0" err="1">
                        <a:solidFill>
                          <a:srgbClr val="FFC000"/>
                        </a:solidFill>
                        <a:latin typeface="Calibri" pitchFamily="34" charset="0"/>
                      </a:rPr>
                      <a:t>Intencity</a:t>
                    </a:r>
                    <a:endParaRPr lang="ru-RU" dirty="0">
                      <a:solidFill>
                        <a:srgbClr val="FFC000"/>
                      </a:solidFill>
                      <a:latin typeface="Calibri" pitchFamily="34" charset="0"/>
                    </a:endParaRPr>
                  </a:p>
                </p:txBody>
              </p:sp>
              <p:sp>
                <p:nvSpPr>
                  <p:cNvPr id="20" name="TextBox 8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024849" y="2724949"/>
                    <a:ext cx="1316941" cy="314655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pPr>
                      <a:lnSpc>
                        <a:spcPts val="1400"/>
                      </a:lnSpc>
                    </a:pPr>
                    <a:r>
                      <a:rPr lang="en-US" dirty="0">
                        <a:solidFill>
                          <a:srgbClr val="FFFF00"/>
                        </a:solidFill>
                        <a:latin typeface="Calibri" pitchFamily="34" charset="0"/>
                      </a:rPr>
                      <a:t>RF capture</a:t>
                    </a:r>
                    <a:endParaRPr lang="ru-RU" dirty="0">
                      <a:solidFill>
                        <a:srgbClr val="FFFF00"/>
                      </a:solidFill>
                      <a:latin typeface="Calibri" pitchFamily="34" charset="0"/>
                    </a:endParaRPr>
                  </a:p>
                </p:txBody>
              </p:sp>
              <p:sp>
                <p:nvSpPr>
                  <p:cNvPr id="21" name="TextBox 9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7031455" y="4321998"/>
                    <a:ext cx="1502688" cy="403656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dirty="0">
                        <a:solidFill>
                          <a:srgbClr val="FFC000"/>
                        </a:solidFill>
                        <a:latin typeface="Calibri" pitchFamily="34" charset="0"/>
                      </a:rPr>
                      <a:t>Acceleration</a:t>
                    </a:r>
                    <a:endParaRPr lang="ru-RU" dirty="0">
                      <a:solidFill>
                        <a:srgbClr val="FFC000"/>
                      </a:solidFill>
                      <a:latin typeface="Calibri" pitchFamily="34" charset="0"/>
                    </a:endParaRPr>
                  </a:p>
                </p:txBody>
              </p:sp>
              <p:cxnSp>
                <p:nvCxnSpPr>
                  <p:cNvPr id="23" name="Прямая со стрелкой 22"/>
                  <p:cNvCxnSpPr>
                    <a:stCxn id="20" idx="1"/>
                  </p:cNvCxnSpPr>
                  <p:nvPr/>
                </p:nvCxnSpPr>
                <p:spPr>
                  <a:xfrm flipH="1">
                    <a:off x="833639" y="2882277"/>
                    <a:ext cx="191211" cy="330413"/>
                  </a:xfrm>
                  <a:prstGeom prst="straightConnector1">
                    <a:avLst/>
                  </a:prstGeom>
                  <a:ln w="50800">
                    <a:solidFill>
                      <a:srgbClr val="FFFF00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4" name="Прямая со стрелкой 23"/>
                  <p:cNvCxnSpPr>
                    <a:stCxn id="17" idx="2"/>
                  </p:cNvCxnSpPr>
                  <p:nvPr/>
                </p:nvCxnSpPr>
                <p:spPr>
                  <a:xfrm>
                    <a:off x="6896203" y="2534648"/>
                    <a:ext cx="743079" cy="675269"/>
                  </a:xfrm>
                  <a:prstGeom prst="straightConnector1">
                    <a:avLst/>
                  </a:prstGeom>
                  <a:ln w="50800">
                    <a:solidFill>
                      <a:srgbClr val="008A3E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6" name="TextBox 20"/>
                <p:cNvSpPr txBox="1">
                  <a:spLocks noChangeArrowheads="1"/>
                </p:cNvSpPr>
                <p:nvPr/>
              </p:nvSpPr>
              <p:spPr bwMode="auto">
                <a:xfrm>
                  <a:off x="1372624" y="4006888"/>
                  <a:ext cx="1766137" cy="36920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r>
                    <a:rPr lang="en-US" u="sng" dirty="0">
                      <a:solidFill>
                        <a:srgbClr val="04680E"/>
                      </a:solidFill>
                      <a:latin typeface="Calibri" pitchFamily="34" charset="0"/>
                    </a:rPr>
                    <a:t>Booster field</a:t>
                  </a:r>
                  <a:endParaRPr lang="ru-RU" dirty="0">
                    <a:solidFill>
                      <a:srgbClr val="04680E"/>
                    </a:solidFill>
                    <a:latin typeface="Calibri" pitchFamily="34" charset="0"/>
                  </a:endParaRPr>
                </a:p>
              </p:txBody>
            </p:sp>
          </p:grpSp>
          <p:cxnSp>
            <p:nvCxnSpPr>
              <p:cNvPr id="25" name="Прямая со стрелкой 24"/>
              <p:cNvCxnSpPr>
                <a:stCxn id="16" idx="0"/>
              </p:cNvCxnSpPr>
              <p:nvPr/>
            </p:nvCxnSpPr>
            <p:spPr>
              <a:xfrm rot="16200000" flipV="1">
                <a:off x="2123950" y="3641218"/>
                <a:ext cx="402470" cy="289186"/>
              </a:xfrm>
              <a:prstGeom prst="straightConnector1">
                <a:avLst/>
              </a:prstGeom>
              <a:ln w="50800">
                <a:solidFill>
                  <a:srgbClr val="008A3E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" name="TextBox 26"/>
              <p:cNvSpPr txBox="1"/>
              <p:nvPr/>
            </p:nvSpPr>
            <p:spPr>
              <a:xfrm>
                <a:off x="3519605" y="3331351"/>
                <a:ext cx="2002305" cy="830997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</p:spPr>
            <p:txBody>
              <a:bodyPr wrap="square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600" b="1" u="sng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cs typeface="+mn-cs"/>
                  </a:rPr>
                  <a:t>Beam transfer with stripping</a:t>
                </a:r>
                <a:r>
                  <a:rPr lang="ru-RU" sz="1600" b="1" u="sng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cs typeface="+mn-cs"/>
                  </a:rPr>
                  <a:t> С4+/С6+ </a:t>
                </a:r>
                <a:r>
                  <a:rPr lang="en-US" sz="1600" b="1" u="sng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cs typeface="+mn-cs"/>
                  </a:rPr>
                  <a:t>transmission</a:t>
                </a:r>
                <a:r>
                  <a:rPr lang="ru-RU" sz="1600" b="1" u="sng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cs typeface="+mn-cs"/>
                  </a:rPr>
                  <a:t> 75%</a:t>
                </a:r>
                <a:endParaRPr lang="ru-RU" sz="16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</p:grpSp>
      </p:grpSp>
      <p:sp>
        <p:nvSpPr>
          <p:cNvPr id="32" name="Прямоугольник 31"/>
          <p:cNvSpPr/>
          <p:nvPr/>
        </p:nvSpPr>
        <p:spPr>
          <a:xfrm>
            <a:off x="992187" y="938014"/>
            <a:ext cx="76482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Beam intensity in the Booster		</a:t>
            </a:r>
            <a:r>
              <a:rPr lang="ru-RU" b="1" dirty="0"/>
              <a:t> </a:t>
            </a:r>
            <a:r>
              <a:rPr lang="en-US" b="1" dirty="0"/>
              <a:t>intensity in the Nuclotron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801221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6971"/>
    </mc:Choice>
    <mc:Fallback xmlns="">
      <p:transition advTm="26971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Номер слайда 1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92875"/>
            <a:ext cx="2133600" cy="36512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34E65C6D-9F09-4360-BD58-7973B6DE26CF}" type="slidenum">
              <a:rPr lang="ru-RU" altLang="ru-RU"/>
              <a:pPr/>
              <a:t>24</a:t>
            </a:fld>
            <a:endParaRPr lang="ru-RU" altLang="ru-RU"/>
          </a:p>
        </p:txBody>
      </p:sp>
      <p:pic>
        <p:nvPicPr>
          <p:cNvPr id="4099" name="Picture 9" descr="NICA_header_bl-wh.t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1044575"/>
          </a:xfrm>
          <a:prstGeom prst="rect">
            <a:avLst/>
          </a:prstGeom>
          <a:solidFill>
            <a:srgbClr val="CCECFF"/>
          </a:solidFill>
          <a:ln w="9525">
            <a:noFill/>
            <a:miter lim="800000"/>
            <a:headEnd/>
            <a:tailEnd/>
          </a:ln>
        </p:spPr>
      </p:pic>
      <p:grpSp>
        <p:nvGrpSpPr>
          <p:cNvPr id="2" name="Gruppieren"/>
          <p:cNvGrpSpPr>
            <a:grpSpLocks/>
          </p:cNvGrpSpPr>
          <p:nvPr/>
        </p:nvGrpSpPr>
        <p:grpSpPr bwMode="auto">
          <a:xfrm>
            <a:off x="165100" y="6278563"/>
            <a:ext cx="8797925" cy="568325"/>
            <a:chOff x="0" y="0"/>
            <a:chExt cx="8799077" cy="567611"/>
          </a:xfrm>
        </p:grpSpPr>
        <p:pic>
          <p:nvPicPr>
            <p:cNvPr id="4104" name="JINR_logo_alpha.png" descr="JINR_logo_alpha.png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8174684" y="0"/>
              <a:ext cx="624393" cy="540600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</p:pic>
        <p:pic>
          <p:nvPicPr>
            <p:cNvPr id="4105" name="NICA_logo_alpha.png" descr="NICA_logo_alpha.png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0" y="94554"/>
              <a:ext cx="926575" cy="473057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</p:pic>
      </p:grpSp>
      <p:pic>
        <p:nvPicPr>
          <p:cNvPr id="38914" name="Picture 2" descr="D:\!Butenko\-=Work=-\Dropbox\=Booster\RUNs\Run3\Bergoz\IMG_20220504_113409_202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1539375"/>
            <a:ext cx="8813262" cy="4272145"/>
          </a:xfrm>
          <a:prstGeom prst="rect">
            <a:avLst/>
          </a:prstGeom>
          <a:noFill/>
        </p:spPr>
      </p:pic>
      <p:sp>
        <p:nvSpPr>
          <p:cNvPr id="29" name="TextBox 9"/>
          <p:cNvSpPr txBox="1">
            <a:spLocks noChangeArrowheads="1"/>
          </p:cNvSpPr>
          <p:nvPr/>
        </p:nvSpPr>
        <p:spPr bwMode="auto">
          <a:xfrm>
            <a:off x="4406404" y="3429000"/>
            <a:ext cx="1592103" cy="584775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FFC000"/>
                </a:solidFill>
                <a:latin typeface="Calibri" pitchFamily="34" charset="0"/>
              </a:rPr>
              <a:t>Acceleration</a:t>
            </a:r>
            <a:endParaRPr lang="ru-RU" sz="1600" dirty="0">
              <a:solidFill>
                <a:srgbClr val="FFC000"/>
              </a:solidFill>
              <a:latin typeface="Calibri" pitchFamily="34" charset="0"/>
            </a:endParaRPr>
          </a:p>
          <a:p>
            <a:r>
              <a:rPr lang="ru-RU" sz="1600" dirty="0">
                <a:solidFill>
                  <a:srgbClr val="FFC000"/>
                </a:solidFill>
                <a:latin typeface="Calibri" pitchFamily="34" charset="0"/>
              </a:rPr>
              <a:t>1-1.5</a:t>
            </a:r>
            <a:r>
              <a:rPr lang="en-US" sz="1600" dirty="0">
                <a:solidFill>
                  <a:srgbClr val="FFC000"/>
                </a:solidFill>
                <a:latin typeface="Calibri" pitchFamily="34" charset="0"/>
              </a:rPr>
              <a:t>*10</a:t>
            </a:r>
            <a:r>
              <a:rPr lang="ru-RU" sz="1600" baseline="30000" dirty="0">
                <a:solidFill>
                  <a:srgbClr val="FFC000"/>
                </a:solidFill>
                <a:latin typeface="Calibri" pitchFamily="34" charset="0"/>
              </a:rPr>
              <a:t>9 </a:t>
            </a:r>
            <a:r>
              <a:rPr lang="ru-RU" sz="1600" dirty="0">
                <a:solidFill>
                  <a:srgbClr val="FFC000"/>
                </a:solidFill>
                <a:latin typeface="Calibri" pitchFamily="34" charset="0"/>
              </a:rPr>
              <a:t> </a:t>
            </a:r>
            <a:r>
              <a:rPr lang="en-US" sz="1600" dirty="0">
                <a:solidFill>
                  <a:srgbClr val="FFC000"/>
                </a:solidFill>
                <a:latin typeface="Calibri" pitchFamily="34" charset="0"/>
              </a:rPr>
              <a:t>of</a:t>
            </a:r>
            <a:r>
              <a:rPr lang="ru-RU" sz="1600" dirty="0">
                <a:solidFill>
                  <a:srgbClr val="FFC000"/>
                </a:solidFill>
                <a:latin typeface="Calibri" pitchFamily="34" charset="0"/>
              </a:rPr>
              <a:t> С</a:t>
            </a:r>
            <a:r>
              <a:rPr lang="ru-RU" sz="1600" baseline="30000" dirty="0">
                <a:solidFill>
                  <a:srgbClr val="FFC000"/>
                </a:solidFill>
                <a:latin typeface="Calibri" pitchFamily="34" charset="0"/>
              </a:rPr>
              <a:t> 6+ </a:t>
            </a:r>
            <a:endParaRPr lang="ru-RU" sz="1600" dirty="0">
              <a:solidFill>
                <a:srgbClr val="FFC000"/>
              </a:solidFill>
              <a:latin typeface="Calibri" pitchFamily="34" charset="0"/>
            </a:endParaRPr>
          </a:p>
        </p:txBody>
      </p:sp>
      <p:sp>
        <p:nvSpPr>
          <p:cNvPr id="31" name="TextBox 5"/>
          <p:cNvSpPr txBox="1">
            <a:spLocks noChangeArrowheads="1"/>
          </p:cNvSpPr>
          <p:nvPr/>
        </p:nvSpPr>
        <p:spPr bwMode="auto">
          <a:xfrm>
            <a:off x="6129654" y="2232712"/>
            <a:ext cx="1433277" cy="33855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u="sng" dirty="0">
                <a:solidFill>
                  <a:srgbClr val="79CB50"/>
                </a:solidFill>
                <a:latin typeface="Calibri" pitchFamily="34" charset="0"/>
              </a:rPr>
              <a:t>Nuclotron field</a:t>
            </a:r>
            <a:endParaRPr lang="ru-RU" sz="1600" dirty="0">
              <a:solidFill>
                <a:srgbClr val="79CB50"/>
              </a:solidFill>
              <a:latin typeface="Calibri" pitchFamily="34" charset="0"/>
            </a:endParaRPr>
          </a:p>
        </p:txBody>
      </p:sp>
      <p:sp>
        <p:nvSpPr>
          <p:cNvPr id="32" name="TextBox 9"/>
          <p:cNvSpPr txBox="1">
            <a:spLocks noChangeArrowheads="1"/>
          </p:cNvSpPr>
          <p:nvPr/>
        </p:nvSpPr>
        <p:spPr bwMode="auto">
          <a:xfrm>
            <a:off x="1341116" y="2008458"/>
            <a:ext cx="1228635" cy="584775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FFC000"/>
                </a:solidFill>
                <a:latin typeface="Calibri" pitchFamily="34" charset="0"/>
              </a:rPr>
              <a:t>From the Booster ring</a:t>
            </a:r>
            <a:endParaRPr lang="ru-RU" sz="1600" dirty="0">
              <a:solidFill>
                <a:srgbClr val="FFC000"/>
              </a:solidFill>
              <a:latin typeface="Calibri" pitchFamily="34" charset="0"/>
            </a:endParaRPr>
          </a:p>
        </p:txBody>
      </p:sp>
      <p:sp>
        <p:nvSpPr>
          <p:cNvPr id="34" name="Круговая стрелка 33"/>
          <p:cNvSpPr/>
          <p:nvPr/>
        </p:nvSpPr>
        <p:spPr>
          <a:xfrm rot="11356872" flipH="1" flipV="1">
            <a:off x="1735793" y="1762301"/>
            <a:ext cx="1104688" cy="724626"/>
          </a:xfrm>
          <a:prstGeom prst="circularArrow">
            <a:avLst>
              <a:gd name="adj1" fmla="val 9033"/>
              <a:gd name="adj2" fmla="val 1583776"/>
              <a:gd name="adj3" fmla="val 17779249"/>
              <a:gd name="adj4" fmla="val 13592333"/>
              <a:gd name="adj5" fmla="val 12166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35" name="TextBox 8"/>
          <p:cNvSpPr txBox="1">
            <a:spLocks noChangeArrowheads="1"/>
          </p:cNvSpPr>
          <p:nvPr/>
        </p:nvSpPr>
        <p:spPr bwMode="auto">
          <a:xfrm>
            <a:off x="2977855" y="2280346"/>
            <a:ext cx="1075423" cy="281103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ts val="1400"/>
              </a:lnSpc>
            </a:pPr>
            <a:r>
              <a:rPr lang="en-US" sz="1600" dirty="0">
                <a:solidFill>
                  <a:srgbClr val="FFFF00"/>
                </a:solidFill>
                <a:latin typeface="Calibri" pitchFamily="34" charset="0"/>
              </a:rPr>
              <a:t>RF capture</a:t>
            </a:r>
            <a:endParaRPr lang="ru-RU" sz="1600" dirty="0">
              <a:solidFill>
                <a:srgbClr val="FFFF00"/>
              </a:solidFill>
              <a:latin typeface="Calibri" pitchFamily="34" charset="0"/>
            </a:endParaRPr>
          </a:p>
        </p:txBody>
      </p:sp>
      <p:cxnSp>
        <p:nvCxnSpPr>
          <p:cNvPr id="36" name="Прямая со стрелкой 35"/>
          <p:cNvCxnSpPr>
            <a:cxnSpLocks/>
            <a:stCxn id="35" idx="1"/>
          </p:cNvCxnSpPr>
          <p:nvPr/>
        </p:nvCxnSpPr>
        <p:spPr bwMode="auto">
          <a:xfrm flipH="1">
            <a:off x="2823667" y="2420898"/>
            <a:ext cx="154188" cy="505182"/>
          </a:xfrm>
          <a:prstGeom prst="straightConnector1">
            <a:avLst/>
          </a:prstGeom>
          <a:ln w="508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E5F7B6C1-1D0B-4044-938D-FFC7EC8488E9}"/>
              </a:ext>
            </a:extLst>
          </p:cNvPr>
          <p:cNvSpPr/>
          <p:nvPr/>
        </p:nvSpPr>
        <p:spPr>
          <a:xfrm>
            <a:off x="7407870" y="3743280"/>
            <a:ext cx="1176837" cy="307777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FFC000"/>
                </a:solidFill>
                <a:latin typeface="Calibri" pitchFamily="34" charset="0"/>
              </a:rPr>
              <a:t>3 </a:t>
            </a:r>
            <a:r>
              <a:rPr lang="en-US" sz="1400" dirty="0">
                <a:solidFill>
                  <a:srgbClr val="FFC000"/>
                </a:solidFill>
                <a:latin typeface="Calibri" pitchFamily="34" charset="0"/>
              </a:rPr>
              <a:t>GeV/amu</a:t>
            </a:r>
            <a:endParaRPr lang="ru-RU" sz="1400" dirty="0">
              <a:solidFill>
                <a:srgbClr val="FFC000"/>
              </a:solidFill>
              <a:latin typeface="Calibri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5454BA45-1ED4-4295-8BA4-D1759D969836}"/>
              </a:ext>
            </a:extLst>
          </p:cNvPr>
          <p:cNvSpPr/>
          <p:nvPr/>
        </p:nvSpPr>
        <p:spPr>
          <a:xfrm>
            <a:off x="7099853" y="3501849"/>
            <a:ext cx="1442511" cy="307777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FFC000"/>
                </a:solidFill>
                <a:latin typeface="Calibri" pitchFamily="34" charset="0"/>
              </a:rPr>
              <a:t>Spill</a:t>
            </a:r>
            <a:r>
              <a:rPr lang="ru-RU" sz="1400" dirty="0">
                <a:solidFill>
                  <a:srgbClr val="FFC000"/>
                </a:solidFill>
                <a:latin typeface="Calibri" pitchFamily="34" charset="0"/>
              </a:rPr>
              <a:t> </a:t>
            </a:r>
            <a:r>
              <a:rPr lang="en-US" sz="1400" dirty="0">
                <a:solidFill>
                  <a:srgbClr val="FFC000"/>
                </a:solidFill>
                <a:latin typeface="Calibri" pitchFamily="34" charset="0"/>
              </a:rPr>
              <a:t>duration </a:t>
            </a:r>
            <a:r>
              <a:rPr lang="ru-RU" sz="1400" dirty="0">
                <a:solidFill>
                  <a:srgbClr val="FFC000"/>
                </a:solidFill>
                <a:latin typeface="Calibri" pitchFamily="34" charset="0"/>
              </a:rPr>
              <a:t>5 </a:t>
            </a:r>
            <a:r>
              <a:rPr lang="en-US" sz="1400" dirty="0">
                <a:solidFill>
                  <a:srgbClr val="FFC000"/>
                </a:solidFill>
                <a:latin typeface="Calibri" pitchFamily="34" charset="0"/>
              </a:rPr>
              <a:t>c</a:t>
            </a:r>
            <a:r>
              <a:rPr lang="ru-RU" sz="1400" dirty="0">
                <a:solidFill>
                  <a:srgbClr val="FFC000"/>
                </a:solidFill>
                <a:latin typeface="Calibri" pitchFamily="34" charset="0"/>
              </a:rPr>
              <a:t>,</a:t>
            </a:r>
          </a:p>
        </p:txBody>
      </p:sp>
      <p:sp>
        <p:nvSpPr>
          <p:cNvPr id="30" name="TextBox 9"/>
          <p:cNvSpPr txBox="1">
            <a:spLocks noChangeArrowheads="1"/>
          </p:cNvSpPr>
          <p:nvPr/>
        </p:nvSpPr>
        <p:spPr bwMode="auto">
          <a:xfrm>
            <a:off x="7010400" y="3253269"/>
            <a:ext cx="1542474" cy="33855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FFC000"/>
                </a:solidFill>
                <a:latin typeface="Calibri" pitchFamily="34" charset="0"/>
              </a:rPr>
              <a:t>Beam slow </a:t>
            </a:r>
            <a:r>
              <a:rPr lang="en-US" sz="1600" dirty="0" err="1">
                <a:solidFill>
                  <a:srgbClr val="FFC000"/>
                </a:solidFill>
                <a:latin typeface="Calibri" pitchFamily="34" charset="0"/>
              </a:rPr>
              <a:t>extr</a:t>
            </a:r>
            <a:r>
              <a:rPr lang="en-US" sz="1600" dirty="0">
                <a:solidFill>
                  <a:srgbClr val="FFC000"/>
                </a:solidFill>
                <a:latin typeface="Calibri" pitchFamily="34" charset="0"/>
              </a:rPr>
              <a:t>.</a:t>
            </a:r>
            <a:r>
              <a:rPr lang="ru-RU" sz="1600" dirty="0">
                <a:solidFill>
                  <a:srgbClr val="FFC000"/>
                </a:solidFill>
                <a:latin typeface="Calibri" pitchFamily="34" charset="0"/>
              </a:rPr>
              <a:t> </a:t>
            </a:r>
          </a:p>
        </p:txBody>
      </p:sp>
      <p:pic>
        <p:nvPicPr>
          <p:cNvPr id="37" name="Grafik 4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409678" y="2796990"/>
            <a:ext cx="2175029" cy="50202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9DB5F97-1419-F20E-A579-E862D823532F}"/>
              </a:ext>
            </a:extLst>
          </p:cNvPr>
          <p:cNvSpPr txBox="1"/>
          <p:nvPr/>
        </p:nvSpPr>
        <p:spPr>
          <a:xfrm>
            <a:off x="2204315" y="5976340"/>
            <a:ext cx="4709431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+mn-lt"/>
                <a:cs typeface="+mn-cs"/>
              </a:rPr>
              <a:t>Nuclotron beam DC current transformers signal</a:t>
            </a:r>
            <a:endParaRPr lang="ru-RU" dirty="0">
              <a:latin typeface="+mn-lt"/>
              <a:cs typeface="+mn-cs"/>
            </a:endParaRPr>
          </a:p>
        </p:txBody>
      </p:sp>
      <p:sp>
        <p:nvSpPr>
          <p:cNvPr id="6" name="TextBox 3">
            <a:extLst>
              <a:ext uri="{FF2B5EF4-FFF2-40B4-BE49-F238E27FC236}">
                <a16:creationId xmlns:a16="http://schemas.microsoft.com/office/drawing/2014/main" id="{6F673C46-40D9-94FB-4021-BD1D2D4BD6D6}"/>
              </a:ext>
            </a:extLst>
          </p:cNvPr>
          <p:cNvSpPr txBox="1"/>
          <p:nvPr/>
        </p:nvSpPr>
        <p:spPr>
          <a:xfrm>
            <a:off x="-1" y="0"/>
            <a:ext cx="7648248" cy="523220"/>
          </a:xfrm>
          <a:prstGeom prst="rect">
            <a:avLst/>
          </a:prstGeom>
          <a:solidFill>
            <a:srgbClr val="C6D9F1">
              <a:alpha val="72157"/>
            </a:srgbClr>
          </a:solidFill>
          <a:ln w="12700">
            <a:miter lim="400000"/>
          </a:ln>
          <a:extLst>
            <a:ext uri="{C572A759-6A51-4108-AA02-DFA0A04FC94B}"/>
          </a:extLst>
        </p:spPr>
        <p:txBody>
          <a:bodyPr wrap="square" lIns="45719" rIns="45719">
            <a:spAutoFit/>
          </a:bodyPr>
          <a:lstStyle>
            <a:lvl1pPr algn="ctr">
              <a:defRPr sz="3600">
                <a:solidFill>
                  <a:srgbClr val="254061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ru-RU" sz="2800" b="1" i="1" dirty="0">
                <a:solidFill>
                  <a:srgbClr val="1400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Main results of RUN-3 (Booster + Nuclotron)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E36548AC-A159-E9FC-688B-7577810C5119}"/>
              </a:ext>
            </a:extLst>
          </p:cNvPr>
          <p:cNvSpPr/>
          <p:nvPr/>
        </p:nvSpPr>
        <p:spPr>
          <a:xfrm>
            <a:off x="1955433" y="1082906"/>
            <a:ext cx="46987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Beam acceleration cycle in the Nuclotron</a:t>
            </a:r>
            <a:endParaRPr lang="ru-RU" b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6971"/>
    </mc:Choice>
    <mc:Fallback xmlns="">
      <p:transition advTm="26971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3" descr="NICA_header_blue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2682"/>
            <a:ext cx="9144000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5"/>
          <p:cNvSpPr txBox="1">
            <a:spLocks noChangeArrowheads="1"/>
          </p:cNvSpPr>
          <p:nvPr/>
        </p:nvSpPr>
        <p:spPr bwMode="auto">
          <a:xfrm>
            <a:off x="142844" y="785794"/>
            <a:ext cx="84561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ru-RU" sz="2400" b="1" baseline="30000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78</a:t>
            </a:r>
            <a:r>
              <a:rPr lang="en-US" altLang="ru-RU" sz="2400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Kr</a:t>
            </a:r>
            <a:r>
              <a:rPr lang="en-US" altLang="ru-RU" sz="2400" b="1" baseline="30000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+26</a:t>
            </a:r>
            <a:r>
              <a:rPr lang="en-US" altLang="ru-RU" sz="2400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beam extraction (2,8 Gev/u) </a:t>
            </a:r>
            <a:r>
              <a:rPr lang="en-US" altLang="ru-R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RUN #55</a:t>
            </a:r>
            <a:r>
              <a:rPr lang="ru-RU" altLang="ru-R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ru-R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 Nuclotron</a:t>
            </a:r>
            <a:endParaRPr lang="ru-RU" altLang="ru-RU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10" r="14952" b="12539"/>
          <a:stretch/>
        </p:blipFill>
        <p:spPr>
          <a:xfrm>
            <a:off x="0" y="4429132"/>
            <a:ext cx="8977593" cy="2000264"/>
          </a:xfrm>
          <a:prstGeom prst="rect">
            <a:avLst/>
          </a:prstGeom>
        </p:spPr>
      </p:pic>
      <p:sp>
        <p:nvSpPr>
          <p:cNvPr id="10" name="TextBox 5"/>
          <p:cNvSpPr txBox="1">
            <a:spLocks noChangeArrowheads="1"/>
          </p:cNvSpPr>
          <p:nvPr/>
        </p:nvSpPr>
        <p:spPr bwMode="auto">
          <a:xfrm>
            <a:off x="2285984" y="5000636"/>
            <a:ext cx="5060616" cy="46166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ru-RU" sz="2400" b="1" baseline="30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78</a:t>
            </a:r>
            <a:r>
              <a:rPr lang="en-US" altLang="ru-RU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Kr   2*10</a:t>
            </a:r>
            <a:r>
              <a:rPr lang="en-US" altLang="ru-RU" sz="2400" b="1" baseline="30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r>
              <a:rPr lang="en-US" altLang="ru-RU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en-US" altLang="ru-RU" sz="2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  <a:r>
              <a:rPr lang="en-US" altLang="ru-RU" sz="2400" b="1" baseline="-250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spill</a:t>
            </a:r>
            <a:r>
              <a:rPr lang="en-US" altLang="ru-RU" sz="2400" b="1" baseline="-25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ru-RU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= 10s, </a:t>
            </a:r>
            <a:r>
              <a:rPr lang="en-US" altLang="ru-RU" sz="2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</a:t>
            </a:r>
            <a:r>
              <a:rPr lang="en-US" altLang="ru-RU" sz="2400" b="1" baseline="-250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dc</a:t>
            </a:r>
            <a:r>
              <a:rPr lang="en-US" altLang="ru-RU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= 99,3%</a:t>
            </a:r>
            <a:endParaRPr lang="ru-RU" altLang="ru-RU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14422"/>
            <a:ext cx="9144000" cy="3213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3"/>
          <p:cNvSpPr txBox="1"/>
          <p:nvPr/>
        </p:nvSpPr>
        <p:spPr>
          <a:xfrm>
            <a:off x="-1" y="0"/>
            <a:ext cx="5254907" cy="523220"/>
          </a:xfrm>
          <a:prstGeom prst="rect">
            <a:avLst/>
          </a:prstGeom>
          <a:solidFill>
            <a:srgbClr val="C6D9F1">
              <a:alpha val="72157"/>
            </a:srgbClr>
          </a:solidFill>
          <a:ln w="12700">
            <a:miter lim="400000"/>
          </a:ln>
          <a:extLst>
            <a:ext uri="{C572A759-6A51-4108-AA02-DFA0A04FC94B}"/>
          </a:extLst>
        </p:spPr>
        <p:txBody>
          <a:bodyPr wrap="square" lIns="45719" rIns="45719">
            <a:spAutoFit/>
          </a:bodyPr>
          <a:lstStyle>
            <a:lvl1pPr algn="ctr">
              <a:defRPr sz="3600">
                <a:solidFill>
                  <a:srgbClr val="254061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ru-RU" sz="2800" b="1" i="1" dirty="0">
                <a:solidFill>
                  <a:srgbClr val="1400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Heavy ion beams acceleration</a:t>
            </a:r>
          </a:p>
        </p:txBody>
      </p:sp>
      <p:grpSp>
        <p:nvGrpSpPr>
          <p:cNvPr id="13" name="Gruppieren"/>
          <p:cNvGrpSpPr>
            <a:grpSpLocks/>
          </p:cNvGrpSpPr>
          <p:nvPr/>
        </p:nvGrpSpPr>
        <p:grpSpPr bwMode="auto">
          <a:xfrm>
            <a:off x="165100" y="6278563"/>
            <a:ext cx="8797925" cy="568325"/>
            <a:chOff x="0" y="0"/>
            <a:chExt cx="8799077" cy="567611"/>
          </a:xfrm>
        </p:grpSpPr>
        <p:pic>
          <p:nvPicPr>
            <p:cNvPr id="14" name="JINR_logo_alpha.png" descr="JINR_logo_alpha.png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8174684" y="0"/>
              <a:ext cx="624393" cy="540600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</p:pic>
        <p:pic>
          <p:nvPicPr>
            <p:cNvPr id="15" name="NICA_logo_alpha.png" descr="NICA_logo_alpha.png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0" y="94554"/>
              <a:ext cx="926575" cy="473057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</p:pic>
      </p:grpSp>
      <p:sp>
        <p:nvSpPr>
          <p:cNvPr id="4" name="Прямоугольник 2">
            <a:extLst>
              <a:ext uri="{FF2B5EF4-FFF2-40B4-BE49-F238E27FC236}">
                <a16:creationId xmlns:a16="http://schemas.microsoft.com/office/drawing/2014/main" id="{29F0C1EB-AC5A-FAEF-72A8-69A797A7CB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65633" y="-37990"/>
            <a:ext cx="117047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buClr>
                <a:srgbClr val="FF0000"/>
              </a:buClr>
            </a:pPr>
            <a:r>
              <a:rPr lang="en-US" altLang="ru-RU" sz="2400" b="1" dirty="0">
                <a:solidFill>
                  <a:srgbClr val="002060"/>
                </a:solidFill>
              </a:rPr>
              <a:t>2018 </a:t>
            </a:r>
          </a:p>
        </p:txBody>
      </p:sp>
    </p:spTree>
    <p:extLst>
      <p:ext uri="{BB962C8B-B14F-4D97-AF65-F5344CB8AC3E}">
        <p14:creationId xmlns:p14="http://schemas.microsoft.com/office/powerpoint/2010/main" val="24214438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3" descr="NICA_header_blue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1" name="Group 6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5336509"/>
              </p:ext>
            </p:extLst>
          </p:nvPr>
        </p:nvGraphicFramePr>
        <p:xfrm>
          <a:off x="192087" y="930276"/>
          <a:ext cx="8772401" cy="5386670"/>
        </p:xfrm>
        <a:graphic>
          <a:graphicData uri="http://schemas.openxmlformats.org/drawingml/2006/table">
            <a:tbl>
              <a:tblPr/>
              <a:tblGrid>
                <a:gridCol w="29657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415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36504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37969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Parameter</a:t>
                      </a:r>
                      <a:endParaRPr kumimoji="0" 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4002" marR="54002" marT="72003" marB="72003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Project</a:t>
                      </a:r>
                      <a:endParaRPr kumimoji="0" 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4002" marR="54002" marT="72003" marB="7200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195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7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  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Status 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7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  (2021)</a:t>
                      </a:r>
                      <a:endParaRPr kumimoji="0" 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4002" marR="54002" marT="72003" marB="7200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2804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Times New Roman" pitchFamily="18" charset="0"/>
                        </a:rPr>
                        <a:t>Max.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Times New Roman" pitchFamily="18" charset="0"/>
                        </a:rPr>
                        <a:t>magn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Times New Roman" pitchFamily="18" charset="0"/>
                        </a:rPr>
                        <a:t>. field, T</a:t>
                      </a:r>
                    </a:p>
                  </a:txBody>
                  <a:tcPr marL="54002" marR="54002" marT="72003" marB="72003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kumimoji="0" 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4002" marR="54002" marT="72003" marB="7200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 (1.6 T routine)</a:t>
                      </a:r>
                      <a:endParaRPr kumimoji="0" 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4002" marR="54002" marT="72003" marB="7200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591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B-field ramp, T/s</a:t>
                      </a:r>
                      <a:endParaRPr kumimoji="0" 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4002" marR="54002" marT="72003" marB="72003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Times New Roman" pitchFamily="18" charset="0"/>
                        </a:rPr>
                        <a:t>1</a:t>
                      </a:r>
                    </a:p>
                  </a:txBody>
                  <a:tcPr marL="54002" marR="54002" marT="72003" marB="7200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Times New Roman" pitchFamily="18" charset="0"/>
                        </a:rPr>
                        <a:t>0.8 (0.7 routine)</a:t>
                      </a:r>
                    </a:p>
                  </a:txBody>
                  <a:tcPr marL="54002" marR="54002" marT="72003" marB="7200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96207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Accelerated particles</a:t>
                      </a:r>
                      <a:endParaRPr kumimoji="0" lang="ru-RU" sz="2000" b="1" i="0" u="none" strike="noStrike" cap="none" normalizeH="0" baseline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4002" marR="54002" marT="72003" marB="72003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p–U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Times New Roman" pitchFamily="18" charset="0"/>
                        </a:rPr>
                        <a:t>, d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Symbol" pitchFamily="18" charset="2"/>
                        </a:rPr>
                        <a:t></a:t>
                      </a:r>
                    </a:p>
                  </a:txBody>
                  <a:tcPr marL="54002" marR="54002" marT="72003" marB="7200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Times New Roman" pitchFamily="18" charset="0"/>
                        </a:rPr>
                        <a:t>p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Symbol" pitchFamily="18" charset="2"/>
                        </a:rPr>
                        <a:t>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Times New Roman" pitchFamily="18" charset="0"/>
                        </a:rPr>
                        <a:t>, d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Symbol" pitchFamily="18" charset="2"/>
                        </a:rPr>
                        <a:t>, 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 –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Xe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34" charset="0"/>
                        <a:cs typeface="Arial" pitchFamily="34" charset="0"/>
                        <a:sym typeface="Symbol" pitchFamily="18" charset="2"/>
                      </a:endParaRPr>
                    </a:p>
                  </a:txBody>
                  <a:tcPr marL="54002" marR="54002" marT="72003" marB="7200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2327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Max. energy,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GeV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/u</a:t>
                      </a:r>
                      <a:endParaRPr kumimoji="0" 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4002" marR="54002" marT="72003" marB="72003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Times New Roman" pitchFamily="18" charset="0"/>
                        </a:rPr>
                        <a:t>12 (p), 5.8 (d) 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Times New Roman" pitchFamily="18" charset="0"/>
                        </a:rPr>
                        <a:t>4.3( </a:t>
                      </a:r>
                      <a:r>
                        <a:rPr kumimoji="0" lang="en-US" sz="2000" b="1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Times New Roman" pitchFamily="18" charset="0"/>
                        </a:rPr>
                        <a:t>197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Times New Roman" pitchFamily="18" charset="0"/>
                        </a:rPr>
                        <a:t>Au</a:t>
                      </a:r>
                      <a:r>
                        <a:rPr kumimoji="0" lang="en-US" sz="2000" b="1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Times New Roman" pitchFamily="18" charset="0"/>
                        </a:rPr>
                        <a:t>79+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Times New Roman" pitchFamily="18" charset="0"/>
                        </a:rPr>
                        <a:t>)</a:t>
                      </a:r>
                    </a:p>
                  </a:txBody>
                  <a:tcPr marL="54002" marR="54002" marT="72003" marB="7200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Times New Roman" pitchFamily="18" charset="0"/>
                        </a:rPr>
                        <a:t>5.6</a:t>
                      </a:r>
                      <a:r>
                        <a:rPr kumimoji="0" 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Times New Roman" pitchFamily="18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Times New Roman" pitchFamily="18" charset="0"/>
                        </a:rPr>
                        <a:t>(d, </a:t>
                      </a:r>
                      <a:r>
                        <a:rPr kumimoji="0" lang="en-US" sz="2000" b="1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Times New Roman" pitchFamily="18" charset="0"/>
                        </a:rPr>
                        <a:t>12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Times New Roman" pitchFamily="18" charset="0"/>
                        </a:rPr>
                        <a:t>C),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Times New Roman" pitchFamily="18" charset="0"/>
                        </a:rPr>
                        <a:t> 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Times New Roman" pitchFamily="18" charset="0"/>
                        </a:rPr>
                        <a:t>3.6</a:t>
                      </a:r>
                      <a:r>
                        <a:rPr kumimoji="0" 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Times New Roman" pitchFamily="18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Times New Roman" pitchFamily="18" charset="0"/>
                        </a:rPr>
                        <a:t>(</a:t>
                      </a:r>
                      <a:r>
                        <a:rPr kumimoji="0" lang="en-US" sz="2000" b="1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Times New Roman" pitchFamily="18" charset="0"/>
                        </a:rPr>
                        <a:t>40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Times New Roman" pitchFamily="18" charset="0"/>
                        </a:rPr>
                        <a:t>Ar</a:t>
                      </a:r>
                      <a:r>
                        <a:rPr kumimoji="0" lang="en-US" sz="2000" b="1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Times New Roman" pitchFamily="18" charset="0"/>
                        </a:rPr>
                        <a:t>16+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Times New Roman" pitchFamily="18" charset="0"/>
                        </a:rPr>
                        <a:t>)</a:t>
                      </a:r>
                    </a:p>
                  </a:txBody>
                  <a:tcPr marL="54002" marR="54002" marT="72003" marB="7200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62952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Intensity, ions/cycle</a:t>
                      </a:r>
                      <a:endParaRPr kumimoji="0" 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4002" marR="54002" marT="72003" marB="72003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Times New Roman" pitchFamily="18" charset="0"/>
                        </a:rPr>
                        <a:t>1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Symbol" pitchFamily="18" charset="2"/>
                        </a:rPr>
                        <a:t>E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Times New Roman" pitchFamily="18" charset="0"/>
                        </a:rPr>
                        <a:t>11(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Times New Roman" pitchFamily="18" charset="0"/>
                        </a:rPr>
                        <a:t>p,d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Times New Roman" pitchFamily="18" charset="0"/>
                        </a:rPr>
                        <a:t>),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Times New Roman" pitchFamily="18" charset="0"/>
                        </a:rPr>
                        <a:t> 2E9 (A &gt; 100) </a:t>
                      </a:r>
                    </a:p>
                  </a:txBody>
                  <a:tcPr marL="54002" marR="54002" marT="72003" marB="7200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Times New Roman" pitchFamily="18" charset="0"/>
                        </a:rPr>
                        <a:t>d 4*10</a:t>
                      </a:r>
                      <a:r>
                        <a:rPr kumimoji="0" lang="en-US" sz="2000" b="1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Times New Roman" pitchFamily="18" charset="0"/>
                        </a:rPr>
                        <a:t>10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Times New Roman" pitchFamily="18" charset="0"/>
                        </a:rPr>
                        <a:t> (2*10</a:t>
                      </a:r>
                      <a:r>
                        <a:rPr kumimoji="0" lang="en-US" sz="2000" b="1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Times New Roman" pitchFamily="18" charset="0"/>
                        </a:rPr>
                        <a:t>10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Times New Roman" pitchFamily="18" charset="0"/>
                        </a:rPr>
                        <a:t> routine), 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Times New Roman" pitchFamily="18" charset="0"/>
                        </a:rPr>
                        <a:t>7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Times New Roman" pitchFamily="18" charset="0"/>
                        </a:rPr>
                        <a:t>Li</a:t>
                      </a:r>
                      <a:r>
                        <a:rPr kumimoji="0" lang="en-US" sz="2000" b="1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Times New Roman" pitchFamily="18" charset="0"/>
                        </a:rPr>
                        <a:t>3+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Times New Roman" pitchFamily="18" charset="0"/>
                        </a:rPr>
                        <a:t>      3*10</a:t>
                      </a:r>
                      <a:r>
                        <a:rPr kumimoji="0" lang="en-US" sz="2000" b="1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Times New Roman" pitchFamily="18" charset="0"/>
                        </a:rPr>
                        <a:t>9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Times New Roman" pitchFamily="18" charset="0"/>
                        </a:rPr>
                        <a:t>12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Times New Roman" pitchFamily="18" charset="0"/>
                        </a:rPr>
                        <a:t>C</a:t>
                      </a:r>
                      <a:r>
                        <a:rPr kumimoji="0" lang="en-US" sz="2000" b="1" i="0" u="none" strike="noStrike" kern="1200" cap="none" normalizeH="0" baseline="3000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  <a:sym typeface="Times New Roman" pitchFamily="18" charset="0"/>
                        </a:rPr>
                        <a:t>6+       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Times New Roman" pitchFamily="18" charset="0"/>
                        </a:rPr>
                        <a:t>2*10</a:t>
                      </a:r>
                      <a:r>
                        <a:rPr kumimoji="0" lang="en-US" sz="2000" b="1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Times New Roman" pitchFamily="18" charset="0"/>
                        </a:rPr>
                        <a:t>9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Times New Roman" pitchFamily="18" charset="0"/>
                        </a:rPr>
                        <a:t>40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Times New Roman" pitchFamily="18" charset="0"/>
                        </a:rPr>
                        <a:t>Ar</a:t>
                      </a:r>
                      <a:r>
                        <a:rPr kumimoji="0" lang="en-US" sz="2000" b="1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Times New Roman" pitchFamily="18" charset="0"/>
                        </a:rPr>
                        <a:t>16+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Times New Roman" pitchFamily="18" charset="0"/>
                        </a:rPr>
                        <a:t>   1*10</a:t>
                      </a:r>
                      <a:r>
                        <a:rPr kumimoji="0" lang="en-US" sz="2000" b="1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Times New Roman" pitchFamily="18" charset="0"/>
                        </a:rPr>
                        <a:t>6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Times New Roman" pitchFamily="18" charset="0"/>
                        </a:rPr>
                        <a:t>78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Times New Roman" pitchFamily="18" charset="0"/>
                        </a:rPr>
                        <a:t>Kr</a:t>
                      </a:r>
                      <a:r>
                        <a:rPr kumimoji="0" lang="en-US" sz="2000" b="1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Times New Roman" pitchFamily="18" charset="0"/>
                        </a:rPr>
                        <a:t>26+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Times New Roman" pitchFamily="18" charset="0"/>
                        </a:rPr>
                        <a:t>   2*10</a:t>
                      </a:r>
                      <a:r>
                        <a:rPr kumimoji="0" lang="en-US" sz="2000" b="1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Times New Roman" pitchFamily="18" charset="0"/>
                        </a:rPr>
                        <a:t>5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000" b="1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Times New Roman" pitchFamily="18" charset="0"/>
                        </a:rPr>
                        <a:t>124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Times New Roman" pitchFamily="18" charset="0"/>
                        </a:rPr>
                        <a:t>Xe</a:t>
                      </a:r>
                      <a:r>
                        <a:rPr kumimoji="0" lang="en-US" sz="2000" b="1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Times New Roman" pitchFamily="18" charset="0"/>
                        </a:rPr>
                        <a:t>42+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Times New Roman" pitchFamily="18" charset="0"/>
                        </a:rPr>
                        <a:t> 1*10</a:t>
                      </a:r>
                      <a:r>
                        <a:rPr kumimoji="0" lang="en-US" sz="2000" b="1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Times New Roman" pitchFamily="18" charset="0"/>
                        </a:rPr>
                        <a:t>4</a:t>
                      </a:r>
                    </a:p>
                  </a:txBody>
                  <a:tcPr marL="54002" marR="54002" marT="72003" marB="7200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6" name="Номер слайда 1"/>
          <p:cNvSpPr txBox="1">
            <a:spLocks/>
          </p:cNvSpPr>
          <p:nvPr/>
        </p:nvSpPr>
        <p:spPr bwMode="auto">
          <a:xfrm>
            <a:off x="7090299" y="6561317"/>
            <a:ext cx="2133600" cy="3651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4E65C6D-9F09-4360-BD58-7973B6DE26CF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ru-RU" altLang="ru-RU" sz="1200" b="0" i="0" u="none" strike="noStrike" kern="1200" cap="none" spc="0" normalizeH="0" baseline="0" noProof="0" dirty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  <p:sp>
        <p:nvSpPr>
          <p:cNvPr id="7" name="TextBox 3"/>
          <p:cNvSpPr txBox="1"/>
          <p:nvPr/>
        </p:nvSpPr>
        <p:spPr>
          <a:xfrm>
            <a:off x="0" y="0"/>
            <a:ext cx="4490976" cy="523220"/>
          </a:xfrm>
          <a:prstGeom prst="rect">
            <a:avLst/>
          </a:prstGeom>
          <a:solidFill>
            <a:srgbClr val="C6D9F1">
              <a:alpha val="72157"/>
            </a:srgbClr>
          </a:solidFill>
          <a:ln w="12700">
            <a:miter lim="400000"/>
          </a:ln>
          <a:extLst>
            <a:ext uri="{C572A759-6A51-4108-AA02-DFA0A04FC94B}"/>
          </a:extLst>
        </p:spPr>
        <p:txBody>
          <a:bodyPr wrap="square" lIns="45719" rIns="45719">
            <a:spAutoFit/>
          </a:bodyPr>
          <a:lstStyle>
            <a:lvl1pPr algn="ctr">
              <a:defRPr sz="3600">
                <a:solidFill>
                  <a:srgbClr val="254061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ru-RU" sz="2800" b="1" i="1" dirty="0">
                <a:solidFill>
                  <a:srgbClr val="1400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altLang="ru-RU" sz="2800" b="1" i="1" dirty="0" err="1">
                <a:solidFill>
                  <a:srgbClr val="1400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Nuclotron</a:t>
            </a:r>
            <a:r>
              <a:rPr lang="en-US" altLang="ru-RU" sz="2800" b="1" i="1" dirty="0">
                <a:solidFill>
                  <a:srgbClr val="1400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status table </a:t>
            </a:r>
          </a:p>
        </p:txBody>
      </p:sp>
      <p:grpSp>
        <p:nvGrpSpPr>
          <p:cNvPr id="9" name="Gruppieren"/>
          <p:cNvGrpSpPr>
            <a:grpSpLocks/>
          </p:cNvGrpSpPr>
          <p:nvPr/>
        </p:nvGrpSpPr>
        <p:grpSpPr bwMode="auto">
          <a:xfrm>
            <a:off x="165100" y="6278563"/>
            <a:ext cx="8797925" cy="568325"/>
            <a:chOff x="0" y="0"/>
            <a:chExt cx="8799077" cy="567611"/>
          </a:xfrm>
        </p:grpSpPr>
        <p:pic>
          <p:nvPicPr>
            <p:cNvPr id="10" name="JINR_logo_alpha.png" descr="JINR_logo_alpha.png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8174684" y="0"/>
              <a:ext cx="624393" cy="540600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</p:pic>
        <p:pic>
          <p:nvPicPr>
            <p:cNvPr id="12" name="NICA_logo_alpha.png" descr="NICA_logo_alpha.png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0" y="94554"/>
              <a:ext cx="926575" cy="473057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</p:pic>
      </p:grpSp>
      <p:sp>
        <p:nvSpPr>
          <p:cNvPr id="15" name="Полилиния 22">
            <a:extLst>
              <a:ext uri="{FF2B5EF4-FFF2-40B4-BE49-F238E27FC236}">
                <a16:creationId xmlns:a16="http://schemas.microsoft.com/office/drawing/2014/main" id="{39F5E019-B53E-49CD-960F-C1C207A67FD1}"/>
              </a:ext>
            </a:extLst>
          </p:cNvPr>
          <p:cNvSpPr/>
          <p:nvPr/>
        </p:nvSpPr>
        <p:spPr>
          <a:xfrm rot="10977667">
            <a:off x="5726234" y="1464284"/>
            <a:ext cx="3044223" cy="1197264"/>
          </a:xfrm>
          <a:custGeom>
            <a:avLst/>
            <a:gdLst>
              <a:gd name="connsiteX0" fmla="*/ 2342226 w 3628008"/>
              <a:gd name="connsiteY0" fmla="*/ 28112 h 2503502"/>
              <a:gd name="connsiteX1" fmla="*/ 566692 w 3628008"/>
              <a:gd name="connsiteY1" fmla="*/ 480873 h 2503502"/>
              <a:gd name="connsiteX2" fmla="*/ 96175 w 3628008"/>
              <a:gd name="connsiteY2" fmla="*/ 1439662 h 2503502"/>
              <a:gd name="connsiteX3" fmla="*/ 1143740 w 3628008"/>
              <a:gd name="connsiteY3" fmla="*/ 2336306 h 2503502"/>
              <a:gd name="connsiteX4" fmla="*/ 2839375 w 3628008"/>
              <a:gd name="connsiteY4" fmla="*/ 2336306 h 2503502"/>
              <a:gd name="connsiteX5" fmla="*/ 3611732 w 3628008"/>
              <a:gd name="connsiteY5" fmla="*/ 1333130 h 2503502"/>
              <a:gd name="connsiteX6" fmla="*/ 2937030 w 3628008"/>
              <a:gd name="connsiteY6" fmla="*/ 463118 h 2503502"/>
              <a:gd name="connsiteX7" fmla="*/ 1552113 w 3628008"/>
              <a:gd name="connsiteY7" fmla="*/ 10357 h 25035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28008" h="2503502">
                <a:moveTo>
                  <a:pt x="2342226" y="28112"/>
                </a:moveTo>
                <a:cubicBezTo>
                  <a:pt x="1641630" y="136863"/>
                  <a:pt x="941034" y="245615"/>
                  <a:pt x="566692" y="480873"/>
                </a:cubicBezTo>
                <a:cubicBezTo>
                  <a:pt x="192350" y="716131"/>
                  <a:pt x="0" y="1130423"/>
                  <a:pt x="96175" y="1439662"/>
                </a:cubicBezTo>
                <a:cubicBezTo>
                  <a:pt x="192350" y="1748901"/>
                  <a:pt x="686540" y="2186865"/>
                  <a:pt x="1143740" y="2336306"/>
                </a:cubicBezTo>
                <a:cubicBezTo>
                  <a:pt x="1600940" y="2485747"/>
                  <a:pt x="2428043" y="2503502"/>
                  <a:pt x="2839375" y="2336306"/>
                </a:cubicBezTo>
                <a:cubicBezTo>
                  <a:pt x="3250707" y="2169110"/>
                  <a:pt x="3595456" y="1645328"/>
                  <a:pt x="3611732" y="1333130"/>
                </a:cubicBezTo>
                <a:cubicBezTo>
                  <a:pt x="3628008" y="1020932"/>
                  <a:pt x="3280300" y="683580"/>
                  <a:pt x="2937030" y="463118"/>
                </a:cubicBezTo>
                <a:cubicBezTo>
                  <a:pt x="2593760" y="242656"/>
                  <a:pt x="1750381" y="0"/>
                  <a:pt x="1552113" y="10357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8612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3" descr="NICA_header_blue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AutoShape 8" descr="https://docs.google.com/spreadsheets/d/15CfIiAB_0BMnQy9zXgZSd5fLoAS8oT8tuCXOm72lo40/pubchart?oid=1129729142&amp;format=imag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8" name="Номер слайда 1"/>
          <p:cNvSpPr>
            <a:spLocks noGrp="1"/>
          </p:cNvSpPr>
          <p:nvPr>
            <p:ph type="sldNum" sz="quarter" idx="12"/>
          </p:nvPr>
        </p:nvSpPr>
        <p:spPr bwMode="auto">
          <a:xfrm>
            <a:off x="7070854" y="6578617"/>
            <a:ext cx="2133600" cy="36512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34E65C6D-9F09-4360-BD58-7973B6DE26CF}" type="slidenum">
              <a:rPr lang="ru-RU" altLang="ru-RU"/>
              <a:pPr/>
              <a:t>27</a:t>
            </a:fld>
            <a:endParaRPr lang="ru-RU" altLang="ru-RU" dirty="0"/>
          </a:p>
        </p:txBody>
      </p:sp>
      <p:sp>
        <p:nvSpPr>
          <p:cNvPr id="10" name="TextBox 3"/>
          <p:cNvSpPr txBox="1"/>
          <p:nvPr/>
        </p:nvSpPr>
        <p:spPr>
          <a:xfrm>
            <a:off x="-1" y="0"/>
            <a:ext cx="6098959" cy="523220"/>
          </a:xfrm>
          <a:prstGeom prst="rect">
            <a:avLst/>
          </a:prstGeom>
          <a:solidFill>
            <a:srgbClr val="C6D9F1">
              <a:alpha val="72157"/>
            </a:srgbClr>
          </a:solidFill>
          <a:ln w="12700">
            <a:miter lim="400000"/>
          </a:ln>
          <a:extLst>
            <a:ext uri="{C572A759-6A51-4108-AA02-DFA0A04FC94B}"/>
          </a:extLst>
        </p:spPr>
        <p:txBody>
          <a:bodyPr wrap="square" lIns="45719" rIns="45719">
            <a:spAutoFit/>
          </a:bodyPr>
          <a:lstStyle>
            <a:lvl1pPr algn="ctr">
              <a:defRPr sz="3600">
                <a:solidFill>
                  <a:srgbClr val="254061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ru-RU" sz="2800" b="1" i="1" dirty="0">
                <a:solidFill>
                  <a:srgbClr val="1400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Fast extraction from the </a:t>
            </a:r>
            <a:r>
              <a:rPr lang="en-US" altLang="ru-RU" sz="2800" b="1" i="1" dirty="0" err="1">
                <a:solidFill>
                  <a:srgbClr val="1400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Nuclotron</a:t>
            </a:r>
            <a:endParaRPr lang="en-US" altLang="ru-RU" sz="2800" b="1" i="1" dirty="0">
              <a:solidFill>
                <a:srgbClr val="14007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" name="Gruppieren"/>
          <p:cNvGrpSpPr>
            <a:grpSpLocks/>
          </p:cNvGrpSpPr>
          <p:nvPr/>
        </p:nvGrpSpPr>
        <p:grpSpPr bwMode="auto">
          <a:xfrm>
            <a:off x="165100" y="6278563"/>
            <a:ext cx="8797925" cy="568325"/>
            <a:chOff x="0" y="0"/>
            <a:chExt cx="8799077" cy="567611"/>
          </a:xfrm>
        </p:grpSpPr>
        <p:pic>
          <p:nvPicPr>
            <p:cNvPr id="12" name="JINR_logo_alpha.png" descr="JINR_logo_alpha.png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8174684" y="0"/>
              <a:ext cx="624393" cy="540600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</p:pic>
        <p:pic>
          <p:nvPicPr>
            <p:cNvPr id="13" name="NICA_logo_alpha.png" descr="NICA_logo_alpha.png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0" y="94554"/>
              <a:ext cx="926575" cy="473057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</p:pic>
      </p:grp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9D28F8C-52A4-40BC-B8B5-33537222DC3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51926" b="7052"/>
          <a:stretch/>
        </p:blipFill>
        <p:spPr>
          <a:xfrm>
            <a:off x="4074851" y="1304263"/>
            <a:ext cx="4911324" cy="96489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496151E0-7981-4C32-80CF-503AC142CDF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500" t="3363" r="1842" b="2018"/>
          <a:stretch/>
        </p:blipFill>
        <p:spPr bwMode="auto">
          <a:xfrm>
            <a:off x="165100" y="2520581"/>
            <a:ext cx="3499594" cy="2624716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20" name="Прямая со стрелкой 19">
            <a:extLst>
              <a:ext uri="{FF2B5EF4-FFF2-40B4-BE49-F238E27FC236}">
                <a16:creationId xmlns:a16="http://schemas.microsoft.com/office/drawing/2014/main" id="{5839534F-7078-4385-8A04-66C9F51D40E1}"/>
              </a:ext>
            </a:extLst>
          </p:cNvPr>
          <p:cNvCxnSpPr>
            <a:cxnSpLocks/>
          </p:cNvCxnSpPr>
          <p:nvPr/>
        </p:nvCxnSpPr>
        <p:spPr>
          <a:xfrm flipH="1">
            <a:off x="3503465" y="2024956"/>
            <a:ext cx="1881233" cy="762565"/>
          </a:xfrm>
          <a:prstGeom prst="straightConnector1">
            <a:avLst/>
          </a:prstGeom>
          <a:ln w="25400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>
            <a:extLst>
              <a:ext uri="{FF2B5EF4-FFF2-40B4-BE49-F238E27FC236}">
                <a16:creationId xmlns:a16="http://schemas.microsoft.com/office/drawing/2014/main" id="{F9631877-0557-481F-9675-9469811137B2}"/>
              </a:ext>
            </a:extLst>
          </p:cNvPr>
          <p:cNvCxnSpPr>
            <a:cxnSpLocks/>
          </p:cNvCxnSpPr>
          <p:nvPr/>
        </p:nvCxnSpPr>
        <p:spPr>
          <a:xfrm flipH="1">
            <a:off x="8090097" y="2024956"/>
            <a:ext cx="95115" cy="495624"/>
          </a:xfrm>
          <a:prstGeom prst="straightConnector1">
            <a:avLst/>
          </a:prstGeom>
          <a:ln w="25400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">
            <a:extLst>
              <a:ext uri="{FF2B5EF4-FFF2-40B4-BE49-F238E27FC236}">
                <a16:creationId xmlns:a16="http://schemas.microsoft.com/office/drawing/2014/main" id="{E917AA44-633E-4D2C-89C1-D92A726CC9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29" t="22711" r="28730" b="10184"/>
          <a:stretch/>
        </p:blipFill>
        <p:spPr bwMode="auto">
          <a:xfrm>
            <a:off x="6029811" y="2520580"/>
            <a:ext cx="3075807" cy="27783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3" name="Text Box 6">
            <a:extLst>
              <a:ext uri="{FF2B5EF4-FFF2-40B4-BE49-F238E27FC236}">
                <a16:creationId xmlns:a16="http://schemas.microsoft.com/office/drawing/2014/main" id="{31F68103-1564-4B1D-AD3A-F24470E9F7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382" y="926487"/>
            <a:ext cx="910561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indent="36036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indent="0" algn="ctr" eaLnBrk="1" hangingPunct="1">
              <a:defRPr/>
            </a:pPr>
            <a:r>
              <a:rPr lang="en-US" sz="2000" b="1" dirty="0">
                <a:latin typeface="+mn-lt"/>
              </a:rPr>
              <a:t>Design development is </a:t>
            </a:r>
            <a:r>
              <a:rPr lang="ru-RU" sz="2000" b="1" dirty="0">
                <a:latin typeface="+mn-lt"/>
              </a:rPr>
              <a:t>i</a:t>
            </a:r>
            <a:r>
              <a:rPr lang="en-US" sz="2000" b="1" dirty="0">
                <a:latin typeface="+mn-lt"/>
              </a:rPr>
              <a:t>n the progress</a:t>
            </a: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E1DF7B7B-5D61-419B-8A42-CBD721A4251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9FAFA"/>
              </a:clrFrom>
              <a:clrTo>
                <a:srgbClr val="F9FAF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9314" y="2520580"/>
            <a:ext cx="2078826" cy="27783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25" name="Прямая со стрелкой 24">
            <a:extLst>
              <a:ext uri="{FF2B5EF4-FFF2-40B4-BE49-F238E27FC236}">
                <a16:creationId xmlns:a16="http://schemas.microsoft.com/office/drawing/2014/main" id="{BF2C69AB-B158-4EE6-9EAD-B9AC05D3E326}"/>
              </a:ext>
            </a:extLst>
          </p:cNvPr>
          <p:cNvCxnSpPr>
            <a:cxnSpLocks/>
          </p:cNvCxnSpPr>
          <p:nvPr/>
        </p:nvCxnSpPr>
        <p:spPr>
          <a:xfrm flipH="1">
            <a:off x="5308847" y="2024956"/>
            <a:ext cx="2145606" cy="792332"/>
          </a:xfrm>
          <a:prstGeom prst="straightConnector1">
            <a:avLst/>
          </a:prstGeom>
          <a:ln w="25400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">
            <a:extLst>
              <a:ext uri="{FF2B5EF4-FFF2-40B4-BE49-F238E27FC236}">
                <a16:creationId xmlns:a16="http://schemas.microsoft.com/office/drawing/2014/main" id="{F03512C8-C697-49EA-9473-59E9E2B1F2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382" y="1131120"/>
            <a:ext cx="4098612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ru-RU" b="1" dirty="0">
                <a:solidFill>
                  <a:srgbClr val="170CF4"/>
                </a:solidFill>
              </a:rPr>
              <a:t>Delays: </a:t>
            </a:r>
            <a:endParaRPr lang="en-US" altLang="ru-RU" dirty="0"/>
          </a:p>
          <a:p>
            <a:pPr marL="342900" indent="-342900" eaLnBrk="1" hangingPunct="1">
              <a:buFont typeface="Wingdings" panose="05000000000000000000" pitchFamily="2" charset="2"/>
              <a:buChar char="ü"/>
            </a:pPr>
            <a:r>
              <a:rPr lang="en-US" altLang="ru-RU" dirty="0"/>
              <a:t>Due to delays of LM for injection;</a:t>
            </a:r>
          </a:p>
          <a:p>
            <a:pPr marL="342900" indent="-342900" eaLnBrk="1" hangingPunct="1">
              <a:buFont typeface="Wingdings" panose="05000000000000000000" pitchFamily="2" charset="2"/>
              <a:buChar char="ü"/>
            </a:pPr>
            <a:r>
              <a:rPr lang="en-US" altLang="ru-RU" dirty="0"/>
              <a:t>Due to delays of injection Kicker;</a:t>
            </a:r>
          </a:p>
          <a:p>
            <a:pPr marL="342900" indent="-342900" eaLnBrk="1" hangingPunct="1">
              <a:buFont typeface="Wingdings" panose="05000000000000000000" pitchFamily="2" charset="2"/>
              <a:buChar char="ü"/>
            </a:pPr>
            <a:r>
              <a:rPr lang="en-US" altLang="ru-RU" dirty="0"/>
              <a:t>A lack of designers of SC magnets;</a:t>
            </a:r>
          </a:p>
          <a:p>
            <a:pPr marL="342900" indent="-342900" eaLnBrk="1" hangingPunct="1">
              <a:buFont typeface="Wingdings" panose="05000000000000000000" pitchFamily="2" charset="2"/>
              <a:buChar char="ü"/>
            </a:pPr>
            <a:endParaRPr lang="ru-RU" altLang="ru-RU" dirty="0"/>
          </a:p>
        </p:txBody>
      </p:sp>
      <p:sp>
        <p:nvSpPr>
          <p:cNvPr id="36" name="Заголовок 1">
            <a:extLst>
              <a:ext uri="{FF2B5EF4-FFF2-40B4-BE49-F238E27FC236}">
                <a16:creationId xmlns:a16="http://schemas.microsoft.com/office/drawing/2014/main" id="{7421B63F-6A61-4D11-A7C0-94A647635593}"/>
              </a:ext>
            </a:extLst>
          </p:cNvPr>
          <p:cNvSpPr txBox="1">
            <a:spLocks/>
          </p:cNvSpPr>
          <p:nvPr/>
        </p:nvSpPr>
        <p:spPr>
          <a:xfrm rot="20807809">
            <a:off x="3850122" y="3513458"/>
            <a:ext cx="1834126" cy="674566"/>
          </a:xfrm>
          <a:prstGeom prst="rect">
            <a:avLst/>
          </a:prstGeom>
          <a:solidFill>
            <a:schemeClr val="bg1">
              <a:lumMod val="95000"/>
              <a:alpha val="69000"/>
            </a:schemeClr>
          </a:solidFill>
          <a:ln>
            <a:solidFill>
              <a:schemeClr val="accent1"/>
            </a:solidFill>
          </a:ln>
          <a:effectLst>
            <a:outerShdw blurRad="190500" dist="177800" dir="2700000" algn="tl" rotWithShape="0">
              <a:prstClr val="black">
                <a:alpha val="51000"/>
              </a:prstClr>
            </a:outerShdw>
          </a:effectLst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dirty="0">
                <a:solidFill>
                  <a:srgbClr val="FF0000"/>
                </a:solidFill>
                <a:latin typeface="+mn-lt"/>
              </a:rPr>
              <a:t>LM1 </a:t>
            </a:r>
          </a:p>
          <a:p>
            <a:pPr algn="ctr"/>
            <a:r>
              <a:rPr lang="en-US" sz="2400" b="1" dirty="0">
                <a:solidFill>
                  <a:srgbClr val="FF0000"/>
                </a:solidFill>
                <a:latin typeface="+mn-lt"/>
              </a:rPr>
              <a:t>Not designed</a:t>
            </a:r>
          </a:p>
        </p:txBody>
      </p:sp>
      <p:sp>
        <p:nvSpPr>
          <p:cNvPr id="37" name="Заголовок 1">
            <a:extLst>
              <a:ext uri="{FF2B5EF4-FFF2-40B4-BE49-F238E27FC236}">
                <a16:creationId xmlns:a16="http://schemas.microsoft.com/office/drawing/2014/main" id="{2458EA7C-0BBA-4F2F-842D-3543B5F5D794}"/>
              </a:ext>
            </a:extLst>
          </p:cNvPr>
          <p:cNvSpPr txBox="1">
            <a:spLocks/>
          </p:cNvSpPr>
          <p:nvPr/>
        </p:nvSpPr>
        <p:spPr>
          <a:xfrm rot="1255000">
            <a:off x="988617" y="3484365"/>
            <a:ext cx="1902655" cy="636132"/>
          </a:xfrm>
          <a:prstGeom prst="rect">
            <a:avLst/>
          </a:prstGeom>
          <a:solidFill>
            <a:schemeClr val="bg1">
              <a:lumMod val="95000"/>
              <a:alpha val="69000"/>
            </a:schemeClr>
          </a:solidFill>
          <a:ln>
            <a:solidFill>
              <a:schemeClr val="accent1"/>
            </a:solidFill>
          </a:ln>
          <a:effectLst>
            <a:outerShdw blurRad="190500" dist="177800" dir="2700000" algn="tl" rotWithShape="0">
              <a:prstClr val="black">
                <a:alpha val="51000"/>
              </a:prstClr>
            </a:outerShdw>
          </a:effectLst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dirty="0">
                <a:solidFill>
                  <a:srgbClr val="FF0000"/>
                </a:solidFill>
                <a:latin typeface="+mn-lt"/>
              </a:rPr>
              <a:t>Final stage of design</a:t>
            </a:r>
          </a:p>
        </p:txBody>
      </p:sp>
      <p:sp>
        <p:nvSpPr>
          <p:cNvPr id="39" name="Заголовок 1">
            <a:extLst>
              <a:ext uri="{FF2B5EF4-FFF2-40B4-BE49-F238E27FC236}">
                <a16:creationId xmlns:a16="http://schemas.microsoft.com/office/drawing/2014/main" id="{BB87DBE4-74E8-4105-BED5-D4A6E1306847}"/>
              </a:ext>
            </a:extLst>
          </p:cNvPr>
          <p:cNvSpPr txBox="1">
            <a:spLocks/>
          </p:cNvSpPr>
          <p:nvPr/>
        </p:nvSpPr>
        <p:spPr>
          <a:xfrm rot="678451">
            <a:off x="6812111" y="3547853"/>
            <a:ext cx="2079313" cy="936196"/>
          </a:xfrm>
          <a:prstGeom prst="rect">
            <a:avLst/>
          </a:prstGeom>
          <a:solidFill>
            <a:schemeClr val="bg1">
              <a:lumMod val="95000"/>
              <a:alpha val="69000"/>
            </a:schemeClr>
          </a:solidFill>
          <a:ln>
            <a:solidFill>
              <a:schemeClr val="accent1"/>
            </a:solidFill>
          </a:ln>
          <a:effectLst>
            <a:outerShdw blurRad="190500" dist="177800" dir="2700000" algn="tl" rotWithShape="0">
              <a:prstClr val="black">
                <a:alpha val="51000"/>
              </a:prstClr>
            </a:outerShdw>
          </a:effectLst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dirty="0">
                <a:solidFill>
                  <a:srgbClr val="FF0000"/>
                </a:solidFill>
                <a:latin typeface="+mn-lt"/>
              </a:rPr>
              <a:t>LM2 </a:t>
            </a:r>
          </a:p>
          <a:p>
            <a:pPr algn="ctr"/>
            <a:r>
              <a:rPr lang="en-US" sz="2400" b="1" dirty="0">
                <a:solidFill>
                  <a:srgbClr val="FF0000"/>
                </a:solidFill>
                <a:latin typeface="+mn-lt"/>
              </a:rPr>
              <a:t>Under redesign</a:t>
            </a:r>
          </a:p>
        </p:txBody>
      </p:sp>
      <p:sp>
        <p:nvSpPr>
          <p:cNvPr id="40" name="TextBox 2">
            <a:extLst>
              <a:ext uri="{FF2B5EF4-FFF2-40B4-BE49-F238E27FC236}">
                <a16:creationId xmlns:a16="http://schemas.microsoft.com/office/drawing/2014/main" id="{49B309EC-A700-4AF1-A998-9A228E707C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975" y="5254389"/>
            <a:ext cx="8270559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ru-RU" b="1" dirty="0">
                <a:solidFill>
                  <a:srgbClr val="170CF4"/>
                </a:solidFill>
                <a:highlight>
                  <a:srgbClr val="FFFF00"/>
                </a:highlight>
              </a:rPr>
              <a:t>Mitigation plan “plan B”: </a:t>
            </a:r>
            <a:endParaRPr lang="en-US" altLang="ru-RU" dirty="0">
              <a:highlight>
                <a:srgbClr val="FFFF00"/>
              </a:highlight>
            </a:endParaRPr>
          </a:p>
          <a:p>
            <a:pPr marL="342900" indent="-342900" eaLnBrk="1" hangingPunct="1">
              <a:buFont typeface="Wingdings" panose="05000000000000000000" pitchFamily="2" charset="2"/>
              <a:buChar char="ü"/>
            </a:pPr>
            <a:r>
              <a:rPr lang="en-US" altLang="ru-RU" dirty="0"/>
              <a:t>Limitation of extracted beam energy by factor 1,6 (~2 GeV/u for Bi) </a:t>
            </a:r>
          </a:p>
          <a:p>
            <a:pPr marL="342900" indent="-342900" eaLnBrk="1" hangingPunct="1">
              <a:buFont typeface="Wingdings" panose="05000000000000000000" pitchFamily="2" charset="2"/>
              <a:buChar char="ü"/>
            </a:pPr>
            <a:r>
              <a:rPr lang="en-US" altLang="ru-RU" dirty="0"/>
              <a:t>Doubling of injection LM with the same design and tooling for higher current;</a:t>
            </a:r>
          </a:p>
          <a:p>
            <a:pPr marL="342900" indent="-342900" eaLnBrk="1" hangingPunct="1">
              <a:buFont typeface="Wingdings" panose="05000000000000000000" pitchFamily="2" charset="2"/>
              <a:buChar char="ü"/>
            </a:pPr>
            <a:r>
              <a:rPr lang="en-US" altLang="ru-RU" dirty="0"/>
              <a:t>Two sections of Kicker instead of 3 (not needed reconstruction</a:t>
            </a:r>
            <a:r>
              <a:rPr lang="ru-RU" altLang="ru-RU" dirty="0"/>
              <a:t> </a:t>
            </a:r>
            <a:r>
              <a:rPr lang="en-US" altLang="ru-RU" dirty="0"/>
              <a:t>lattice quads)</a:t>
            </a:r>
          </a:p>
        </p:txBody>
      </p:sp>
      <p:sp>
        <p:nvSpPr>
          <p:cNvPr id="41" name="Прямоугольник 40">
            <a:extLst>
              <a:ext uri="{FF2B5EF4-FFF2-40B4-BE49-F238E27FC236}">
                <a16:creationId xmlns:a16="http://schemas.microsoft.com/office/drawing/2014/main" id="{B17840FD-963D-4490-8B44-9D7B61B85827}"/>
              </a:ext>
            </a:extLst>
          </p:cNvPr>
          <p:cNvSpPr/>
          <p:nvPr/>
        </p:nvSpPr>
        <p:spPr>
          <a:xfrm>
            <a:off x="165100" y="2660671"/>
            <a:ext cx="17748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ru-RU" dirty="0"/>
              <a:t>3 section kicker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2516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 animBg="1"/>
      <p:bldP spid="3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3" descr="NICA_header_blue.tif">
            <a:extLst>
              <a:ext uri="{FF2B5EF4-FFF2-40B4-BE49-F238E27FC236}">
                <a16:creationId xmlns:a16="http://schemas.microsoft.com/office/drawing/2014/main" id="{DF146AAD-071A-4C95-ABC4-14B42C20D3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Номер слайда 1">
            <a:extLst>
              <a:ext uri="{FF2B5EF4-FFF2-40B4-BE49-F238E27FC236}">
                <a16:creationId xmlns:a16="http://schemas.microsoft.com/office/drawing/2014/main" id="{3AAC4523-24F1-4E03-90F2-6C6EC956D6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92875"/>
            <a:ext cx="2133600" cy="36512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34E65C6D-9F09-4360-BD58-7973B6DE26CF}" type="slidenum">
              <a:rPr lang="ru-RU" altLang="ru-RU"/>
              <a:pPr/>
              <a:t>28</a:t>
            </a:fld>
            <a:endParaRPr lang="ru-RU" altLang="ru-RU" dirty="0"/>
          </a:p>
        </p:txBody>
      </p:sp>
      <p:grpSp>
        <p:nvGrpSpPr>
          <p:cNvPr id="16" name="Gruppieren">
            <a:extLst>
              <a:ext uri="{FF2B5EF4-FFF2-40B4-BE49-F238E27FC236}">
                <a16:creationId xmlns:a16="http://schemas.microsoft.com/office/drawing/2014/main" id="{92456642-A9A6-45EC-9C55-0E758B33B43B}"/>
              </a:ext>
            </a:extLst>
          </p:cNvPr>
          <p:cNvGrpSpPr>
            <a:grpSpLocks/>
          </p:cNvGrpSpPr>
          <p:nvPr/>
        </p:nvGrpSpPr>
        <p:grpSpPr bwMode="auto">
          <a:xfrm>
            <a:off x="165100" y="6278563"/>
            <a:ext cx="8797925" cy="568325"/>
            <a:chOff x="0" y="0"/>
            <a:chExt cx="8799077" cy="567611"/>
          </a:xfrm>
        </p:grpSpPr>
        <p:pic>
          <p:nvPicPr>
            <p:cNvPr id="17" name="JINR_logo_alpha.png" descr="JINR_logo_alpha.png">
              <a:extLst>
                <a:ext uri="{FF2B5EF4-FFF2-40B4-BE49-F238E27FC236}">
                  <a16:creationId xmlns:a16="http://schemas.microsoft.com/office/drawing/2014/main" id="{57EF8424-EF0D-46CD-9926-146DFBC43D6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8174684" y="0"/>
              <a:ext cx="624393" cy="540600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</p:pic>
        <p:pic>
          <p:nvPicPr>
            <p:cNvPr id="18" name="NICA_logo_alpha.png" descr="NICA_logo_alpha.png">
              <a:extLst>
                <a:ext uri="{FF2B5EF4-FFF2-40B4-BE49-F238E27FC236}">
                  <a16:creationId xmlns:a16="http://schemas.microsoft.com/office/drawing/2014/main" id="{9EE6731E-D4A9-4CAD-AAB2-114A0C59094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0" y="94554"/>
              <a:ext cx="926575" cy="473057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</p:pic>
      </p:grpSp>
      <p:graphicFrame>
        <p:nvGraphicFramePr>
          <p:cNvPr id="9" name="Таблица 8">
            <a:extLst>
              <a:ext uri="{FF2B5EF4-FFF2-40B4-BE49-F238E27FC236}">
                <a16:creationId xmlns:a16="http://schemas.microsoft.com/office/drawing/2014/main" id="{63388F7B-19A3-4ECD-8E83-43EA4A545B6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746246"/>
              </p:ext>
            </p:extLst>
          </p:nvPr>
        </p:nvGraphicFramePr>
        <p:xfrm>
          <a:off x="80886" y="1410176"/>
          <a:ext cx="4675186" cy="12801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664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2120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7051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1706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85234"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b="1" kern="800" dirty="0">
                          <a:effectLst/>
                        </a:rPr>
                        <a:t>Magnetic element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79" marR="68579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b="1" dirty="0">
                          <a:effectLst/>
                        </a:rPr>
                        <a:t>Number</a:t>
                      </a:r>
                      <a:endParaRPr lang="ru-RU" sz="14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79" marR="68579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b="1" kern="800" dirty="0">
                          <a:effectLst/>
                        </a:rPr>
                        <a:t>Effective length,</a:t>
                      </a:r>
                      <a:r>
                        <a:rPr lang="ru-RU" sz="1400" b="1" kern="800" dirty="0">
                          <a:effectLst/>
                        </a:rPr>
                        <a:t>  </a:t>
                      </a:r>
                      <a:r>
                        <a:rPr lang="en-US" sz="1400" b="1" kern="800" dirty="0">
                          <a:effectLst/>
                        </a:rPr>
                        <a:t>m</a:t>
                      </a:r>
                      <a:r>
                        <a:rPr lang="ru-RU" sz="1400" b="1" kern="800" dirty="0">
                          <a:effectLst/>
                        </a:rPr>
                        <a:t> 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79" marR="68579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b="1" dirty="0">
                          <a:effectLst/>
                        </a:rPr>
                        <a:t>Max. magnetic field (grad), T (T/m)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79" marR="68579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2617"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b="1" kern="800" dirty="0">
                          <a:effectLst/>
                        </a:rPr>
                        <a:t>Long dipole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79" marR="68579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b="1" dirty="0">
                          <a:effectLst/>
                          <a:latin typeface="+mn-lt"/>
                          <a:ea typeface="+mn-ea"/>
                        </a:rPr>
                        <a:t>21</a:t>
                      </a:r>
                      <a:endParaRPr lang="ru-RU" sz="14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79" marR="68579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b="1" kern="1200" dirty="0">
                          <a:effectLst/>
                        </a:rPr>
                        <a:t>2</a:t>
                      </a:r>
                      <a:endParaRPr lang="ru-RU" sz="14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Times New Roman"/>
                        <a:cs typeface="+mn-cs"/>
                      </a:endParaRPr>
                    </a:p>
                  </a:txBody>
                  <a:tcPr marL="68579" marR="68579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400" b="1" kern="1200" dirty="0">
                          <a:effectLst/>
                        </a:rPr>
                        <a:t>1</a:t>
                      </a:r>
                      <a:r>
                        <a:rPr lang="en-US" sz="1400" b="1" kern="1200" dirty="0">
                          <a:effectLst/>
                        </a:rPr>
                        <a:t>.5</a:t>
                      </a:r>
                      <a:endParaRPr lang="ru-RU" sz="14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Times New Roman"/>
                        <a:cs typeface="+mn-cs"/>
                      </a:endParaRPr>
                    </a:p>
                  </a:txBody>
                  <a:tcPr marL="68579" marR="68579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2617"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b="1" kern="800" dirty="0">
                          <a:effectLst/>
                        </a:rPr>
                        <a:t>Short</a:t>
                      </a:r>
                      <a:r>
                        <a:rPr lang="en-US" sz="1400" b="1" kern="800" baseline="0" dirty="0">
                          <a:effectLst/>
                        </a:rPr>
                        <a:t> dipole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79" marR="68579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b="1" dirty="0">
                          <a:effectLst/>
                          <a:latin typeface="+mn-lt"/>
                          <a:ea typeface="+mn-ea"/>
                        </a:rPr>
                        <a:t>6</a:t>
                      </a:r>
                      <a:endParaRPr lang="ru-RU" sz="14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79" marR="68579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b="1" kern="1200" dirty="0">
                          <a:effectLst/>
                        </a:rPr>
                        <a:t>1.2</a:t>
                      </a:r>
                      <a:endParaRPr lang="ru-RU" sz="14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Times New Roman"/>
                        <a:cs typeface="+mn-cs"/>
                      </a:endParaRPr>
                    </a:p>
                  </a:txBody>
                  <a:tcPr marL="68579" marR="68579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400" b="1" kern="1200" dirty="0">
                          <a:effectLst/>
                        </a:rPr>
                        <a:t>1</a:t>
                      </a:r>
                      <a:r>
                        <a:rPr lang="en-US" sz="1400" b="1" kern="1200" dirty="0">
                          <a:effectLst/>
                        </a:rPr>
                        <a:t>.</a:t>
                      </a:r>
                      <a:r>
                        <a:rPr lang="ru-RU" sz="1400" b="1" kern="1200" dirty="0">
                          <a:effectLst/>
                        </a:rPr>
                        <a:t>5</a:t>
                      </a:r>
                      <a:endParaRPr lang="ru-RU" sz="14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Times New Roman"/>
                        <a:cs typeface="+mn-cs"/>
                      </a:endParaRPr>
                    </a:p>
                  </a:txBody>
                  <a:tcPr marL="68579" marR="68579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2617"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b="1" kern="800" dirty="0">
                          <a:effectLst/>
                        </a:rPr>
                        <a:t>Quadrupole 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79" marR="68579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b="1" dirty="0">
                          <a:effectLst/>
                          <a:latin typeface="+mn-lt"/>
                          <a:ea typeface="+mn-ea"/>
                        </a:rPr>
                        <a:t>28</a:t>
                      </a:r>
                      <a:endParaRPr lang="ru-RU" sz="14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79" marR="68579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400" b="1" kern="1200" dirty="0">
                          <a:effectLst/>
                        </a:rPr>
                        <a:t>0</a:t>
                      </a:r>
                      <a:r>
                        <a:rPr lang="en-US" sz="1400" b="1" kern="1200" dirty="0">
                          <a:effectLst/>
                        </a:rPr>
                        <a:t>.35/0,52</a:t>
                      </a:r>
                      <a:endParaRPr lang="ru-RU" sz="14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Times New Roman"/>
                        <a:cs typeface="+mn-cs"/>
                      </a:endParaRPr>
                    </a:p>
                  </a:txBody>
                  <a:tcPr marL="68579" marR="68579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b="1" kern="1200" dirty="0">
                          <a:effectLst/>
                        </a:rPr>
                        <a:t>31</a:t>
                      </a:r>
                      <a:endParaRPr lang="ru-RU" sz="14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Times New Roman"/>
                        <a:cs typeface="+mn-cs"/>
                      </a:endParaRPr>
                    </a:p>
                  </a:txBody>
                  <a:tcPr marL="68579" marR="68579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2617"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b="1" kern="800" dirty="0" err="1">
                          <a:effectLst/>
                        </a:rPr>
                        <a:t>Steerer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79" marR="68579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b="1" dirty="0">
                          <a:effectLst/>
                          <a:latin typeface="+mn-lt"/>
                          <a:ea typeface="+mn-ea"/>
                        </a:rPr>
                        <a:t>33</a:t>
                      </a:r>
                      <a:endParaRPr lang="ru-RU" sz="14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79" marR="68579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400" b="1" kern="1200" dirty="0">
                          <a:effectLst/>
                        </a:rPr>
                        <a:t>0</a:t>
                      </a:r>
                      <a:r>
                        <a:rPr lang="en-US" sz="1400" b="1" kern="1200" dirty="0">
                          <a:effectLst/>
                        </a:rPr>
                        <a:t>.466</a:t>
                      </a:r>
                      <a:endParaRPr lang="ru-RU" sz="14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Times New Roman"/>
                        <a:cs typeface="+mn-cs"/>
                      </a:endParaRPr>
                    </a:p>
                  </a:txBody>
                  <a:tcPr marL="68579" marR="68579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0.114</a:t>
                      </a:r>
                      <a:endParaRPr lang="ru-RU" sz="14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Times New Roman"/>
                        <a:cs typeface="+mn-cs"/>
                      </a:endParaRPr>
                    </a:p>
                  </a:txBody>
                  <a:tcPr marL="68579" marR="68579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5154" name="Прямоугольник 1">
            <a:extLst>
              <a:ext uri="{FF2B5EF4-FFF2-40B4-BE49-F238E27FC236}">
                <a16:creationId xmlns:a16="http://schemas.microsoft.com/office/drawing/2014/main" id="{DA4E2768-1B28-4A9C-9BB0-9A0AD0CA5D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665" y="1055370"/>
            <a:ext cx="89455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ru-RU" sz="1800" b="1" dirty="0" err="1">
                <a:latin typeface="Arial" panose="020B0604020202020204" pitchFamily="34" charset="0"/>
              </a:rPr>
              <a:t>Nuclotron</a:t>
            </a:r>
            <a:r>
              <a:rPr lang="en-US" altLang="ru-RU" sz="1800" b="1" dirty="0">
                <a:latin typeface="Arial" panose="020B0604020202020204" pitchFamily="34" charset="0"/>
              </a:rPr>
              <a:t>-Collider transfer line is under delivery and construction by Sigma Phi</a:t>
            </a:r>
          </a:p>
        </p:txBody>
      </p:sp>
      <p:grpSp>
        <p:nvGrpSpPr>
          <p:cNvPr id="5155" name="Группа 2">
            <a:extLst>
              <a:ext uri="{FF2B5EF4-FFF2-40B4-BE49-F238E27FC236}">
                <a16:creationId xmlns:a16="http://schemas.microsoft.com/office/drawing/2014/main" id="{3C90B46A-AB57-4990-92DC-E52F35324210}"/>
              </a:ext>
            </a:extLst>
          </p:cNvPr>
          <p:cNvGrpSpPr>
            <a:grpSpLocks/>
          </p:cNvGrpSpPr>
          <p:nvPr/>
        </p:nvGrpSpPr>
        <p:grpSpPr bwMode="auto">
          <a:xfrm>
            <a:off x="4857673" y="1404465"/>
            <a:ext cx="4213225" cy="2727325"/>
            <a:chOff x="5656599" y="2506663"/>
            <a:chExt cx="3321050" cy="1866900"/>
          </a:xfrm>
        </p:grpSpPr>
        <p:pic>
          <p:nvPicPr>
            <p:cNvPr id="5161" name="Рисунок 12">
              <a:extLst>
                <a:ext uri="{FF2B5EF4-FFF2-40B4-BE49-F238E27FC236}">
                  <a16:creationId xmlns:a16="http://schemas.microsoft.com/office/drawing/2014/main" id="{1B1B2C83-9D04-4968-8EFC-E5559D3BDC4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56599" y="2506663"/>
              <a:ext cx="3321050" cy="1866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62" name="Oval 9">
              <a:extLst>
                <a:ext uri="{FF2B5EF4-FFF2-40B4-BE49-F238E27FC236}">
                  <a16:creationId xmlns:a16="http://schemas.microsoft.com/office/drawing/2014/main" id="{4FC9640C-116F-4E75-B8FD-14CCE7F55A6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1705651">
              <a:off x="6793451" y="3201376"/>
              <a:ext cx="937809" cy="631843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>
                <a:latin typeface="Arial" panose="020B0604020202020204" pitchFamily="34" charset="0"/>
              </a:endParaRPr>
            </a:p>
          </p:txBody>
        </p:sp>
      </p:grpSp>
      <p:pic>
        <p:nvPicPr>
          <p:cNvPr id="13" name="Рисунок 2">
            <a:extLst>
              <a:ext uri="{FF2B5EF4-FFF2-40B4-BE49-F238E27FC236}">
                <a16:creationId xmlns:a16="http://schemas.microsoft.com/office/drawing/2014/main" id="{82E3E2FA-11E8-4F75-B20A-EA157415174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0854" t="5210" r="14024" b="-60"/>
          <a:stretch/>
        </p:blipFill>
        <p:spPr>
          <a:xfrm rot="21263596">
            <a:off x="152080" y="2717382"/>
            <a:ext cx="2575547" cy="1501253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21299999"/>
            </a:camera>
            <a:lightRig rig="threePt" dir="t"/>
          </a:scene3d>
        </p:spPr>
      </p:pic>
      <p:pic>
        <p:nvPicPr>
          <p:cNvPr id="15" name="Рисунок 5">
            <a:extLst>
              <a:ext uri="{FF2B5EF4-FFF2-40B4-BE49-F238E27FC236}">
                <a16:creationId xmlns:a16="http://schemas.microsoft.com/office/drawing/2014/main" id="{C8A34733-A437-4C3B-A179-188CE336893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32" t="21951" r="5339" b="15610"/>
          <a:stretch/>
        </p:blipFill>
        <p:spPr>
          <a:xfrm rot="374356">
            <a:off x="2943952" y="2689875"/>
            <a:ext cx="1746108" cy="1511781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420000"/>
            </a:camera>
            <a:lightRig rig="threePt" dir="t"/>
          </a:scene3d>
        </p:spPr>
      </p:pic>
      <p:sp>
        <p:nvSpPr>
          <p:cNvPr id="5158" name="Прямоугольник 1">
            <a:extLst>
              <a:ext uri="{FF2B5EF4-FFF2-40B4-BE49-F238E27FC236}">
                <a16:creationId xmlns:a16="http://schemas.microsoft.com/office/drawing/2014/main" id="{65F6B091-844B-4145-8399-C873495A5B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665" y="4310067"/>
            <a:ext cx="55451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ru-RU" sz="1800" b="1" i="1" u="sng" dirty="0">
                <a:solidFill>
                  <a:srgbClr val="002060"/>
                </a:solidFill>
                <a:latin typeface="Arial" panose="020B0604020202020204" pitchFamily="34" charset="0"/>
              </a:rPr>
              <a:t>Magnets delivered in JINR in </a:t>
            </a:r>
            <a:r>
              <a:rPr lang="en-US" altLang="ru-RU" sz="1800" b="1" i="1" u="sng" dirty="0">
                <a:solidFill>
                  <a:srgbClr val="FF0000"/>
                </a:solidFill>
                <a:latin typeface="Arial" panose="020B0604020202020204" pitchFamily="34" charset="0"/>
              </a:rPr>
              <a:t>February 2021</a:t>
            </a:r>
            <a:endParaRPr lang="ru-RU" altLang="ru-RU" sz="1800" i="1" u="sng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5159" name="Прямоугольник 1">
            <a:extLst>
              <a:ext uri="{FF2B5EF4-FFF2-40B4-BE49-F238E27FC236}">
                <a16:creationId xmlns:a16="http://schemas.microsoft.com/office/drawing/2014/main" id="{F9194F8E-779C-48A6-9936-A7D05A42AE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13" y="4669254"/>
            <a:ext cx="8990012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spcBef>
                <a:spcPct val="0"/>
              </a:spcBef>
            </a:pPr>
            <a:r>
              <a:rPr lang="en-US" altLang="ru-RU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November 2021	</a:t>
            </a:r>
            <a:r>
              <a:rPr lang="en-US" altLang="ru-RU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delivery of first part of PS, beam diagnostics, support stands.</a:t>
            </a:r>
          </a:p>
          <a:p>
            <a:pPr algn="just">
              <a:spcBef>
                <a:spcPct val="0"/>
              </a:spcBef>
            </a:pPr>
            <a:r>
              <a:rPr lang="en-US" altLang="ru-RU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January 2022 	</a:t>
            </a:r>
            <a:r>
              <a:rPr lang="en-US" altLang="ru-RU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delivery of vacuum equipment.</a:t>
            </a:r>
          </a:p>
          <a:p>
            <a:pPr algn="just">
              <a:spcBef>
                <a:spcPct val="0"/>
              </a:spcBef>
            </a:pPr>
            <a:r>
              <a:rPr lang="en-US" altLang="ru-RU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July 2022 	</a:t>
            </a:r>
            <a:r>
              <a:rPr lang="en-US" altLang="ru-RU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second part of power supplies, profile monitors, control system.</a:t>
            </a:r>
          </a:p>
          <a:p>
            <a:pPr algn="just">
              <a:spcBef>
                <a:spcPct val="0"/>
              </a:spcBef>
            </a:pPr>
            <a:r>
              <a:rPr lang="en-US" altLang="ru-RU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September 2022 	</a:t>
            </a:r>
            <a:r>
              <a:rPr lang="en-US" altLang="ru-RU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start of commissioning of the channel equipment.</a:t>
            </a:r>
          </a:p>
          <a:p>
            <a:pPr algn="just">
              <a:spcBef>
                <a:spcPct val="0"/>
              </a:spcBef>
            </a:pPr>
            <a:r>
              <a:rPr lang="en-US" altLang="ru-RU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December 2022 	</a:t>
            </a:r>
            <a:r>
              <a:rPr lang="en-US" altLang="ru-RU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commissioning of the channel with a beam.</a:t>
            </a:r>
          </a:p>
        </p:txBody>
      </p:sp>
      <p:sp>
        <p:nvSpPr>
          <p:cNvPr id="5160" name="Прямоугольник 3">
            <a:extLst>
              <a:ext uri="{FF2B5EF4-FFF2-40B4-BE49-F238E27FC236}">
                <a16:creationId xmlns:a16="http://schemas.microsoft.com/office/drawing/2014/main" id="{A4A28816-176E-4977-9FEE-579A4EB504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6988"/>
            <a:ext cx="6865938" cy="522287"/>
          </a:xfrm>
          <a:prstGeom prst="rect">
            <a:avLst/>
          </a:prstGeom>
          <a:solidFill>
            <a:srgbClr val="C6D9F1">
              <a:alpha val="72157"/>
            </a:srgbClr>
          </a:solidFill>
          <a:ln w="12700">
            <a:miter lim="400000"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45719" rIns="45719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ru-RU" sz="2800" b="1" i="1" dirty="0">
                <a:solidFill>
                  <a:srgbClr val="140076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2800" b="1" i="1" dirty="0" err="1">
                <a:solidFill>
                  <a:srgbClr val="140076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Nuclotron</a:t>
            </a:r>
            <a:r>
              <a:rPr lang="en-US" altLang="ru-RU" sz="2800" b="1" i="1" dirty="0">
                <a:solidFill>
                  <a:srgbClr val="140076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-Collider beam transport channel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31224E4F-95AE-C21E-F701-4FA3B4B290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15909" y="660341"/>
            <a:ext cx="302123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buClr>
                <a:srgbClr val="FF0000"/>
              </a:buClr>
            </a:pPr>
            <a:r>
              <a:rPr lang="en-US" altLang="ru-RU" sz="2400" b="1" dirty="0">
                <a:solidFill>
                  <a:srgbClr val="002060"/>
                </a:solidFill>
              </a:rPr>
              <a:t>Sigma Phi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Номер слайда 1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92875"/>
            <a:ext cx="2133600" cy="36512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34E65C6D-9F09-4360-BD58-7973B6DE26CF}" type="slidenum">
              <a:rPr lang="ru-RU" altLang="ru-RU"/>
              <a:pPr/>
              <a:t>29</a:t>
            </a:fld>
            <a:endParaRPr lang="ru-RU" altLang="ru-RU" dirty="0"/>
          </a:p>
        </p:txBody>
      </p:sp>
      <p:pic>
        <p:nvPicPr>
          <p:cNvPr id="4099" name="Picture 9" descr="NICA_header_bl-wh.t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1044575"/>
          </a:xfrm>
          <a:prstGeom prst="rect">
            <a:avLst/>
          </a:prstGeom>
          <a:solidFill>
            <a:srgbClr val="CCECFF"/>
          </a:solidFill>
          <a:ln w="9525">
            <a:noFill/>
            <a:miter lim="800000"/>
            <a:headEnd/>
            <a:tailEnd/>
          </a:ln>
        </p:spPr>
      </p:pic>
      <p:grpSp>
        <p:nvGrpSpPr>
          <p:cNvPr id="2" name="Gruppieren"/>
          <p:cNvGrpSpPr>
            <a:grpSpLocks/>
          </p:cNvGrpSpPr>
          <p:nvPr/>
        </p:nvGrpSpPr>
        <p:grpSpPr bwMode="auto">
          <a:xfrm>
            <a:off x="165100" y="6278563"/>
            <a:ext cx="8797925" cy="568325"/>
            <a:chOff x="0" y="0"/>
            <a:chExt cx="8799077" cy="567611"/>
          </a:xfrm>
        </p:grpSpPr>
        <p:pic>
          <p:nvPicPr>
            <p:cNvPr id="4104" name="JINR_logo_alpha.png" descr="JINR_logo_alpha.png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8174684" y="0"/>
              <a:ext cx="624393" cy="540600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</p:pic>
        <p:pic>
          <p:nvPicPr>
            <p:cNvPr id="4105" name="NICA_logo_alpha.png" descr="NICA_logo_alpha.png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0" y="94554"/>
              <a:ext cx="926575" cy="473057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</p:pic>
      </p:grpSp>
      <p:sp>
        <p:nvSpPr>
          <p:cNvPr id="11" name="TextBox 3"/>
          <p:cNvSpPr txBox="1"/>
          <p:nvPr/>
        </p:nvSpPr>
        <p:spPr>
          <a:xfrm>
            <a:off x="-1" y="0"/>
            <a:ext cx="5274259" cy="523220"/>
          </a:xfrm>
          <a:prstGeom prst="rect">
            <a:avLst/>
          </a:prstGeom>
          <a:solidFill>
            <a:srgbClr val="C6D9F1">
              <a:alpha val="72157"/>
            </a:srgbClr>
          </a:solidFill>
          <a:ln w="12700">
            <a:miter lim="400000"/>
          </a:ln>
          <a:extLst>
            <a:ext uri="{C572A759-6A51-4108-AA02-DFA0A04FC94B}"/>
          </a:extLst>
        </p:spPr>
        <p:txBody>
          <a:bodyPr wrap="square" lIns="45719" rIns="45719">
            <a:spAutoFit/>
          </a:bodyPr>
          <a:lstStyle>
            <a:lvl1pPr algn="ctr">
              <a:defRPr sz="3600">
                <a:solidFill>
                  <a:srgbClr val="254061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2800" b="1" i="1" dirty="0">
                <a:solidFill>
                  <a:srgbClr val="1400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2800" b="1" i="1" dirty="0">
                <a:solidFill>
                  <a:srgbClr val="1400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Collider SC magnetic system</a:t>
            </a:r>
            <a:endParaRPr lang="ru-RU" altLang="ru-RU" sz="2800" b="1" i="1" dirty="0">
              <a:solidFill>
                <a:srgbClr val="14007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A551BD2-BF2B-E2C5-F787-8B7412BF807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30"/>
          <a:stretch/>
        </p:blipFill>
        <p:spPr>
          <a:xfrm>
            <a:off x="0" y="1109127"/>
            <a:ext cx="9144000" cy="5058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595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6971"/>
    </mc:Choice>
    <mc:Fallback xmlns="">
      <p:transition advTm="26971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Номер слайда 1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92875"/>
            <a:ext cx="2133600" cy="36512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34E65C6D-9F09-4360-BD58-7973B6DE26CF}" type="slidenum">
              <a:rPr lang="ru-RU" altLang="ru-RU"/>
              <a:pPr/>
              <a:t>3</a:t>
            </a:fld>
            <a:endParaRPr lang="ru-RU" altLang="ru-RU"/>
          </a:p>
        </p:txBody>
      </p:sp>
      <p:pic>
        <p:nvPicPr>
          <p:cNvPr id="4099" name="Picture 9" descr="NICA_header_bl-wh.t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1044575"/>
          </a:xfrm>
          <a:prstGeom prst="rect">
            <a:avLst/>
          </a:prstGeom>
          <a:solidFill>
            <a:srgbClr val="CCECFF"/>
          </a:solidFill>
          <a:ln w="9525">
            <a:noFill/>
            <a:miter lim="800000"/>
            <a:headEnd/>
            <a:tailEnd/>
          </a:ln>
        </p:spPr>
      </p:pic>
      <p:grpSp>
        <p:nvGrpSpPr>
          <p:cNvPr id="2" name="Gruppieren"/>
          <p:cNvGrpSpPr>
            <a:grpSpLocks/>
          </p:cNvGrpSpPr>
          <p:nvPr/>
        </p:nvGrpSpPr>
        <p:grpSpPr bwMode="auto">
          <a:xfrm>
            <a:off x="165100" y="6278563"/>
            <a:ext cx="8797925" cy="568325"/>
            <a:chOff x="0" y="0"/>
            <a:chExt cx="8799077" cy="567611"/>
          </a:xfrm>
        </p:grpSpPr>
        <p:pic>
          <p:nvPicPr>
            <p:cNvPr id="4104" name="JINR_logo_alpha.png" descr="JINR_logo_alpha.png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8174684" y="0"/>
              <a:ext cx="624393" cy="540600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</p:pic>
        <p:pic>
          <p:nvPicPr>
            <p:cNvPr id="4105" name="NICA_logo_alpha.png" descr="NICA_logo_alpha.png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0" y="94554"/>
              <a:ext cx="926575" cy="473057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</p:pic>
      </p:grpSp>
      <p:sp>
        <p:nvSpPr>
          <p:cNvPr id="51" name="TextBox 3"/>
          <p:cNvSpPr txBox="1"/>
          <p:nvPr/>
        </p:nvSpPr>
        <p:spPr>
          <a:xfrm>
            <a:off x="0" y="0"/>
            <a:ext cx="3737499" cy="523220"/>
          </a:xfrm>
          <a:prstGeom prst="rect">
            <a:avLst/>
          </a:prstGeom>
          <a:solidFill>
            <a:srgbClr val="C6D9F1">
              <a:alpha val="72157"/>
            </a:srgbClr>
          </a:solidFill>
          <a:ln w="12700">
            <a:miter lim="400000"/>
          </a:ln>
          <a:extLst>
            <a:ext uri="{C572A759-6A51-4108-AA02-DFA0A04FC94B}"/>
          </a:extLst>
        </p:spPr>
        <p:txBody>
          <a:bodyPr wrap="square" lIns="45719" rIns="45719">
            <a:spAutoFit/>
          </a:bodyPr>
          <a:lstStyle>
            <a:lvl1pPr algn="ctr">
              <a:defRPr sz="3600">
                <a:solidFill>
                  <a:srgbClr val="254061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ru-RU" sz="2800" b="1" i="1" dirty="0">
                <a:solidFill>
                  <a:srgbClr val="1400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NICA complex</a:t>
            </a:r>
          </a:p>
        </p:txBody>
      </p:sp>
      <p:cxnSp>
        <p:nvCxnSpPr>
          <p:cNvPr id="55" name="Straight Arrow Connector 5"/>
          <p:cNvCxnSpPr/>
          <p:nvPr/>
        </p:nvCxnSpPr>
        <p:spPr>
          <a:xfrm flipV="1">
            <a:off x="1714500" y="4791166"/>
            <a:ext cx="1092200" cy="609600"/>
          </a:xfrm>
          <a:prstGeom prst="straightConnector1">
            <a:avLst/>
          </a:prstGeom>
          <a:ln>
            <a:noFill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8" name="Picture 1" descr="NICA_scheme_v_2.1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07415"/>
            <a:ext cx="9144000" cy="5140990"/>
          </a:xfrm>
          <a:prstGeom prst="rect">
            <a:avLst/>
          </a:prstGeom>
        </p:spPr>
      </p:pic>
      <p:sp>
        <p:nvSpPr>
          <p:cNvPr id="79" name="Прямоугольник 78"/>
          <p:cNvSpPr/>
          <p:nvPr/>
        </p:nvSpPr>
        <p:spPr>
          <a:xfrm>
            <a:off x="5597372" y="4296791"/>
            <a:ext cx="3173766" cy="173114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59" name="Group 70">
            <a:extLst>
              <a:ext uri="{FF2B5EF4-FFF2-40B4-BE49-F238E27FC236}">
                <a16:creationId xmlns:a16="http://schemas.microsoft.com/office/drawing/2014/main" id="{6D99F39E-FC2F-DB46-9453-27002682B69E}"/>
              </a:ext>
            </a:extLst>
          </p:cNvPr>
          <p:cNvGrpSpPr/>
          <p:nvPr/>
        </p:nvGrpSpPr>
        <p:grpSpPr>
          <a:xfrm>
            <a:off x="1743075" y="3747646"/>
            <a:ext cx="5999851" cy="1900559"/>
            <a:chOff x="1743075" y="4022854"/>
            <a:chExt cx="5999851" cy="1900559"/>
          </a:xfrm>
        </p:grpSpPr>
        <p:cxnSp>
          <p:nvCxnSpPr>
            <p:cNvPr id="60" name="Straight Arrow Connector 20"/>
            <p:cNvCxnSpPr>
              <a:cxnSpLocks/>
              <a:stCxn id="61" idx="2"/>
              <a:endCxn id="63" idx="0"/>
            </p:cNvCxnSpPr>
            <p:nvPr/>
          </p:nvCxnSpPr>
          <p:spPr>
            <a:xfrm rot="16200000" flipH="1">
              <a:off x="2390180" y="4456089"/>
              <a:ext cx="209576" cy="20213"/>
            </a:xfrm>
            <a:prstGeom prst="straightConnector1">
              <a:avLst/>
            </a:prstGeom>
            <a:ln w="38100">
              <a:solidFill>
                <a:srgbClr val="00009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F978BA4F-179E-A14D-9BEE-4EACD1156AC9}"/>
                </a:ext>
              </a:extLst>
            </p:cNvPr>
            <p:cNvSpPr txBox="1"/>
            <p:nvPr/>
          </p:nvSpPr>
          <p:spPr>
            <a:xfrm>
              <a:off x="5679541" y="5554081"/>
              <a:ext cx="206338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b="1" i="1" dirty="0" err="1">
                  <a:solidFill>
                    <a:srgbClr val="002060"/>
                  </a:solidFill>
                </a:rPr>
                <a:t>Nuclotron</a:t>
              </a:r>
              <a:r>
                <a:rPr lang="en-US" b="1" i="1" dirty="0">
                  <a:solidFill>
                    <a:srgbClr val="002060"/>
                  </a:solidFill>
                </a:rPr>
                <a:t> ring</a:t>
              </a:r>
              <a:endParaRPr lang="ru-RU" b="1" i="1" dirty="0">
                <a:solidFill>
                  <a:srgbClr val="002060"/>
                </a:solidFill>
              </a:endParaRPr>
            </a:p>
          </p:txBody>
        </p:sp>
        <p:sp>
          <p:nvSpPr>
            <p:cNvPr id="63" name="Oval 36">
              <a:extLst>
                <a:ext uri="{FF2B5EF4-FFF2-40B4-BE49-F238E27FC236}">
                  <a16:creationId xmlns:a16="http://schemas.microsoft.com/office/drawing/2014/main" id="{D3D6C6C7-D1A4-2742-8983-8C8FB6FE2DD3}"/>
                </a:ext>
              </a:extLst>
            </p:cNvPr>
            <p:cNvSpPr/>
            <p:nvPr/>
          </p:nvSpPr>
          <p:spPr>
            <a:xfrm>
              <a:off x="1743075" y="4570984"/>
              <a:ext cx="1524000" cy="1113352"/>
            </a:xfrm>
            <a:prstGeom prst="ellipse">
              <a:avLst/>
            </a:prstGeom>
            <a:noFill/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1" name="TextBox 11"/>
            <p:cNvSpPr txBox="1">
              <a:spLocks noChangeArrowheads="1"/>
            </p:cNvSpPr>
            <p:nvPr/>
          </p:nvSpPr>
          <p:spPr bwMode="auto">
            <a:xfrm>
              <a:off x="1802237" y="4022854"/>
              <a:ext cx="1365250" cy="338554"/>
            </a:xfrm>
            <a:prstGeom prst="rect">
              <a:avLst/>
            </a:prstGeom>
            <a:solidFill>
              <a:srgbClr val="A0FFF6"/>
            </a:solidFill>
            <a:ln w="9525">
              <a:solidFill>
                <a:srgbClr val="1822CD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600" b="1" dirty="0" err="1">
                  <a:solidFill>
                    <a:srgbClr val="002060"/>
                  </a:solidFill>
                </a:rPr>
                <a:t>Nuclotron</a:t>
              </a:r>
              <a:endParaRPr lang="en-US" sz="1600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64" name="Group 67">
            <a:extLst>
              <a:ext uri="{FF2B5EF4-FFF2-40B4-BE49-F238E27FC236}">
                <a16:creationId xmlns:a16="http://schemas.microsoft.com/office/drawing/2014/main" id="{41E0294B-A3E2-F44D-B803-7C0FFBFB9DD8}"/>
              </a:ext>
            </a:extLst>
          </p:cNvPr>
          <p:cNvGrpSpPr/>
          <p:nvPr/>
        </p:nvGrpSpPr>
        <p:grpSpPr>
          <a:xfrm>
            <a:off x="193183" y="3135803"/>
            <a:ext cx="8697493" cy="1864382"/>
            <a:chOff x="193183" y="3411011"/>
            <a:chExt cx="8697493" cy="1864382"/>
          </a:xfrm>
        </p:grpSpPr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A01CD041-C7D9-F846-A35A-2893856518B7}"/>
                </a:ext>
              </a:extLst>
            </p:cNvPr>
            <p:cNvSpPr txBox="1"/>
            <p:nvPr/>
          </p:nvSpPr>
          <p:spPr>
            <a:xfrm>
              <a:off x="5679541" y="4629062"/>
              <a:ext cx="321113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b="1" i="1" dirty="0"/>
                <a:t>Two Linear Injectors </a:t>
              </a:r>
            </a:p>
            <a:p>
              <a:pPr marL="285750" indent="-285750"/>
              <a:r>
                <a:rPr lang="en-US" b="1" i="1" dirty="0"/>
                <a:t>			&amp; sources </a:t>
              </a:r>
              <a:endParaRPr lang="ru-RU" b="1" i="1" dirty="0"/>
            </a:p>
          </p:txBody>
        </p:sp>
        <p:sp>
          <p:nvSpPr>
            <p:cNvPr id="66" name="TextBox 11">
              <a:extLst>
                <a:ext uri="{FF2B5EF4-FFF2-40B4-BE49-F238E27FC236}">
                  <a16:creationId xmlns:a16="http://schemas.microsoft.com/office/drawing/2014/main" id="{0A41A1B0-CEDB-FF49-9F86-15C4BEA6DEC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3183" y="3411011"/>
              <a:ext cx="2034497" cy="584775"/>
            </a:xfrm>
            <a:prstGeom prst="rect">
              <a:avLst/>
            </a:prstGeom>
            <a:solidFill>
              <a:srgbClr val="A0FFF6"/>
            </a:solidFill>
            <a:ln w="9525">
              <a:solidFill>
                <a:srgbClr val="1822CD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600" b="1" dirty="0"/>
                <a:t>Two </a:t>
              </a:r>
              <a:r>
                <a:rPr lang="en-US" sz="1600" b="1" dirty="0" err="1"/>
                <a:t>linacs</a:t>
              </a:r>
              <a:r>
                <a:rPr lang="en-US" sz="1600" b="1" dirty="0"/>
                <a:t>:</a:t>
              </a:r>
            </a:p>
            <a:p>
              <a:pPr algn="ctr"/>
              <a:r>
                <a:rPr lang="en-US" sz="1600" b="1" dirty="0"/>
                <a:t>HILAC &amp; LILAC</a:t>
              </a:r>
              <a:endParaRPr lang="en-US" sz="1600" dirty="0"/>
            </a:p>
          </p:txBody>
        </p:sp>
        <p:cxnSp>
          <p:nvCxnSpPr>
            <p:cNvPr id="67" name="Straight Arrow Connector 46">
              <a:extLst>
                <a:ext uri="{FF2B5EF4-FFF2-40B4-BE49-F238E27FC236}">
                  <a16:creationId xmlns:a16="http://schemas.microsoft.com/office/drawing/2014/main" id="{DB8D43D6-C025-9343-A069-78FF8E830EDC}"/>
                </a:ext>
              </a:extLst>
            </p:cNvPr>
            <p:cNvCxnSpPr>
              <a:cxnSpLocks/>
            </p:cNvCxnSpPr>
            <p:nvPr/>
          </p:nvCxnSpPr>
          <p:spPr>
            <a:xfrm>
              <a:off x="1475741" y="3967057"/>
              <a:ext cx="19684" cy="980660"/>
            </a:xfrm>
            <a:prstGeom prst="straightConnector1">
              <a:avLst/>
            </a:prstGeom>
            <a:ln w="38100">
              <a:solidFill>
                <a:srgbClr val="00009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Arrow Connector 50">
              <a:extLst>
                <a:ext uri="{FF2B5EF4-FFF2-40B4-BE49-F238E27FC236}">
                  <a16:creationId xmlns:a16="http://schemas.microsoft.com/office/drawing/2014/main" id="{0AFE317A-C673-3349-9CDB-609687604B1D}"/>
                </a:ext>
              </a:extLst>
            </p:cNvPr>
            <p:cNvCxnSpPr>
              <a:cxnSpLocks/>
              <a:endCxn id="63" idx="2"/>
            </p:cNvCxnSpPr>
            <p:nvPr/>
          </p:nvCxnSpPr>
          <p:spPr>
            <a:xfrm>
              <a:off x="1339403" y="5027512"/>
              <a:ext cx="403672" cy="100148"/>
            </a:xfrm>
            <a:prstGeom prst="straightConnector1">
              <a:avLst/>
            </a:prstGeom>
            <a:ln w="57150">
              <a:solidFill>
                <a:srgbClr val="FFC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EA4C441B-C859-EC44-B260-D98BF35D17E9}"/>
              </a:ext>
            </a:extLst>
          </p:cNvPr>
          <p:cNvGrpSpPr/>
          <p:nvPr/>
        </p:nvGrpSpPr>
        <p:grpSpPr>
          <a:xfrm>
            <a:off x="1855470" y="4371976"/>
            <a:ext cx="6529944" cy="944700"/>
            <a:chOff x="1855470" y="4647184"/>
            <a:chExt cx="6529944" cy="944700"/>
          </a:xfrm>
        </p:grpSpPr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4CB74C19-62DC-224D-B6A0-866EBA0C1EB5}"/>
                </a:ext>
              </a:extLst>
            </p:cNvPr>
            <p:cNvSpPr txBox="1"/>
            <p:nvPr/>
          </p:nvSpPr>
          <p:spPr>
            <a:xfrm>
              <a:off x="5680827" y="5178944"/>
              <a:ext cx="27045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b="1" i="1" dirty="0">
                  <a:solidFill>
                    <a:srgbClr val="04680E"/>
                  </a:solidFill>
                </a:rPr>
                <a:t>Booster &amp; beam line</a:t>
              </a:r>
              <a:endParaRPr lang="ru-RU" b="1" i="1" dirty="0">
                <a:solidFill>
                  <a:srgbClr val="04680E"/>
                </a:solidFill>
              </a:endParaRPr>
            </a:p>
          </p:txBody>
        </p:sp>
        <p:sp>
          <p:nvSpPr>
            <p:cNvPr id="71" name="Oval 53">
              <a:extLst>
                <a:ext uri="{FF2B5EF4-FFF2-40B4-BE49-F238E27FC236}">
                  <a16:creationId xmlns:a16="http://schemas.microsoft.com/office/drawing/2014/main" id="{5DEC0CA2-E440-A04D-A386-6AC35902AF4A}"/>
                </a:ext>
              </a:extLst>
            </p:cNvPr>
            <p:cNvSpPr/>
            <p:nvPr/>
          </p:nvSpPr>
          <p:spPr>
            <a:xfrm>
              <a:off x="1855470" y="4647184"/>
              <a:ext cx="1297305" cy="944700"/>
            </a:xfrm>
            <a:prstGeom prst="ellipse">
              <a:avLst/>
            </a:prstGeom>
            <a:noFill/>
            <a:ln w="38100">
              <a:solidFill>
                <a:srgbClr val="04680E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2" name="TextBox 11">
              <a:extLst>
                <a:ext uri="{FF2B5EF4-FFF2-40B4-BE49-F238E27FC236}">
                  <a16:creationId xmlns:a16="http://schemas.microsoft.com/office/drawing/2014/main" id="{269A359A-EA2F-1F4D-A8FA-B6A6B28AEFD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09624" y="4909233"/>
              <a:ext cx="962025" cy="338554"/>
            </a:xfrm>
            <a:prstGeom prst="rect">
              <a:avLst/>
            </a:prstGeom>
            <a:solidFill>
              <a:srgbClr val="A0FFF6"/>
            </a:solidFill>
            <a:ln w="9525">
              <a:solidFill>
                <a:srgbClr val="1822CD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600" b="1" dirty="0">
                  <a:solidFill>
                    <a:srgbClr val="04680E"/>
                  </a:solidFill>
                </a:rPr>
                <a:t>Booster</a:t>
              </a:r>
              <a:endParaRPr lang="en-US" sz="1600" dirty="0">
                <a:solidFill>
                  <a:srgbClr val="04680E"/>
                </a:solidFill>
              </a:endParaRPr>
            </a:p>
          </p:txBody>
        </p:sp>
        <p:cxnSp>
          <p:nvCxnSpPr>
            <p:cNvPr id="73" name="Straight Arrow Connector 55">
              <a:extLst>
                <a:ext uri="{FF2B5EF4-FFF2-40B4-BE49-F238E27FC236}">
                  <a16:creationId xmlns:a16="http://schemas.microsoft.com/office/drawing/2014/main" id="{E5E10B7A-CAA0-FB4D-A8BA-09B2F9E0DD87}"/>
                </a:ext>
              </a:extLst>
            </p:cNvPr>
            <p:cNvCxnSpPr>
              <a:cxnSpLocks/>
            </p:cNvCxnSpPr>
            <p:nvPr/>
          </p:nvCxnSpPr>
          <p:spPr>
            <a:xfrm>
              <a:off x="2737440" y="5235896"/>
              <a:ext cx="93706" cy="299073"/>
            </a:xfrm>
            <a:prstGeom prst="straightConnector1">
              <a:avLst/>
            </a:prstGeom>
            <a:ln w="38100">
              <a:solidFill>
                <a:srgbClr val="00009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84" name="Straight Arrow Connector 50">
            <a:extLst>
              <a:ext uri="{FF2B5EF4-FFF2-40B4-BE49-F238E27FC236}">
                <a16:creationId xmlns:a16="http://schemas.microsoft.com/office/drawing/2014/main" id="{0AFE317A-C673-3349-9CDB-609687604B1D}"/>
              </a:ext>
            </a:extLst>
          </p:cNvPr>
          <p:cNvCxnSpPr>
            <a:cxnSpLocks/>
          </p:cNvCxnSpPr>
          <p:nvPr/>
        </p:nvCxnSpPr>
        <p:spPr>
          <a:xfrm>
            <a:off x="1651247" y="4643021"/>
            <a:ext cx="230856" cy="183929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" name="Group 70">
            <a:extLst>
              <a:ext uri="{FF2B5EF4-FFF2-40B4-BE49-F238E27FC236}">
                <a16:creationId xmlns:a16="http://schemas.microsoft.com/office/drawing/2014/main" id="{BE9CC358-3DA4-B1B9-664E-905ACF97AEA8}"/>
              </a:ext>
            </a:extLst>
          </p:cNvPr>
          <p:cNvGrpSpPr/>
          <p:nvPr/>
        </p:nvGrpSpPr>
        <p:grpSpPr>
          <a:xfrm>
            <a:off x="4101225" y="1369861"/>
            <a:ext cx="4212735" cy="4647676"/>
            <a:chOff x="4129800" y="1279447"/>
            <a:chExt cx="4212735" cy="4647676"/>
          </a:xfrm>
        </p:grpSpPr>
        <p:cxnSp>
          <p:nvCxnSpPr>
            <p:cNvPr id="5" name="Straight Arrow Connector 20">
              <a:extLst>
                <a:ext uri="{FF2B5EF4-FFF2-40B4-BE49-F238E27FC236}">
                  <a16:creationId xmlns:a16="http://schemas.microsoft.com/office/drawing/2014/main" id="{58B99FF0-D950-5764-F318-15D6D1520E7D}"/>
                </a:ext>
              </a:extLst>
            </p:cNvPr>
            <p:cNvCxnSpPr>
              <a:cxnSpLocks/>
              <a:stCxn id="8" idx="2"/>
            </p:cNvCxnSpPr>
            <p:nvPr/>
          </p:nvCxnSpPr>
          <p:spPr>
            <a:xfrm>
              <a:off x="4812425" y="1618001"/>
              <a:ext cx="813522" cy="761341"/>
            </a:xfrm>
            <a:prstGeom prst="straightConnector1">
              <a:avLst/>
            </a:prstGeom>
            <a:ln w="38100">
              <a:solidFill>
                <a:srgbClr val="00009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8EB477B-3E84-07C4-6E05-234AB377E75E}"/>
                </a:ext>
              </a:extLst>
            </p:cNvPr>
            <p:cNvSpPr txBox="1"/>
            <p:nvPr/>
          </p:nvSpPr>
          <p:spPr>
            <a:xfrm>
              <a:off x="5708116" y="5557791"/>
              <a:ext cx="18325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b="1" i="1" dirty="0">
                  <a:solidFill>
                    <a:srgbClr val="002060"/>
                  </a:solidFill>
                </a:rPr>
                <a:t>Collider ring</a:t>
              </a:r>
              <a:endParaRPr lang="ru-RU" b="1" i="1" dirty="0">
                <a:solidFill>
                  <a:srgbClr val="002060"/>
                </a:solidFill>
              </a:endParaRPr>
            </a:p>
          </p:txBody>
        </p:sp>
        <p:sp>
          <p:nvSpPr>
            <p:cNvPr id="7" name="Oval 36">
              <a:extLst>
                <a:ext uri="{FF2B5EF4-FFF2-40B4-BE49-F238E27FC236}">
                  <a16:creationId xmlns:a16="http://schemas.microsoft.com/office/drawing/2014/main" id="{772566BA-F4DC-9B1A-DE92-E73C3807B4FA}"/>
                </a:ext>
              </a:extLst>
            </p:cNvPr>
            <p:cNvSpPr/>
            <p:nvPr/>
          </p:nvSpPr>
          <p:spPr>
            <a:xfrm rot="20241744">
              <a:off x="4791779" y="1967274"/>
              <a:ext cx="3550756" cy="1514969"/>
            </a:xfrm>
            <a:prstGeom prst="ellipse">
              <a:avLst/>
            </a:prstGeom>
            <a:noFill/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TextBox 11">
              <a:extLst>
                <a:ext uri="{FF2B5EF4-FFF2-40B4-BE49-F238E27FC236}">
                  <a16:creationId xmlns:a16="http://schemas.microsoft.com/office/drawing/2014/main" id="{15739F01-640A-619A-DBF8-1D510789CF7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29800" y="1279447"/>
              <a:ext cx="1365250" cy="338554"/>
            </a:xfrm>
            <a:prstGeom prst="rect">
              <a:avLst/>
            </a:prstGeom>
            <a:solidFill>
              <a:srgbClr val="A0FFF6"/>
            </a:solidFill>
            <a:ln w="9525">
              <a:solidFill>
                <a:srgbClr val="1822CD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600" b="1" dirty="0">
                  <a:solidFill>
                    <a:srgbClr val="002060"/>
                  </a:solidFill>
                </a:rPr>
                <a:t>Collider</a:t>
              </a:r>
              <a:endParaRPr lang="en-US" sz="1600" dirty="0">
                <a:solidFill>
                  <a:srgbClr val="002060"/>
                </a:solidFill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3" descr="NICA_header_blue.tif">
            <a:extLst>
              <a:ext uri="{FF2B5EF4-FFF2-40B4-BE49-F238E27FC236}">
                <a16:creationId xmlns:a16="http://schemas.microsoft.com/office/drawing/2014/main" id="{50FB9CEA-02F8-4037-970A-EA5952DF5A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" name="Gruppieren">
            <a:extLst>
              <a:ext uri="{FF2B5EF4-FFF2-40B4-BE49-F238E27FC236}">
                <a16:creationId xmlns:a16="http://schemas.microsoft.com/office/drawing/2014/main" id="{CF0E63E6-CF7E-4CEF-A22D-144877D2E4FF}"/>
              </a:ext>
            </a:extLst>
          </p:cNvPr>
          <p:cNvGrpSpPr>
            <a:grpSpLocks/>
          </p:cNvGrpSpPr>
          <p:nvPr/>
        </p:nvGrpSpPr>
        <p:grpSpPr bwMode="auto">
          <a:xfrm>
            <a:off x="165100" y="6278563"/>
            <a:ext cx="8797925" cy="568325"/>
            <a:chOff x="0" y="0"/>
            <a:chExt cx="8799077" cy="567611"/>
          </a:xfrm>
        </p:grpSpPr>
        <p:pic>
          <p:nvPicPr>
            <p:cNvPr id="21" name="JINR_logo_alpha.png" descr="JINR_logo_alpha.png">
              <a:extLst>
                <a:ext uri="{FF2B5EF4-FFF2-40B4-BE49-F238E27FC236}">
                  <a16:creationId xmlns:a16="http://schemas.microsoft.com/office/drawing/2014/main" id="{11089306-6557-4219-B215-C68E59E1911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8174684" y="0"/>
              <a:ext cx="624393" cy="540600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</p:pic>
        <p:pic>
          <p:nvPicPr>
            <p:cNvPr id="22" name="NICA_logo_alpha.png" descr="NICA_logo_alpha.png">
              <a:extLst>
                <a:ext uri="{FF2B5EF4-FFF2-40B4-BE49-F238E27FC236}">
                  <a16:creationId xmlns:a16="http://schemas.microsoft.com/office/drawing/2014/main" id="{0DBE7F7D-01CE-41F0-80D6-6858231076D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0" y="94554"/>
              <a:ext cx="926575" cy="473057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</p:pic>
      </p:grpSp>
      <p:sp>
        <p:nvSpPr>
          <p:cNvPr id="9218" name="Номер слайда 4">
            <a:extLst>
              <a:ext uri="{FF2B5EF4-FFF2-40B4-BE49-F238E27FC236}">
                <a16:creationId xmlns:a16="http://schemas.microsoft.com/office/drawing/2014/main" id="{F5F8F05C-199F-436F-BAF1-AE1D3389BCC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 bwMode="auto">
          <a:xfrm>
            <a:off x="8810571" y="6610062"/>
            <a:ext cx="381000" cy="3016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06C47C2-1142-4325-91CD-39B7F45B8276}" type="slidenum">
              <a:rPr lang="ru-RU" altLang="ru-RU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30</a:t>
            </a:fld>
            <a:endParaRPr lang="ru-RU" altLang="ru-RU" sz="1200" dirty="0">
              <a:solidFill>
                <a:srgbClr val="898989"/>
              </a:solidFill>
            </a:endParaRPr>
          </a:p>
        </p:txBody>
      </p:sp>
      <p:sp>
        <p:nvSpPr>
          <p:cNvPr id="9219" name="Заголовок 1">
            <a:extLst>
              <a:ext uri="{FF2B5EF4-FFF2-40B4-BE49-F238E27FC236}">
                <a16:creationId xmlns:a16="http://schemas.microsoft.com/office/drawing/2014/main" id="{A9603B86-E51C-4818-882F-3768A646761A}"/>
              </a:ext>
            </a:extLst>
          </p:cNvPr>
          <p:cNvSpPr txBox="1">
            <a:spLocks/>
          </p:cNvSpPr>
          <p:nvPr/>
        </p:nvSpPr>
        <p:spPr bwMode="auto">
          <a:xfrm>
            <a:off x="44450" y="0"/>
            <a:ext cx="5256213" cy="488950"/>
          </a:xfrm>
          <a:prstGeom prst="rect">
            <a:avLst/>
          </a:prstGeom>
          <a:solidFill>
            <a:srgbClr val="C6D9F1">
              <a:alpha val="72157"/>
            </a:srgbClr>
          </a:solidFill>
          <a:ln w="12700">
            <a:miter lim="400000"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45719" rIns="45719">
            <a:spAutoFit/>
          </a:bodyPr>
          <a:lstStyle>
            <a:defPPr>
              <a:defRPr lang="ru-RU"/>
            </a:defPPr>
            <a:lvl1pPr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800" b="1" i="1">
                <a:solidFill>
                  <a:srgbClr val="140076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</a:defRPr>
            </a:lvl9pPr>
          </a:lstStyle>
          <a:p>
            <a:r>
              <a:rPr lang="en-US" altLang="ru-RU" dirty="0"/>
              <a:t>Collider power supply system</a:t>
            </a:r>
            <a:endParaRPr lang="ru-RU" altLang="ru-RU" dirty="0"/>
          </a:p>
        </p:txBody>
      </p:sp>
      <p:sp>
        <p:nvSpPr>
          <p:cNvPr id="9220" name="Заголовок 1">
            <a:extLst>
              <a:ext uri="{FF2B5EF4-FFF2-40B4-BE49-F238E27FC236}">
                <a16:creationId xmlns:a16="http://schemas.microsoft.com/office/drawing/2014/main" id="{320DE907-C564-4F22-B63F-1D06C2846A91}"/>
              </a:ext>
            </a:extLst>
          </p:cNvPr>
          <p:cNvSpPr txBox="1">
            <a:spLocks/>
          </p:cNvSpPr>
          <p:nvPr/>
        </p:nvSpPr>
        <p:spPr bwMode="auto">
          <a:xfrm>
            <a:off x="313897" y="817018"/>
            <a:ext cx="3071813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sz="1800" dirty="0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1800" b="1" dirty="0">
                <a:solidFill>
                  <a:srgbClr val="002060"/>
                </a:solidFill>
              </a:rPr>
              <a:t>Three main power supplies</a:t>
            </a:r>
            <a:endParaRPr lang="ru-RU" altLang="ru-RU" sz="1800" dirty="0">
              <a:solidFill>
                <a:srgbClr val="002060"/>
              </a:solidFill>
            </a:endParaRPr>
          </a:p>
        </p:txBody>
      </p:sp>
      <p:sp>
        <p:nvSpPr>
          <p:cNvPr id="9221" name="Заголовок 1">
            <a:extLst>
              <a:ext uri="{FF2B5EF4-FFF2-40B4-BE49-F238E27FC236}">
                <a16:creationId xmlns:a16="http://schemas.microsoft.com/office/drawing/2014/main" id="{E5CE5253-1EF6-4084-B1FF-886FBEDAC457}"/>
              </a:ext>
            </a:extLst>
          </p:cNvPr>
          <p:cNvSpPr txBox="1">
            <a:spLocks/>
          </p:cNvSpPr>
          <p:nvPr/>
        </p:nvSpPr>
        <p:spPr bwMode="auto">
          <a:xfrm>
            <a:off x="4357688" y="4498509"/>
            <a:ext cx="3684587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600" dirty="0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1600" b="1" dirty="0">
                <a:solidFill>
                  <a:srgbClr val="002060"/>
                </a:solidFill>
              </a:rPr>
              <a:t>Additional power supplies</a:t>
            </a:r>
            <a:r>
              <a:rPr lang="ru-RU" altLang="ru-RU" sz="1600" b="1" dirty="0">
                <a:solidFill>
                  <a:srgbClr val="002060"/>
                </a:solidFill>
              </a:rPr>
              <a:t> (10В х 300А)</a:t>
            </a:r>
          </a:p>
        </p:txBody>
      </p:sp>
      <p:pic>
        <p:nvPicPr>
          <p:cNvPr id="24579" name="Picture 3">
            <a:extLst>
              <a:ext uri="{FF2B5EF4-FFF2-40B4-BE49-F238E27FC236}">
                <a16:creationId xmlns:a16="http://schemas.microsoft.com/office/drawing/2014/main" id="{1BC30468-8E54-41FE-A244-85905B03BC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13897" y="3632308"/>
            <a:ext cx="3071813" cy="2303462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Picture 4">
            <a:extLst>
              <a:ext uri="{FF2B5EF4-FFF2-40B4-BE49-F238E27FC236}">
                <a16:creationId xmlns:a16="http://schemas.microsoft.com/office/drawing/2014/main" id="{16491334-83E1-498B-B918-276E0EA640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13897" y="1133394"/>
            <a:ext cx="3048000" cy="2286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224" name="Заголовок 1">
            <a:extLst>
              <a:ext uri="{FF2B5EF4-FFF2-40B4-BE49-F238E27FC236}">
                <a16:creationId xmlns:a16="http://schemas.microsoft.com/office/drawing/2014/main" id="{A636888C-601A-4F80-8793-E219C0AA59E2}"/>
              </a:ext>
            </a:extLst>
          </p:cNvPr>
          <p:cNvSpPr txBox="1">
            <a:spLocks/>
          </p:cNvSpPr>
          <p:nvPr/>
        </p:nvSpPr>
        <p:spPr bwMode="auto">
          <a:xfrm>
            <a:off x="123396" y="5959012"/>
            <a:ext cx="34290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sz="1400" dirty="0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1600" b="1" dirty="0">
                <a:solidFill>
                  <a:srgbClr val="002060"/>
                </a:solidFill>
              </a:rPr>
              <a:t>Constructed by LM Invertor (Moscow)</a:t>
            </a:r>
            <a:endParaRPr lang="ru-RU" altLang="ru-RU" sz="1600" b="1" dirty="0">
              <a:solidFill>
                <a:srgbClr val="002060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1600" b="1" dirty="0">
                <a:solidFill>
                  <a:srgbClr val="002060"/>
                </a:solidFill>
              </a:rPr>
              <a:t>Delivered to JINR</a:t>
            </a:r>
            <a:endParaRPr lang="ru-RU" altLang="ru-RU" sz="1600" b="1" dirty="0">
              <a:solidFill>
                <a:srgbClr val="002060"/>
              </a:solidFill>
            </a:endParaRPr>
          </a:p>
        </p:txBody>
      </p:sp>
      <p:sp>
        <p:nvSpPr>
          <p:cNvPr id="9225" name="Заголовок 1">
            <a:extLst>
              <a:ext uri="{FF2B5EF4-FFF2-40B4-BE49-F238E27FC236}">
                <a16:creationId xmlns:a16="http://schemas.microsoft.com/office/drawing/2014/main" id="{5A977A5B-3AA1-452D-98B7-B9F6BE98C259}"/>
              </a:ext>
            </a:extLst>
          </p:cNvPr>
          <p:cNvSpPr txBox="1">
            <a:spLocks/>
          </p:cNvSpPr>
          <p:nvPr/>
        </p:nvSpPr>
        <p:spPr bwMode="auto">
          <a:xfrm>
            <a:off x="4357688" y="817018"/>
            <a:ext cx="3981026" cy="633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 dirty="0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1800" b="1" dirty="0">
                <a:solidFill>
                  <a:srgbClr val="002060"/>
                </a:solidFill>
              </a:rPr>
              <a:t>Energy evacuation keys</a:t>
            </a:r>
          </a:p>
          <a:p>
            <a:pPr algn="ctr" eaLnBrk="1" hangingPunct="1">
              <a:spcBef>
                <a:spcPct val="0"/>
              </a:spcBef>
              <a:buNone/>
            </a:pPr>
            <a:r>
              <a:rPr lang="en-US" altLang="ru-RU" sz="1800" b="1" dirty="0">
                <a:solidFill>
                  <a:srgbClr val="002060"/>
                </a:solidFill>
              </a:rPr>
              <a:t>Prototype was constructed and tested</a:t>
            </a:r>
            <a:endParaRPr lang="ru-RU" altLang="ru-RU" sz="1800" b="1" dirty="0">
              <a:solidFill>
                <a:srgbClr val="002060"/>
              </a:solidFill>
            </a:endParaRPr>
          </a:p>
        </p:txBody>
      </p:sp>
      <p:sp>
        <p:nvSpPr>
          <p:cNvPr id="9226" name="Заголовок 1">
            <a:extLst>
              <a:ext uri="{FF2B5EF4-FFF2-40B4-BE49-F238E27FC236}">
                <a16:creationId xmlns:a16="http://schemas.microsoft.com/office/drawing/2014/main" id="{82887E17-1C13-402C-9A2D-9CB6E5591D9D}"/>
              </a:ext>
            </a:extLst>
          </p:cNvPr>
          <p:cNvSpPr txBox="1">
            <a:spLocks/>
          </p:cNvSpPr>
          <p:nvPr/>
        </p:nvSpPr>
        <p:spPr bwMode="auto">
          <a:xfrm>
            <a:off x="3765550" y="4677977"/>
            <a:ext cx="4997450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sz="1400" dirty="0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1600" b="1" dirty="0">
                <a:solidFill>
                  <a:srgbClr val="002060"/>
                </a:solidFill>
              </a:rPr>
              <a:t>2 prototypes  from 3 were constructed  and tested</a:t>
            </a:r>
          </a:p>
        </p:txBody>
      </p:sp>
      <p:pic>
        <p:nvPicPr>
          <p:cNvPr id="24586" name="Picture 10">
            <a:extLst>
              <a:ext uri="{FF2B5EF4-FFF2-40B4-BE49-F238E27FC236}">
                <a16:creationId xmlns:a16="http://schemas.microsoft.com/office/drawing/2014/main" id="{DDC6749E-D42F-4868-8A21-3A9C31B548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 r="4167" b="6250"/>
          <a:stretch>
            <a:fillRect/>
          </a:stretch>
        </p:blipFill>
        <p:spPr bwMode="auto">
          <a:xfrm>
            <a:off x="6615686" y="1470704"/>
            <a:ext cx="1684337" cy="28332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4588" name="Picture 12">
            <a:extLst>
              <a:ext uri="{FF2B5EF4-FFF2-40B4-BE49-F238E27FC236}">
                <a16:creationId xmlns:a16="http://schemas.microsoft.com/office/drawing/2014/main" id="{D50CD5E8-A94E-496D-93B6-AC4655DEE6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rcRect r="-3360" b="6976"/>
          <a:stretch>
            <a:fillRect/>
          </a:stretch>
        </p:blipFill>
        <p:spPr bwMode="auto">
          <a:xfrm>
            <a:off x="4472561" y="1417828"/>
            <a:ext cx="1857375" cy="28860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074" name="Picture 2" descr="C:\Users\admin\Desktop\Доп_ист_10В-300А_Словакия_3_сж.jpg">
            <a:extLst>
              <a:ext uri="{FF2B5EF4-FFF2-40B4-BE49-F238E27FC236}">
                <a16:creationId xmlns:a16="http://schemas.microsoft.com/office/drawing/2014/main" id="{6945D4E0-4D39-4878-9455-A86837BEC7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/>
          <a:srcRect t="10688"/>
          <a:stretch>
            <a:fillRect/>
          </a:stretch>
        </p:blipFill>
        <p:spPr bwMode="auto">
          <a:xfrm>
            <a:off x="4144709" y="5041226"/>
            <a:ext cx="1854200" cy="134540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075" name="Picture 3" descr="C:\Users\admin\Desktop\Доп_ист_10В-300А_Карско_2_сж.jpg">
            <a:extLst>
              <a:ext uri="{FF2B5EF4-FFF2-40B4-BE49-F238E27FC236}">
                <a16:creationId xmlns:a16="http://schemas.microsoft.com/office/drawing/2014/main" id="{C68E4179-57FA-408E-89C7-D11029CA08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284543" y="5046404"/>
            <a:ext cx="2016125" cy="135731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Прямоугольник 2">
            <a:extLst>
              <a:ext uri="{FF2B5EF4-FFF2-40B4-BE49-F238E27FC236}">
                <a16:creationId xmlns:a16="http://schemas.microsoft.com/office/drawing/2014/main" id="{12EFCB1A-6F50-F800-8167-E684A02B9A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27418" y="105230"/>
            <a:ext cx="191658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buClr>
                <a:srgbClr val="FF0000"/>
              </a:buClr>
            </a:pPr>
            <a:r>
              <a:rPr lang="en-US" altLang="ru-RU" sz="2400" b="1" dirty="0">
                <a:solidFill>
                  <a:srgbClr val="002060"/>
                </a:solidFill>
              </a:rPr>
              <a:t>LM Invertor</a:t>
            </a:r>
          </a:p>
          <a:p>
            <a:pPr eaLnBrk="1" hangingPunct="1">
              <a:buClr>
                <a:srgbClr val="FF0000"/>
              </a:buClr>
            </a:pPr>
            <a:r>
              <a:rPr lang="en-US" altLang="ru-RU" sz="2400" b="1" dirty="0">
                <a:solidFill>
                  <a:srgbClr val="002060"/>
                </a:solidFill>
              </a:rPr>
              <a:t>(Moscow)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3" descr="NICA_header_blue.tif">
            <a:extLst>
              <a:ext uri="{FF2B5EF4-FFF2-40B4-BE49-F238E27FC236}">
                <a16:creationId xmlns:a16="http://schemas.microsoft.com/office/drawing/2014/main" id="{4440D5EB-B8DD-4B25-89E9-F949BAAE90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149" y="-43613"/>
            <a:ext cx="9144000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Номер слайда 1">
            <a:extLst>
              <a:ext uri="{FF2B5EF4-FFF2-40B4-BE49-F238E27FC236}">
                <a16:creationId xmlns:a16="http://schemas.microsoft.com/office/drawing/2014/main" id="{8A1D8936-D655-4607-BA6B-200F1DC58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7099176" y="6596828"/>
            <a:ext cx="2133600" cy="36512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34E65C6D-9F09-4360-BD58-7973B6DE26CF}" type="slidenum">
              <a:rPr lang="ru-RU" altLang="ru-RU"/>
              <a:pPr/>
              <a:t>31</a:t>
            </a:fld>
            <a:endParaRPr lang="ru-RU" altLang="ru-RU" dirty="0"/>
          </a:p>
        </p:txBody>
      </p:sp>
      <p:grpSp>
        <p:nvGrpSpPr>
          <p:cNvPr id="21" name="Gruppieren">
            <a:extLst>
              <a:ext uri="{FF2B5EF4-FFF2-40B4-BE49-F238E27FC236}">
                <a16:creationId xmlns:a16="http://schemas.microsoft.com/office/drawing/2014/main" id="{CB4553C1-79C7-4EB9-AAEE-5A0BCCB9BD75}"/>
              </a:ext>
            </a:extLst>
          </p:cNvPr>
          <p:cNvGrpSpPr>
            <a:grpSpLocks/>
          </p:cNvGrpSpPr>
          <p:nvPr/>
        </p:nvGrpSpPr>
        <p:grpSpPr bwMode="auto">
          <a:xfrm>
            <a:off x="165100" y="6278563"/>
            <a:ext cx="8797925" cy="568325"/>
            <a:chOff x="0" y="0"/>
            <a:chExt cx="8799077" cy="567611"/>
          </a:xfrm>
        </p:grpSpPr>
        <p:pic>
          <p:nvPicPr>
            <p:cNvPr id="22" name="JINR_logo_alpha.png" descr="JINR_logo_alpha.png">
              <a:extLst>
                <a:ext uri="{FF2B5EF4-FFF2-40B4-BE49-F238E27FC236}">
                  <a16:creationId xmlns:a16="http://schemas.microsoft.com/office/drawing/2014/main" id="{C74F0A3D-0C92-4B2D-B2CE-74C602A7753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8174684" y="0"/>
              <a:ext cx="624393" cy="540600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</p:pic>
        <p:pic>
          <p:nvPicPr>
            <p:cNvPr id="23" name="NICA_logo_alpha.png" descr="NICA_logo_alpha.png">
              <a:extLst>
                <a:ext uri="{FF2B5EF4-FFF2-40B4-BE49-F238E27FC236}">
                  <a16:creationId xmlns:a16="http://schemas.microsoft.com/office/drawing/2014/main" id="{291330D9-BA58-432E-AE0A-960A3EE8126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0" y="94554"/>
              <a:ext cx="926575" cy="473057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</p:pic>
      </p:grpSp>
      <p:sp>
        <p:nvSpPr>
          <p:cNvPr id="10242" name="TextBox 5">
            <a:extLst>
              <a:ext uri="{FF2B5EF4-FFF2-40B4-BE49-F238E27FC236}">
                <a16:creationId xmlns:a16="http://schemas.microsoft.com/office/drawing/2014/main" id="{91C2E373-D68D-477E-B915-178D542E7D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63" y="-38100"/>
            <a:ext cx="7310437" cy="523875"/>
          </a:xfrm>
          <a:prstGeom prst="rect">
            <a:avLst/>
          </a:prstGeom>
          <a:solidFill>
            <a:srgbClr val="C6D9F1">
              <a:alpha val="72157"/>
            </a:srgbClr>
          </a:solidFill>
          <a:ln w="12700">
            <a:miter lim="400000"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45719" rIns="45719">
            <a:spAutoFit/>
          </a:bodyPr>
          <a:lstStyle>
            <a:defPPr>
              <a:defRPr lang="ru-RU"/>
            </a:defPPr>
            <a:lvl1pPr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800" b="1" i="1">
                <a:solidFill>
                  <a:srgbClr val="140076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</a:defRPr>
            </a:lvl9pPr>
          </a:lstStyle>
          <a:p>
            <a:r>
              <a:rPr lang="en-US" altLang="ru-RU" dirty="0"/>
              <a:t>Barrier bucket RF1 and harmonic RF2-RF3</a:t>
            </a:r>
            <a:endParaRPr lang="ru-RU" altLang="ru-RU" dirty="0"/>
          </a:p>
        </p:txBody>
      </p:sp>
      <p:sp>
        <p:nvSpPr>
          <p:cNvPr id="10243" name="TextBox 7">
            <a:extLst>
              <a:ext uri="{FF2B5EF4-FFF2-40B4-BE49-F238E27FC236}">
                <a16:creationId xmlns:a16="http://schemas.microsoft.com/office/drawing/2014/main" id="{8CAE227E-B77D-4173-8AD9-3BBD7834B0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191" y="2711272"/>
            <a:ext cx="2614612" cy="584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ru-RU" sz="1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Two RF1 cavities delivered to JINR in 2019</a:t>
            </a:r>
            <a:endParaRPr lang="ru-RU" altLang="ru-RU" sz="16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4" name="Рисунок 3">
            <a:extLst>
              <a:ext uri="{FF2B5EF4-FFF2-40B4-BE49-F238E27FC236}">
                <a16:creationId xmlns:a16="http://schemas.microsoft.com/office/drawing/2014/main" id="{C96F7756-7DDC-4CE7-8777-C6185BFD8CA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05"/>
          <a:stretch>
            <a:fillRect/>
          </a:stretch>
        </p:blipFill>
        <p:spPr bwMode="auto">
          <a:xfrm>
            <a:off x="5889091" y="780872"/>
            <a:ext cx="2989262" cy="1962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Рисунок 3">
            <a:extLst>
              <a:ext uri="{FF2B5EF4-FFF2-40B4-BE49-F238E27FC236}">
                <a16:creationId xmlns:a16="http://schemas.microsoft.com/office/drawing/2014/main" id="{6075C421-57FA-4B92-AB85-450BF8EFD5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0628" y="784047"/>
            <a:ext cx="2781300" cy="202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Рисунок 4">
            <a:extLst>
              <a:ext uri="{FF2B5EF4-FFF2-40B4-BE49-F238E27FC236}">
                <a16:creationId xmlns:a16="http://schemas.microsoft.com/office/drawing/2014/main" id="{08FB9696-94B6-4C16-B4B4-7630F5935C2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74" t="17973" r="7104" b="11763"/>
          <a:stretch>
            <a:fillRect/>
          </a:stretch>
        </p:blipFill>
        <p:spPr bwMode="auto">
          <a:xfrm>
            <a:off x="5889091" y="2830335"/>
            <a:ext cx="3132137" cy="184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7" name="Прямоугольник 1">
            <a:extLst>
              <a:ext uri="{FF2B5EF4-FFF2-40B4-BE49-F238E27FC236}">
                <a16:creationId xmlns:a16="http://schemas.microsoft.com/office/drawing/2014/main" id="{C4013ACA-E4AB-44C7-9D04-57A8B91572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31928" y="4677600"/>
            <a:ext cx="3497262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RF3 cavity and amplifier in BINP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 RF3 cavities for extension configuration</a:t>
            </a:r>
            <a:r>
              <a:rPr lang="ru-RU" altLang="ru-RU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installation - end of 2022 – 2023,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beam tests – 2023/24</a:t>
            </a:r>
            <a:endParaRPr lang="ru-RU" altLang="ru-RU" sz="1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248" name="Прямоугольник 1">
            <a:extLst>
              <a:ext uri="{FF2B5EF4-FFF2-40B4-BE49-F238E27FC236}">
                <a16:creationId xmlns:a16="http://schemas.microsoft.com/office/drawing/2014/main" id="{6625C495-0590-4990-A201-3E82B3D311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49809" y="2783721"/>
            <a:ext cx="3346450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1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RF2 cavities for base configuration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1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mounted, 2 of then passes trough vacuum tests,  installation in 4q of 2022</a:t>
            </a:r>
          </a:p>
        </p:txBody>
      </p:sp>
      <p:grpSp>
        <p:nvGrpSpPr>
          <p:cNvPr id="10249" name="Группа 2">
            <a:extLst>
              <a:ext uri="{FF2B5EF4-FFF2-40B4-BE49-F238E27FC236}">
                <a16:creationId xmlns:a16="http://schemas.microsoft.com/office/drawing/2014/main" id="{94E9C2AF-7F29-4D27-AB72-918F5A1FDA82}"/>
              </a:ext>
            </a:extLst>
          </p:cNvPr>
          <p:cNvGrpSpPr>
            <a:grpSpLocks/>
          </p:cNvGrpSpPr>
          <p:nvPr/>
        </p:nvGrpSpPr>
        <p:grpSpPr bwMode="auto">
          <a:xfrm>
            <a:off x="265371" y="3295471"/>
            <a:ext cx="2479675" cy="3153201"/>
            <a:chOff x="212924" y="3035558"/>
            <a:chExt cx="2479675" cy="3305175"/>
          </a:xfrm>
        </p:grpSpPr>
        <p:pic>
          <p:nvPicPr>
            <p:cNvPr id="10256" name="Рисунок 4">
              <a:extLst>
                <a:ext uri="{FF2B5EF4-FFF2-40B4-BE49-F238E27FC236}">
                  <a16:creationId xmlns:a16="http://schemas.microsoft.com/office/drawing/2014/main" id="{43AFB531-BAFE-4737-9CD0-522C39E1127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2924" y="3035558"/>
              <a:ext cx="2479675" cy="3305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658" name="Прямоугольник 4">
              <a:extLst>
                <a:ext uri="{FF2B5EF4-FFF2-40B4-BE49-F238E27FC236}">
                  <a16:creationId xmlns:a16="http://schemas.microsoft.com/office/drawing/2014/main" id="{E2658B83-E32C-41FB-946C-62D769C2A9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6611" y="5923220"/>
              <a:ext cx="2160588" cy="368300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  <a:defRPr/>
              </a:pPr>
              <a:r>
                <a:rPr lang="en-US" altLang="ru-RU" sz="18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RF1 cavity in JINR </a:t>
              </a:r>
              <a:endParaRPr lang="ru-RU" altLang="ru-RU" sz="1800" dirty="0">
                <a:latin typeface="Arial" panose="020B0604020202020204" pitchFamily="34" charset="0"/>
              </a:endParaRPr>
            </a:p>
          </p:txBody>
        </p:sp>
      </p:grpSp>
      <p:grpSp>
        <p:nvGrpSpPr>
          <p:cNvPr id="10250" name="Группа 3">
            <a:extLst>
              <a:ext uri="{FF2B5EF4-FFF2-40B4-BE49-F238E27FC236}">
                <a16:creationId xmlns:a16="http://schemas.microsoft.com/office/drawing/2014/main" id="{B0A368B5-CDC6-4D3B-91E2-F837203ED262}"/>
              </a:ext>
            </a:extLst>
          </p:cNvPr>
          <p:cNvGrpSpPr>
            <a:grpSpLocks/>
          </p:cNvGrpSpPr>
          <p:nvPr/>
        </p:nvGrpSpPr>
        <p:grpSpPr bwMode="auto">
          <a:xfrm>
            <a:off x="201078" y="780872"/>
            <a:ext cx="2660650" cy="1992313"/>
            <a:chOff x="47625" y="0"/>
            <a:chExt cx="2660650" cy="1992313"/>
          </a:xfrm>
        </p:grpSpPr>
        <p:pic>
          <p:nvPicPr>
            <p:cNvPr id="10254" name="Рисунок 2">
              <a:extLst>
                <a:ext uri="{FF2B5EF4-FFF2-40B4-BE49-F238E27FC236}">
                  <a16:creationId xmlns:a16="http://schemas.microsoft.com/office/drawing/2014/main" id="{04502BDB-F5F4-41EC-A5B5-BD6981FD7F1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625" y="0"/>
              <a:ext cx="2660650" cy="19923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657" name="Прямоугольник 3">
              <a:extLst>
                <a:ext uri="{FF2B5EF4-FFF2-40B4-BE49-F238E27FC236}">
                  <a16:creationId xmlns:a16="http://schemas.microsoft.com/office/drawing/2014/main" id="{992AB9ED-2B60-48A3-89EE-FD66E4826D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1463" y="26988"/>
              <a:ext cx="2160587" cy="369887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buFont typeface="Arial" panose="020B0604020202020204" pitchFamily="34" charset="0"/>
                <a:buNone/>
                <a:defRPr/>
              </a:pPr>
              <a:r>
                <a:rPr lang="en-US" altLang="ru-RU" sz="18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RF1 cavity in BINP </a:t>
              </a:r>
              <a:endParaRPr lang="ru-RU" altLang="ru-RU" sz="1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251" name="Группа 4">
            <a:extLst>
              <a:ext uri="{FF2B5EF4-FFF2-40B4-BE49-F238E27FC236}">
                <a16:creationId xmlns:a16="http://schemas.microsoft.com/office/drawing/2014/main" id="{476A4328-9249-42C2-9DF1-D31D523B7CBE}"/>
              </a:ext>
            </a:extLst>
          </p:cNvPr>
          <p:cNvGrpSpPr>
            <a:grpSpLocks/>
          </p:cNvGrpSpPr>
          <p:nvPr/>
        </p:nvGrpSpPr>
        <p:grpSpPr bwMode="auto">
          <a:xfrm>
            <a:off x="2876809" y="4275962"/>
            <a:ext cx="2874963" cy="2155825"/>
            <a:chOff x="2871391" y="4253476"/>
            <a:chExt cx="2874963" cy="2155825"/>
          </a:xfrm>
        </p:grpSpPr>
        <p:pic>
          <p:nvPicPr>
            <p:cNvPr id="10252" name="Рисунок 2">
              <a:extLst>
                <a:ext uri="{FF2B5EF4-FFF2-40B4-BE49-F238E27FC236}">
                  <a16:creationId xmlns:a16="http://schemas.microsoft.com/office/drawing/2014/main" id="{F722DC26-16EF-49A3-8ED3-D0CE5146992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1391" y="4253476"/>
              <a:ext cx="2874963" cy="2155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Прямоугольник 4">
              <a:extLst>
                <a:ext uri="{FF2B5EF4-FFF2-40B4-BE49-F238E27FC236}">
                  <a16:creationId xmlns:a16="http://schemas.microsoft.com/office/drawing/2014/main" id="{4085F13C-4C96-4568-B009-00B5C50697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87354" y="6015601"/>
              <a:ext cx="2159000" cy="369888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  <a:defRPr/>
              </a:pPr>
              <a:r>
                <a:rPr lang="en-US" altLang="ru-RU" sz="18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RF2 cavity in JINR </a:t>
              </a:r>
              <a:endParaRPr lang="ru-RU" altLang="ru-RU" sz="1800" dirty="0">
                <a:latin typeface="Arial" panose="020B0604020202020204" pitchFamily="34" charset="0"/>
              </a:endParaRPr>
            </a:p>
          </p:txBody>
        </p:sp>
      </p:grpSp>
      <p:sp>
        <p:nvSpPr>
          <p:cNvPr id="2" name="Прямоугольник 2">
            <a:extLst>
              <a:ext uri="{FF2B5EF4-FFF2-40B4-BE49-F238E27FC236}">
                <a16:creationId xmlns:a16="http://schemas.microsoft.com/office/drawing/2014/main" id="{45B97A75-90F5-37BE-5A53-28C08B1168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65976" y="232311"/>
            <a:ext cx="302123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buClr>
                <a:srgbClr val="FF0000"/>
              </a:buClr>
            </a:pPr>
            <a:r>
              <a:rPr lang="en-US" altLang="ru-RU" sz="2400" b="1" dirty="0">
                <a:solidFill>
                  <a:srgbClr val="002060"/>
                </a:solidFill>
              </a:rPr>
              <a:t>BINP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3" descr="NICA_header_blue.tif">
            <a:extLst>
              <a:ext uri="{FF2B5EF4-FFF2-40B4-BE49-F238E27FC236}">
                <a16:creationId xmlns:a16="http://schemas.microsoft.com/office/drawing/2014/main" id="{CD5A7D3B-E382-47CA-8916-E00D9D371B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Номер слайда 1">
            <a:extLst>
              <a:ext uri="{FF2B5EF4-FFF2-40B4-BE49-F238E27FC236}">
                <a16:creationId xmlns:a16="http://schemas.microsoft.com/office/drawing/2014/main" id="{29C4E295-9E1E-4ADE-B21D-DF829D7FF8F5}"/>
              </a:ext>
            </a:extLst>
          </p:cNvPr>
          <p:cNvSpPr txBox="1">
            <a:spLocks/>
          </p:cNvSpPr>
          <p:nvPr/>
        </p:nvSpPr>
        <p:spPr bwMode="auto">
          <a:xfrm>
            <a:off x="7010400" y="6568596"/>
            <a:ext cx="2133600" cy="3651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898989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fld id="{34E65C6D-9F09-4360-BD58-7973B6DE26CF}" type="slidenum">
              <a:rPr lang="ru-RU" altLang="ru-RU" smtClean="0"/>
              <a:pPr/>
              <a:t>32</a:t>
            </a:fld>
            <a:endParaRPr lang="ru-RU" altLang="ru-RU" dirty="0"/>
          </a:p>
        </p:txBody>
      </p:sp>
      <p:grpSp>
        <p:nvGrpSpPr>
          <p:cNvPr id="17" name="Gruppieren">
            <a:extLst>
              <a:ext uri="{FF2B5EF4-FFF2-40B4-BE49-F238E27FC236}">
                <a16:creationId xmlns:a16="http://schemas.microsoft.com/office/drawing/2014/main" id="{3A8EA0CF-5CEA-43CB-8B63-E6649E9C4848}"/>
              </a:ext>
            </a:extLst>
          </p:cNvPr>
          <p:cNvGrpSpPr>
            <a:grpSpLocks/>
          </p:cNvGrpSpPr>
          <p:nvPr/>
        </p:nvGrpSpPr>
        <p:grpSpPr bwMode="auto">
          <a:xfrm>
            <a:off x="165100" y="6278563"/>
            <a:ext cx="8797925" cy="568325"/>
            <a:chOff x="0" y="0"/>
            <a:chExt cx="8799077" cy="567611"/>
          </a:xfrm>
        </p:grpSpPr>
        <p:pic>
          <p:nvPicPr>
            <p:cNvPr id="19" name="JINR_logo_alpha.png" descr="JINR_logo_alpha.png">
              <a:extLst>
                <a:ext uri="{FF2B5EF4-FFF2-40B4-BE49-F238E27FC236}">
                  <a16:creationId xmlns:a16="http://schemas.microsoft.com/office/drawing/2014/main" id="{645B5771-E26B-4B74-993A-9819CF23C88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8174684" y="0"/>
              <a:ext cx="624393" cy="540600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</p:pic>
        <p:pic>
          <p:nvPicPr>
            <p:cNvPr id="20" name="NICA_logo_alpha.png" descr="NICA_logo_alpha.png">
              <a:extLst>
                <a:ext uri="{FF2B5EF4-FFF2-40B4-BE49-F238E27FC236}">
                  <a16:creationId xmlns:a16="http://schemas.microsoft.com/office/drawing/2014/main" id="{DA248D6E-5718-4C2A-B291-B8D0B41AE6F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0" y="94554"/>
              <a:ext cx="926575" cy="473057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</p:pic>
      </p:grpSp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47117F40-DC9E-45DF-A9DA-5138DE35DC5C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4500979" cy="523220"/>
          </a:xfrm>
          <a:prstGeom prst="rect">
            <a:avLst/>
          </a:prstGeom>
          <a:solidFill>
            <a:srgbClr val="C6D9F1">
              <a:alpha val="72157"/>
            </a:srgbClr>
          </a:solidFill>
          <a:ln w="12700">
            <a:miter lim="400000"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45719" rIns="45719">
            <a:spAutoFit/>
          </a:bodyPr>
          <a:lstStyle>
            <a:defPPr>
              <a:defRPr lang="ru-RU"/>
            </a:defPPr>
            <a:lvl1pPr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800" b="1" i="1">
                <a:solidFill>
                  <a:srgbClr val="140076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</a:defRPr>
            </a:lvl9pPr>
          </a:lstStyle>
          <a:p>
            <a:r>
              <a:rPr lang="en-US" dirty="0"/>
              <a:t> Electron Cooling System</a:t>
            </a:r>
            <a:endParaRPr lang="ru-RU" dirty="0"/>
          </a:p>
        </p:txBody>
      </p:sp>
      <p:sp>
        <p:nvSpPr>
          <p:cNvPr id="18" name="Заголовок 1">
            <a:extLst>
              <a:ext uri="{FF2B5EF4-FFF2-40B4-BE49-F238E27FC236}">
                <a16:creationId xmlns:a16="http://schemas.microsoft.com/office/drawing/2014/main" id="{FFEC973E-F135-4ECD-BCEA-F30AE64DBC30}"/>
              </a:ext>
            </a:extLst>
          </p:cNvPr>
          <p:cNvSpPr txBox="1">
            <a:spLocks/>
          </p:cNvSpPr>
          <p:nvPr/>
        </p:nvSpPr>
        <p:spPr>
          <a:xfrm>
            <a:off x="4679950" y="815975"/>
            <a:ext cx="3746500" cy="806450"/>
          </a:xfrm>
          <a:prstGeom prst="rect">
            <a:avLst/>
          </a:prstGeom>
          <a:ln w="28575">
            <a:solidFill>
              <a:srgbClr val="3333FF"/>
            </a:solidFill>
          </a:ln>
        </p:spPr>
        <p:txBody>
          <a:bodyPr lIns="68580" tIns="34290" rIns="68580" bIns="34290"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en-US" sz="1600" b="1" dirty="0">
                <a:solidFill>
                  <a:srgbClr val="0000CC"/>
                </a:solidFill>
                <a:latin typeface="+mn-lt"/>
                <a:cs typeface="Times New Roman" pitchFamily="18" charset="0"/>
              </a:rPr>
              <a:t>          HV Electron Cooler for NICA Collider</a:t>
            </a:r>
          </a:p>
          <a:p>
            <a:pPr>
              <a:defRPr/>
            </a:pPr>
            <a:r>
              <a:rPr lang="en-US" sz="1600" b="1" dirty="0">
                <a:solidFill>
                  <a:srgbClr val="0000CC"/>
                </a:solidFill>
                <a:latin typeface="+mn-lt"/>
                <a:cs typeface="Times New Roman" pitchFamily="18" charset="0"/>
              </a:rPr>
              <a:t>Design and construction at BINP</a:t>
            </a:r>
          </a:p>
          <a:p>
            <a:pPr>
              <a:defRPr/>
            </a:pPr>
            <a:r>
              <a:rPr lang="en-US" sz="1600" b="1" dirty="0">
                <a:solidFill>
                  <a:srgbClr val="0000CC"/>
                </a:solidFill>
                <a:latin typeface="+mn-lt"/>
                <a:cs typeface="Times New Roman" pitchFamily="18" charset="0"/>
              </a:rPr>
              <a:t>Installation at  NICA in 2022 </a:t>
            </a:r>
          </a:p>
        </p:txBody>
      </p:sp>
      <p:pic>
        <p:nvPicPr>
          <p:cNvPr id="12294" name="Рисунок 19">
            <a:extLst>
              <a:ext uri="{FF2B5EF4-FFF2-40B4-BE49-F238E27FC236}">
                <a16:creationId xmlns:a16="http://schemas.microsoft.com/office/drawing/2014/main" id="{A67EDFD1-EC7D-49BF-A66B-BE25331B7A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4" r="6456"/>
          <a:stretch>
            <a:fillRect/>
          </a:stretch>
        </p:blipFill>
        <p:spPr bwMode="auto">
          <a:xfrm>
            <a:off x="222250" y="849313"/>
            <a:ext cx="4213225" cy="2306637"/>
          </a:xfrm>
          <a:prstGeom prst="rect">
            <a:avLst/>
          </a:prstGeom>
          <a:noFill/>
          <a:ln w="9525">
            <a:solidFill>
              <a:srgbClr val="3333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4F09561B-E31F-458C-9243-E87E7B3AB33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4458150"/>
              </p:ext>
            </p:extLst>
          </p:nvPr>
        </p:nvGraphicFramePr>
        <p:xfrm>
          <a:off x="222250" y="3198459"/>
          <a:ext cx="3833813" cy="184846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6618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719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59728">
                <a:tc>
                  <a:txBody>
                    <a:bodyPr/>
                    <a:lstStyle/>
                    <a:p>
                      <a:r>
                        <a:rPr lang="en-US" sz="1400" b="1" dirty="0"/>
                        <a:t>Parameter</a:t>
                      </a:r>
                      <a:endParaRPr lang="ru-RU" sz="1400" b="1" dirty="0"/>
                    </a:p>
                  </a:txBody>
                  <a:tcPr marL="68578" marR="68578" marT="34252" marB="34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Value</a:t>
                      </a:r>
                      <a:endParaRPr lang="ru-RU" sz="1400" b="1" dirty="0"/>
                    </a:p>
                  </a:txBody>
                  <a:tcPr marL="68578" marR="68578" marT="34252" marB="34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6332">
                <a:tc>
                  <a:txBody>
                    <a:bodyPr/>
                    <a:lstStyle/>
                    <a:p>
                      <a:r>
                        <a:rPr lang="en-US" sz="1400" b="1" dirty="0"/>
                        <a:t>Electron energy, MeV</a:t>
                      </a:r>
                      <a:endParaRPr lang="ru-RU" sz="1400" b="1" dirty="0"/>
                    </a:p>
                    <a:p>
                      <a:r>
                        <a:rPr lang="en-US" sz="1400" b="1" dirty="0"/>
                        <a:t>       Energy instability, </a:t>
                      </a:r>
                      <a:r>
                        <a:rPr lang="en-US" sz="1400" b="1" dirty="0">
                          <a:sym typeface="Symbol" panose="05050102010706020507" pitchFamily="18" charset="2"/>
                        </a:rPr>
                        <a:t>E/E</a:t>
                      </a:r>
                      <a:endParaRPr lang="ru-RU" sz="1400" b="1" dirty="0"/>
                    </a:p>
                  </a:txBody>
                  <a:tcPr marL="68578" marR="68578" marT="34252" marB="34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0.2 – 2.5</a:t>
                      </a:r>
                      <a:endParaRPr lang="ru-RU" sz="1400" b="1" dirty="0"/>
                    </a:p>
                    <a:p>
                      <a:pPr algn="ctr"/>
                      <a:r>
                        <a:rPr lang="ru-RU" sz="1400" b="1" dirty="0">
                          <a:sym typeface="Symbol" panose="05050102010706020507" pitchFamily="18" charset="2"/>
                        </a:rPr>
                        <a:t></a:t>
                      </a:r>
                      <a:r>
                        <a:rPr lang="en-US" sz="1400" b="1" dirty="0">
                          <a:sym typeface="Symbol" panose="05050102010706020507" pitchFamily="18" charset="2"/>
                        </a:rPr>
                        <a:t> 110</a:t>
                      </a:r>
                      <a:r>
                        <a:rPr lang="en-US" sz="1400" b="1" baseline="30000" dirty="0">
                          <a:sym typeface="Symbol" panose="05050102010706020507" pitchFamily="18" charset="2"/>
                        </a:rPr>
                        <a:t>-4</a:t>
                      </a:r>
                      <a:endParaRPr lang="ru-RU" sz="1400" b="1" dirty="0"/>
                    </a:p>
                  </a:txBody>
                  <a:tcPr marL="68578" marR="68578" marT="34252" marB="34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9728">
                <a:tc>
                  <a:txBody>
                    <a:bodyPr/>
                    <a:lstStyle/>
                    <a:p>
                      <a:r>
                        <a:rPr lang="en-US" sz="1400" b="1" dirty="0"/>
                        <a:t>Electron beam current, A</a:t>
                      </a:r>
                      <a:endParaRPr lang="ru-RU" sz="1400" b="1" dirty="0"/>
                    </a:p>
                  </a:txBody>
                  <a:tcPr marL="68578" marR="68578" marT="34252" marB="34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0.1 – 1.0</a:t>
                      </a:r>
                      <a:endParaRPr lang="ru-RU" sz="1400" b="1" dirty="0"/>
                    </a:p>
                  </a:txBody>
                  <a:tcPr marL="68578" marR="68578" marT="34252" marB="34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9728">
                <a:tc>
                  <a:txBody>
                    <a:bodyPr/>
                    <a:lstStyle/>
                    <a:p>
                      <a:r>
                        <a:rPr lang="en-US" sz="1400" b="1" dirty="0"/>
                        <a:t>Cooling section length, m</a:t>
                      </a:r>
                      <a:endParaRPr lang="ru-RU" sz="1400" b="1" dirty="0"/>
                    </a:p>
                  </a:txBody>
                  <a:tcPr marL="68578" marR="68578" marT="34252" marB="34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6.0</a:t>
                      </a:r>
                      <a:endParaRPr lang="ru-RU" sz="1400" b="1" dirty="0"/>
                    </a:p>
                  </a:txBody>
                  <a:tcPr marL="68578" marR="68578" marT="34252" marB="34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07649">
                <a:tc>
                  <a:txBody>
                    <a:bodyPr/>
                    <a:lstStyle/>
                    <a:p>
                      <a:r>
                        <a:rPr lang="en-US" sz="1400" b="1" dirty="0"/>
                        <a:t>Solenoid magnetic field, T</a:t>
                      </a:r>
                      <a:endParaRPr lang="ru-RU" sz="1400" b="1" dirty="0"/>
                    </a:p>
                    <a:p>
                      <a:r>
                        <a:rPr lang="en-US" sz="1400" b="1" baseline="0" dirty="0"/>
                        <a:t>   </a:t>
                      </a:r>
                      <a:r>
                        <a:rPr lang="en-US" sz="1400" b="1" dirty="0"/>
                        <a:t>Field inhomogeneity, </a:t>
                      </a:r>
                      <a:r>
                        <a:rPr lang="en-US" sz="1400" b="1" dirty="0">
                          <a:sym typeface="Symbol" panose="05050102010706020507" pitchFamily="18" charset="2"/>
                        </a:rPr>
                        <a:t>B/B</a:t>
                      </a:r>
                      <a:endParaRPr lang="ru-RU" sz="1400" b="1" dirty="0"/>
                    </a:p>
                  </a:txBody>
                  <a:tcPr marL="68578" marR="68578" marT="34252" marB="34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0.05 – 0.2</a:t>
                      </a:r>
                      <a:endParaRPr lang="ru-RU" sz="1400" b="1" dirty="0"/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>
                          <a:sym typeface="Symbol" panose="05050102010706020507" pitchFamily="18" charset="2"/>
                        </a:rPr>
                        <a:t></a:t>
                      </a:r>
                      <a:r>
                        <a:rPr lang="en-US" sz="1400" b="1" dirty="0">
                          <a:sym typeface="Symbol" panose="05050102010706020507" pitchFamily="18" charset="2"/>
                        </a:rPr>
                        <a:t> 110</a:t>
                      </a:r>
                      <a:r>
                        <a:rPr lang="en-US" sz="1400" b="1" baseline="30000" dirty="0">
                          <a:sym typeface="Symbol" panose="05050102010706020507" pitchFamily="18" charset="2"/>
                        </a:rPr>
                        <a:t>-5</a:t>
                      </a:r>
                      <a:endParaRPr lang="ru-RU" sz="1400" b="1" dirty="0"/>
                    </a:p>
                  </a:txBody>
                  <a:tcPr marL="68578" marR="68578" marT="34252" marB="34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12315" name="Рисунок 25">
            <a:extLst>
              <a:ext uri="{FF2B5EF4-FFF2-40B4-BE49-F238E27FC236}">
                <a16:creationId xmlns:a16="http://schemas.microsoft.com/office/drawing/2014/main" id="{84CDA5D2-1A64-4B2A-AED0-26A8FB18048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8397" y="5067916"/>
            <a:ext cx="1522413" cy="136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16" name="Рисунок 1">
            <a:extLst>
              <a:ext uri="{FF2B5EF4-FFF2-40B4-BE49-F238E27FC236}">
                <a16:creationId xmlns:a16="http://schemas.microsoft.com/office/drawing/2014/main" id="{E52FC389-9599-4729-B487-BBB2185F8D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910" y="5059979"/>
            <a:ext cx="1858962" cy="139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17" name="Прямоугольник 1">
            <a:extLst>
              <a:ext uri="{FF2B5EF4-FFF2-40B4-BE49-F238E27FC236}">
                <a16:creationId xmlns:a16="http://schemas.microsoft.com/office/drawing/2014/main" id="{FE8C84B7-8A8E-4369-950D-4733EC1E67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9774" y="5781152"/>
            <a:ext cx="482912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ru-RU" sz="1800" b="1" dirty="0">
                <a:solidFill>
                  <a:srgbClr val="0000CC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Beginning of mounting – October of 2022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ru-RU" sz="1800" b="1" dirty="0">
                <a:solidFill>
                  <a:srgbClr val="0000CC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First beam tests – </a:t>
            </a:r>
            <a:r>
              <a:rPr lang="en-US" altLang="ru-RU" sz="1800" b="1" dirty="0">
                <a:solidFill>
                  <a:srgbClr val="FF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Sumer 2023 </a:t>
            </a:r>
            <a:endParaRPr lang="ru-RU" altLang="ru-RU" sz="1800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pic>
        <p:nvPicPr>
          <p:cNvPr id="12318" name="Рисунок 21">
            <a:extLst>
              <a:ext uri="{FF2B5EF4-FFF2-40B4-BE49-F238E27FC236}">
                <a16:creationId xmlns:a16="http://schemas.microsoft.com/office/drawing/2014/main" id="{5BD6D33A-A7F8-4D22-B665-37455CEE6D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11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2588" y="1684892"/>
            <a:ext cx="48895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2">
            <a:extLst>
              <a:ext uri="{FF2B5EF4-FFF2-40B4-BE49-F238E27FC236}">
                <a16:creationId xmlns:a16="http://schemas.microsoft.com/office/drawing/2014/main" id="{BD53B051-54C1-FF80-EAA0-A99431237C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42732" y="341838"/>
            <a:ext cx="302123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buClr>
                <a:srgbClr val="FF0000"/>
              </a:buClr>
            </a:pPr>
            <a:r>
              <a:rPr lang="en-US" altLang="ru-RU" sz="2400" b="1" dirty="0">
                <a:solidFill>
                  <a:srgbClr val="002060"/>
                </a:solidFill>
              </a:rPr>
              <a:t>Contract with BINP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 descr="NICA_header_blue.tif">
            <a:extLst>
              <a:ext uri="{FF2B5EF4-FFF2-40B4-BE49-F238E27FC236}">
                <a16:creationId xmlns:a16="http://schemas.microsoft.com/office/drawing/2014/main" id="{03B175E8-7373-4349-92FC-530CF5F0FA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80" y="14363"/>
            <a:ext cx="9144000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Номер слайда 1">
            <a:extLst>
              <a:ext uri="{FF2B5EF4-FFF2-40B4-BE49-F238E27FC236}">
                <a16:creationId xmlns:a16="http://schemas.microsoft.com/office/drawing/2014/main" id="{5E6580E2-E106-4D8D-B1DE-F67C6BEA4104}"/>
              </a:ext>
            </a:extLst>
          </p:cNvPr>
          <p:cNvSpPr txBox="1">
            <a:spLocks/>
          </p:cNvSpPr>
          <p:nvPr/>
        </p:nvSpPr>
        <p:spPr bwMode="auto">
          <a:xfrm>
            <a:off x="7010400" y="6570195"/>
            <a:ext cx="2133600" cy="3651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898989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fld id="{34E65C6D-9F09-4360-BD58-7973B6DE26CF}" type="slidenum">
              <a:rPr lang="ru-RU" altLang="ru-RU" smtClean="0"/>
              <a:pPr/>
              <a:t>33</a:t>
            </a:fld>
            <a:endParaRPr lang="ru-RU" altLang="ru-RU" dirty="0"/>
          </a:p>
        </p:txBody>
      </p:sp>
      <p:grpSp>
        <p:nvGrpSpPr>
          <p:cNvPr id="11" name="Gruppieren">
            <a:extLst>
              <a:ext uri="{FF2B5EF4-FFF2-40B4-BE49-F238E27FC236}">
                <a16:creationId xmlns:a16="http://schemas.microsoft.com/office/drawing/2014/main" id="{3BADB918-B017-4C19-909E-7571AD7D2AD5}"/>
              </a:ext>
            </a:extLst>
          </p:cNvPr>
          <p:cNvGrpSpPr>
            <a:grpSpLocks/>
          </p:cNvGrpSpPr>
          <p:nvPr/>
        </p:nvGrpSpPr>
        <p:grpSpPr bwMode="auto">
          <a:xfrm>
            <a:off x="165100" y="6278563"/>
            <a:ext cx="8797925" cy="568325"/>
            <a:chOff x="0" y="0"/>
            <a:chExt cx="8799077" cy="567611"/>
          </a:xfrm>
        </p:grpSpPr>
        <p:pic>
          <p:nvPicPr>
            <p:cNvPr id="12" name="JINR_logo_alpha.png" descr="JINR_logo_alpha.png">
              <a:extLst>
                <a:ext uri="{FF2B5EF4-FFF2-40B4-BE49-F238E27FC236}">
                  <a16:creationId xmlns:a16="http://schemas.microsoft.com/office/drawing/2014/main" id="{783A9E44-F111-4B9A-B2D1-0A6DC492F4D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8174684" y="0"/>
              <a:ext cx="624393" cy="540600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</p:pic>
        <p:pic>
          <p:nvPicPr>
            <p:cNvPr id="13" name="NICA_logo_alpha.png" descr="NICA_logo_alpha.png">
              <a:extLst>
                <a:ext uri="{FF2B5EF4-FFF2-40B4-BE49-F238E27FC236}">
                  <a16:creationId xmlns:a16="http://schemas.microsoft.com/office/drawing/2014/main" id="{2BEE9ACD-4AB5-497F-9D59-62451C3ECAD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0" y="94554"/>
              <a:ext cx="926575" cy="473057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</p:pic>
      </p:grpSp>
      <p:sp>
        <p:nvSpPr>
          <p:cNvPr id="32770" name="Заголовок 1">
            <a:extLst>
              <a:ext uri="{FF2B5EF4-FFF2-40B4-BE49-F238E27FC236}">
                <a16:creationId xmlns:a16="http://schemas.microsoft.com/office/drawing/2014/main" id="{5933E146-715E-4907-8FF7-E19276044C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50" y="1588"/>
            <a:ext cx="6484938" cy="506412"/>
          </a:xfrm>
          <a:solidFill>
            <a:srgbClr val="C6D9F1">
              <a:alpha val="72157"/>
            </a:srgbClr>
          </a:solidFill>
          <a:ln w="12700">
            <a:miter lim="400000"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45719" rIns="45719">
            <a:sp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ru-RU" sz="2800" b="1" i="1" dirty="0">
                <a:solidFill>
                  <a:srgbClr val="140076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Synchronization and LLRF system</a:t>
            </a:r>
            <a:endParaRPr lang="ru-RU" altLang="ru-RU" sz="2800" b="1" i="1" dirty="0">
              <a:solidFill>
                <a:srgbClr val="140076"/>
              </a:solidFill>
              <a:effectLst>
                <a:outerShdw blurRad="38100" dist="38100" dir="2700000" rotWithShape="0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CD87D73A-AB32-4A9F-846F-531A529CE398}"/>
              </a:ext>
            </a:extLst>
          </p:cNvPr>
          <p:cNvGraphicFramePr>
            <a:graphicFrameLocks noGrp="1"/>
          </p:cNvGraphicFramePr>
          <p:nvPr/>
        </p:nvGraphicFramePr>
        <p:xfrm>
          <a:off x="31750" y="1339850"/>
          <a:ext cx="4799013" cy="3665538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988322">
                  <a:extLst>
                    <a:ext uri="{9D8B030D-6E8A-4147-A177-3AD203B41FA5}">
                      <a16:colId xmlns:a16="http://schemas.microsoft.com/office/drawing/2014/main" val="3421014401"/>
                    </a:ext>
                  </a:extLst>
                </a:gridCol>
                <a:gridCol w="3810691">
                  <a:extLst>
                    <a:ext uri="{9D8B030D-6E8A-4147-A177-3AD203B41FA5}">
                      <a16:colId xmlns:a16="http://schemas.microsoft.com/office/drawing/2014/main" val="3717325449"/>
                    </a:ext>
                  </a:extLst>
                </a:gridCol>
              </a:tblGrid>
              <a:tr h="1098114">
                <a:tc>
                  <a:txBody>
                    <a:bodyPr/>
                    <a:lstStyle/>
                    <a:p>
                      <a:pPr marL="342900" lvl="0" indent="-342900" fontAlgn="base" hangingPunct="0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200" dirty="0" err="1">
                          <a:effectLst/>
                        </a:rPr>
                        <a:t>Stage</a:t>
                      </a:r>
                      <a:r>
                        <a:rPr lang="ru-RU" sz="1200" dirty="0">
                          <a:effectLst/>
                        </a:rPr>
                        <a:t> 1 </a:t>
                      </a:r>
                      <a:endParaRPr lang="ru-RU" sz="1100" dirty="0">
                        <a:effectLst/>
                      </a:endParaRPr>
                    </a:p>
                    <a:p>
                      <a:pPr fontAlgn="base" hangingPunc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 (</a:t>
                      </a:r>
                      <a:r>
                        <a:rPr lang="en-US" sz="1200" dirty="0">
                          <a:effectLst/>
                        </a:rPr>
                        <a:t>T0 + 7 months) </a:t>
                      </a:r>
                      <a:endParaRPr lang="ru-RU" sz="1100" dirty="0">
                        <a:effectLst/>
                      </a:endParaRPr>
                    </a:p>
                    <a:p>
                      <a:pPr marL="228600" fontAlgn="base" hangingPunc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2" marR="68572" marT="0" marB="0"/>
                </a:tc>
                <a:tc>
                  <a:txBody>
                    <a:bodyPr/>
                    <a:lstStyle/>
                    <a:p>
                      <a:pPr fontAlgn="base" hangingPunc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Development of the NICA Injection complex (</a:t>
                      </a:r>
                      <a:r>
                        <a:rPr lang="en-US" sz="1200" dirty="0" err="1">
                          <a:effectLst/>
                        </a:rPr>
                        <a:t>Booster+Nuclotron</a:t>
                      </a:r>
                      <a:r>
                        <a:rPr lang="en-US" sz="1200" dirty="0">
                          <a:effectLst/>
                        </a:rPr>
                        <a:t>) Synchronization system, its testing on the Executive’s site, and its delivery to the Customer.</a:t>
                      </a:r>
                      <a:endParaRPr lang="ru-RU" sz="1100" dirty="0">
                        <a:effectLst/>
                      </a:endParaRPr>
                    </a:p>
                    <a:p>
                      <a:pPr fontAlgn="base" hangingPunc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Two LLRF Prototypes are provided up to this stage and testing is started during the </a:t>
                      </a:r>
                      <a:r>
                        <a:rPr lang="en-US" sz="1200" dirty="0" err="1">
                          <a:effectLst/>
                        </a:rPr>
                        <a:t>Nuclotron</a:t>
                      </a:r>
                      <a:r>
                        <a:rPr lang="en-US" sz="1200" dirty="0">
                          <a:effectLst/>
                        </a:rPr>
                        <a:t>-Booster run.</a:t>
                      </a:r>
                      <a:endParaRPr lang="ru-RU" sz="1200" dirty="0">
                        <a:effectLst/>
                      </a:endParaRPr>
                    </a:p>
                    <a:p>
                      <a:pPr fontAlgn="base" hangingPunc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</a:endParaRPr>
                    </a:p>
                  </a:txBody>
                  <a:tcPr marL="68572" marR="68572" marT="0" marB="0"/>
                </a:tc>
                <a:extLst>
                  <a:ext uri="{0D108BD9-81ED-4DB2-BD59-A6C34878D82A}">
                    <a16:rowId xmlns:a16="http://schemas.microsoft.com/office/drawing/2014/main" val="3138708102"/>
                  </a:ext>
                </a:extLst>
              </a:tr>
              <a:tr h="726921">
                <a:tc>
                  <a:txBody>
                    <a:bodyPr/>
                    <a:lstStyle/>
                    <a:p>
                      <a:pPr algn="ctr" fontAlgn="base" hangingPunc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2.Stage 2/</a:t>
                      </a:r>
                      <a:endParaRPr lang="ru-RU" sz="1100" dirty="0">
                        <a:effectLst/>
                      </a:endParaRPr>
                    </a:p>
                    <a:p>
                      <a:pPr algn="ctr" fontAlgn="base" hangingPunc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(T0 + 13 </a:t>
                      </a:r>
                      <a:r>
                        <a:rPr lang="ru-RU" sz="1200" dirty="0" err="1">
                          <a:effectLst/>
                        </a:rPr>
                        <a:t>months</a:t>
                      </a:r>
                      <a:r>
                        <a:rPr lang="ru-RU" sz="1200" dirty="0">
                          <a:effectLst/>
                        </a:rPr>
                        <a:t> ) 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2" marR="68572" marT="0" marB="0"/>
                </a:tc>
                <a:tc>
                  <a:txBody>
                    <a:bodyPr/>
                    <a:lstStyle/>
                    <a:p>
                      <a:pPr fontAlgn="base" hangingPunc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Development of the first revision of NICA Injection complex LLRF system and on-site testing; Development of NICA Collider Synchronization System</a:t>
                      </a:r>
                      <a:r>
                        <a:rPr lang="ru-RU" sz="1200" dirty="0">
                          <a:effectLst/>
                        </a:rPr>
                        <a:t> </a:t>
                      </a:r>
                    </a:p>
                    <a:p>
                      <a:pPr fontAlgn="base" hangingPunc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2" marR="68572" marT="0" marB="0"/>
                </a:tc>
                <a:extLst>
                  <a:ext uri="{0D108BD9-81ED-4DB2-BD59-A6C34878D82A}">
                    <a16:rowId xmlns:a16="http://schemas.microsoft.com/office/drawing/2014/main" val="1941977991"/>
                  </a:ext>
                </a:extLst>
              </a:tr>
              <a:tr h="556791">
                <a:tc>
                  <a:txBody>
                    <a:bodyPr/>
                    <a:lstStyle/>
                    <a:p>
                      <a:pPr algn="ctr" fontAlgn="base" hangingPunc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3.Stage 3/ </a:t>
                      </a:r>
                      <a:endParaRPr lang="ru-RU" sz="1100">
                        <a:effectLst/>
                      </a:endParaRPr>
                    </a:p>
                    <a:p>
                      <a:pPr algn="ctr" fontAlgn="base" hangingPunc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(T0 + 19 months ) 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2" marR="68572" marT="0" marB="0"/>
                </a:tc>
                <a:tc>
                  <a:txBody>
                    <a:bodyPr/>
                    <a:lstStyle/>
                    <a:p>
                      <a:pPr fontAlgn="base" hangingPunc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Development and testing of the final revision of synchronization and LLRF systems of the NICA complex. 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2" marR="68572" marT="0" marB="0"/>
                </a:tc>
                <a:extLst>
                  <a:ext uri="{0D108BD9-81ED-4DB2-BD59-A6C34878D82A}">
                    <a16:rowId xmlns:a16="http://schemas.microsoft.com/office/drawing/2014/main" val="1498859323"/>
                  </a:ext>
                </a:extLst>
              </a:tr>
              <a:tr h="726921">
                <a:tc>
                  <a:txBody>
                    <a:bodyPr/>
                    <a:lstStyle/>
                    <a:p>
                      <a:pPr algn="ctr" fontAlgn="base" hangingPunc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4.Stage 4/ </a:t>
                      </a:r>
                      <a:endParaRPr lang="ru-RU" sz="1100">
                        <a:effectLst/>
                      </a:endParaRPr>
                    </a:p>
                    <a:p>
                      <a:pPr algn="ctr" fontAlgn="base" hangingPunc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(T0 + 21 months ) 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2" marR="68572" marT="0" marB="0"/>
                </a:tc>
                <a:tc>
                  <a:txBody>
                    <a:bodyPr/>
                    <a:lstStyle/>
                    <a:p>
                      <a:pPr fontAlgn="base" hangingPunc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Services for mounting, final software installation and testing of the NICA Accelerator complex Synchronization and LLRF systems./</a:t>
                      </a:r>
                      <a:endParaRPr lang="ru-RU" sz="1200" dirty="0">
                        <a:effectLst/>
                      </a:endParaRPr>
                    </a:p>
                    <a:p>
                      <a:pPr fontAlgn="base" hangingPunc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2" marR="68572" marT="0" marB="0"/>
                </a:tc>
                <a:extLst>
                  <a:ext uri="{0D108BD9-81ED-4DB2-BD59-A6C34878D82A}">
                    <a16:rowId xmlns:a16="http://schemas.microsoft.com/office/drawing/2014/main" val="284531131"/>
                  </a:ext>
                </a:extLst>
              </a:tr>
              <a:tr h="556791">
                <a:tc>
                  <a:txBody>
                    <a:bodyPr/>
                    <a:lstStyle/>
                    <a:p>
                      <a:pPr algn="ctr" fontAlgn="base" hangingPunc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5.Stage 5 </a:t>
                      </a:r>
                      <a:endParaRPr lang="ru-RU" sz="1100" dirty="0">
                        <a:effectLst/>
                      </a:endParaRPr>
                    </a:p>
                    <a:p>
                      <a:pPr algn="ctr" fontAlgn="base" hangingPunc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(T0 + 25 months ) 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2" marR="68572" marT="0" marB="0"/>
                </a:tc>
                <a:tc>
                  <a:txBody>
                    <a:bodyPr/>
                    <a:lstStyle/>
                    <a:p>
                      <a:pPr fontAlgn="base" hangingPunc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Services for SAT and commissioning of the NICA Accelerator complex Synchronization and LLRF systems.</a:t>
                      </a: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2" marR="68572" marT="0" marB="0"/>
                </a:tc>
                <a:extLst>
                  <a:ext uri="{0D108BD9-81ED-4DB2-BD59-A6C34878D82A}">
                    <a16:rowId xmlns:a16="http://schemas.microsoft.com/office/drawing/2014/main" val="816824360"/>
                  </a:ext>
                </a:extLst>
              </a:tr>
            </a:tbl>
          </a:graphicData>
        </a:graphic>
      </p:graphicFrame>
      <p:sp>
        <p:nvSpPr>
          <p:cNvPr id="15384" name="Прямоугольник 5">
            <a:extLst>
              <a:ext uri="{FF2B5EF4-FFF2-40B4-BE49-F238E27FC236}">
                <a16:creationId xmlns:a16="http://schemas.microsoft.com/office/drawing/2014/main" id="{CD681EC6-792A-4769-827A-56DD927AE9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713" y="5026025"/>
            <a:ext cx="9037637" cy="1287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ru-RU" sz="1800" b="1" dirty="0">
                <a:solidFill>
                  <a:srgbClr val="0000CC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Start of Contract with COSY Lab –</a:t>
            </a:r>
            <a:r>
              <a:rPr lang="en-US" altLang="ru-RU" sz="1800" b="1" dirty="0">
                <a:solidFill>
                  <a:srgbClr val="FF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November 2021 </a:t>
            </a:r>
          </a:p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ru-RU" sz="1800" b="1" dirty="0">
                <a:solidFill>
                  <a:srgbClr val="0000CC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Synchronization and LLRF of Booster and Nuclotron – </a:t>
            </a:r>
            <a:r>
              <a:rPr lang="en-US" altLang="ru-RU" sz="1800" b="1" dirty="0">
                <a:solidFill>
                  <a:srgbClr val="FF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December 2022</a:t>
            </a:r>
          </a:p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ru-RU" sz="1800" b="1" dirty="0">
                <a:solidFill>
                  <a:srgbClr val="0000CC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Mounting and testing of NICA synchronization and  LLRF –  </a:t>
            </a:r>
            <a:r>
              <a:rPr lang="en-US" altLang="ru-RU" sz="1800" b="1" u="sng" dirty="0">
                <a:solidFill>
                  <a:srgbClr val="FF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June 2023</a:t>
            </a:r>
            <a:endParaRPr lang="ru-RU" altLang="ru-RU" sz="1800" u="sng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15385" name="Заголовок 1">
            <a:extLst>
              <a:ext uri="{FF2B5EF4-FFF2-40B4-BE49-F238E27FC236}">
                <a16:creationId xmlns:a16="http://schemas.microsoft.com/office/drawing/2014/main" id="{7F317CB4-6C73-4992-BF6E-7896CF7225AF}"/>
              </a:ext>
            </a:extLst>
          </p:cNvPr>
          <p:cNvSpPr txBox="1">
            <a:spLocks/>
          </p:cNvSpPr>
          <p:nvPr/>
        </p:nvSpPr>
        <p:spPr bwMode="auto">
          <a:xfrm>
            <a:off x="179388" y="915988"/>
            <a:ext cx="8535987" cy="50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ru-RU" sz="2400" b="1">
                <a:solidFill>
                  <a:srgbClr val="002060"/>
                </a:solidFill>
              </a:rPr>
              <a:t>Synchronization: </a:t>
            </a:r>
            <a:r>
              <a:rPr lang="ru-RU" altLang="ru-RU" sz="2400" b="1">
                <a:solidFill>
                  <a:srgbClr val="002060"/>
                </a:solidFill>
              </a:rPr>
              <a:t>317+31</a:t>
            </a:r>
            <a:r>
              <a:rPr lang="en-US" altLang="ru-RU" sz="2400" b="1">
                <a:solidFill>
                  <a:srgbClr val="002060"/>
                </a:solidFill>
              </a:rPr>
              <a:t>+91 channels.      LLRF: 30 channels</a:t>
            </a:r>
            <a:endParaRPr lang="ru-RU" altLang="ru-RU" sz="2400" b="1">
              <a:solidFill>
                <a:srgbClr val="002060"/>
              </a:solidFill>
            </a:endParaRPr>
          </a:p>
        </p:txBody>
      </p:sp>
      <p:pic>
        <p:nvPicPr>
          <p:cNvPr id="15386" name="Рисунок 4">
            <a:extLst>
              <a:ext uri="{FF2B5EF4-FFF2-40B4-BE49-F238E27FC236}">
                <a16:creationId xmlns:a16="http://schemas.microsoft.com/office/drawing/2014/main" id="{25C65640-276C-4B84-9E23-88EF3CBB76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3"/>
          <a:stretch>
            <a:fillRect/>
          </a:stretch>
        </p:blipFill>
        <p:spPr bwMode="auto">
          <a:xfrm>
            <a:off x="4760913" y="1341438"/>
            <a:ext cx="4297362" cy="3630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2">
            <a:extLst>
              <a:ext uri="{FF2B5EF4-FFF2-40B4-BE49-F238E27FC236}">
                <a16:creationId xmlns:a16="http://schemas.microsoft.com/office/drawing/2014/main" id="{7164F4D6-E1D6-7459-19B2-3704301290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41972" y="438475"/>
            <a:ext cx="172643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buClr>
                <a:srgbClr val="FF0000"/>
              </a:buClr>
            </a:pPr>
            <a:r>
              <a:rPr lang="en-US" altLang="ru-RU" sz="2400" b="1" dirty="0">
                <a:solidFill>
                  <a:srgbClr val="002060"/>
                </a:solidFill>
              </a:rPr>
              <a:t>COZYLAB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3" descr="NICA_header_blue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AutoShape 8" descr="https://docs.google.com/spreadsheets/d/15CfIiAB_0BMnQy9zXgZSd5fLoAS8oT8tuCXOm72lo40/pubchart?oid=1129729142&amp;format=imag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5" name="TextBox 2"/>
          <p:cNvSpPr txBox="1">
            <a:spLocks noChangeArrowheads="1"/>
          </p:cNvSpPr>
          <p:nvPr/>
        </p:nvSpPr>
        <p:spPr bwMode="auto">
          <a:xfrm>
            <a:off x="111934" y="835170"/>
            <a:ext cx="8920132" cy="4154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ru-RU" sz="2800" b="1" dirty="0">
                <a:solidFill>
                  <a:srgbClr val="170CF4"/>
                </a:solidFill>
              </a:rPr>
              <a:t>During last beam runs of the injection complex was demonstrated:</a:t>
            </a:r>
          </a:p>
          <a:p>
            <a:pPr marL="342900" indent="-342900" eaLnBrk="1" hangingPunct="1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n-US" altLang="ru-RU" sz="2000" dirty="0"/>
              <a:t>Stable operation of the HILAC &amp; Booster; </a:t>
            </a:r>
          </a:p>
          <a:p>
            <a:pPr marL="342900" indent="-342900" eaLnBrk="1" hangingPunct="1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n-US" altLang="ru-RU" sz="2000" dirty="0"/>
              <a:t>Low beam losses at all stages of acceleration;</a:t>
            </a:r>
            <a:endParaRPr lang="ru-RU" altLang="ru-RU" sz="2000" dirty="0"/>
          </a:p>
          <a:p>
            <a:pPr marL="342900" indent="-342900" eaLnBrk="1" hangingPunct="1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n-US" altLang="ru-RU" sz="2000" dirty="0"/>
              <a:t>Real possibility to acceleration of different ion species</a:t>
            </a:r>
          </a:p>
          <a:p>
            <a:pPr marL="342900" indent="-342900" eaLnBrk="1" hangingPunct="1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n-US" altLang="ru-RU" sz="2000" dirty="0"/>
              <a:t>High quality of the slowly extracted beam form the NUCLOTRON - </a:t>
            </a:r>
          </a:p>
          <a:p>
            <a:pPr eaLnBrk="1" hangingPunct="1">
              <a:lnSpc>
                <a:spcPct val="120000"/>
              </a:lnSpc>
            </a:pPr>
            <a:r>
              <a:rPr lang="en-US" altLang="ru-RU" sz="2000" dirty="0"/>
              <a:t>	emittances, profiles, spill structure;</a:t>
            </a:r>
          </a:p>
          <a:p>
            <a:pPr marL="342900" indent="-342900" eaLnBrk="1" hangingPunct="1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n-US" altLang="ru-RU" sz="2000" dirty="0"/>
              <a:t>Stable operation of the new PS system of the beam transfer channels to BM@N (fix target exp.)</a:t>
            </a:r>
          </a:p>
          <a:p>
            <a:pPr marL="342900" indent="-342900" eaLnBrk="1" hangingPunct="1">
              <a:buFont typeface="Wingdings" panose="05000000000000000000" pitchFamily="2" charset="2"/>
              <a:buChar char="ü"/>
            </a:pPr>
            <a:endParaRPr lang="en-US" altLang="ru-RU" sz="2000" dirty="0"/>
          </a:p>
          <a:p>
            <a:pPr lvl="2" indent="0" eaLnBrk="1" hangingPunct="1"/>
            <a:endParaRPr lang="en-US" altLang="ru-RU" sz="20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55575" y="4259230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ru-RU" sz="2400" b="1" dirty="0">
                <a:solidFill>
                  <a:srgbClr val="FF0000"/>
                </a:solidFill>
              </a:rPr>
              <a:t>For operation of the NICA injection complex for collider,</a:t>
            </a:r>
            <a:endParaRPr lang="ru-RU" sz="2400" b="1" dirty="0">
              <a:solidFill>
                <a:srgbClr val="00FF00"/>
              </a:solidFill>
            </a:endParaRPr>
          </a:p>
        </p:txBody>
      </p:sp>
      <p:sp>
        <p:nvSpPr>
          <p:cNvPr id="8" name="Номер слайда 1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92875"/>
            <a:ext cx="2133600" cy="36512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34E65C6D-9F09-4360-BD58-7973B6DE26CF}" type="slidenum">
              <a:rPr lang="ru-RU" altLang="ru-RU"/>
              <a:pPr/>
              <a:t>34</a:t>
            </a:fld>
            <a:endParaRPr lang="ru-RU" altLang="ru-RU" dirty="0"/>
          </a:p>
        </p:txBody>
      </p:sp>
      <p:sp>
        <p:nvSpPr>
          <p:cNvPr id="10" name="TextBox 3"/>
          <p:cNvSpPr txBox="1"/>
          <p:nvPr/>
        </p:nvSpPr>
        <p:spPr>
          <a:xfrm>
            <a:off x="0" y="0"/>
            <a:ext cx="4490976" cy="523220"/>
          </a:xfrm>
          <a:prstGeom prst="rect">
            <a:avLst/>
          </a:prstGeom>
          <a:solidFill>
            <a:srgbClr val="C6D9F1">
              <a:alpha val="72157"/>
            </a:srgbClr>
          </a:solidFill>
          <a:ln w="12700">
            <a:miter lim="400000"/>
          </a:ln>
          <a:extLst>
            <a:ext uri="{C572A759-6A51-4108-AA02-DFA0A04FC94B}"/>
          </a:extLst>
        </p:spPr>
        <p:txBody>
          <a:bodyPr wrap="square" lIns="45719" rIns="45719">
            <a:spAutoFit/>
          </a:bodyPr>
          <a:lstStyle>
            <a:lvl1pPr algn="ctr">
              <a:defRPr sz="3600">
                <a:solidFill>
                  <a:srgbClr val="254061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ru-RU" sz="2800" b="1" i="1" dirty="0">
                <a:solidFill>
                  <a:srgbClr val="1400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Summary</a:t>
            </a:r>
          </a:p>
        </p:txBody>
      </p:sp>
      <p:grpSp>
        <p:nvGrpSpPr>
          <p:cNvPr id="11" name="Gruppieren"/>
          <p:cNvGrpSpPr>
            <a:grpSpLocks/>
          </p:cNvGrpSpPr>
          <p:nvPr/>
        </p:nvGrpSpPr>
        <p:grpSpPr bwMode="auto">
          <a:xfrm>
            <a:off x="92013" y="6250076"/>
            <a:ext cx="8797925" cy="568325"/>
            <a:chOff x="0" y="0"/>
            <a:chExt cx="8799077" cy="567611"/>
          </a:xfrm>
        </p:grpSpPr>
        <p:pic>
          <p:nvPicPr>
            <p:cNvPr id="12" name="JINR_logo_alpha.png" descr="JINR_logo_alpha.png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8174684" y="0"/>
              <a:ext cx="624393" cy="540600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</p:pic>
        <p:pic>
          <p:nvPicPr>
            <p:cNvPr id="13" name="NICA_logo_alpha.png" descr="NICA_logo_alpha.png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0" y="94554"/>
              <a:ext cx="926575" cy="473057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</p:pic>
      </p:grpSp>
      <p:sp>
        <p:nvSpPr>
          <p:cNvPr id="16" name="Прямоугольник 15"/>
          <p:cNvSpPr/>
          <p:nvPr/>
        </p:nvSpPr>
        <p:spPr>
          <a:xfrm>
            <a:off x="1043507" y="4606422"/>
            <a:ext cx="7534275" cy="20506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ru-RU" sz="2000" b="1" i="1" u="sng" dirty="0">
                <a:solidFill>
                  <a:srgbClr val="00B050"/>
                </a:solidFill>
                <a:sym typeface="Symbol" panose="05050102010706020507" pitchFamily="18" charset="2"/>
              </a:rPr>
              <a:t> </a:t>
            </a:r>
            <a:r>
              <a:rPr lang="en-US" altLang="ru-RU" sz="2000" b="1" i="1" u="sng" dirty="0">
                <a:solidFill>
                  <a:srgbClr val="00B050"/>
                </a:solidFill>
              </a:rPr>
              <a:t>Increasing of operation stability of all main systems</a:t>
            </a:r>
            <a:endParaRPr lang="ru-RU" altLang="ru-RU" sz="2000" b="1" i="1" u="sng" dirty="0">
              <a:solidFill>
                <a:srgbClr val="00B050"/>
              </a:solidFill>
            </a:endParaRPr>
          </a:p>
          <a:p>
            <a:pPr>
              <a:lnSpc>
                <a:spcPct val="130000"/>
              </a:lnSpc>
            </a:pPr>
            <a:r>
              <a:rPr lang="en-US" altLang="ru-RU" sz="2000" b="1" i="1" u="sng" dirty="0">
                <a:solidFill>
                  <a:srgbClr val="00B050"/>
                </a:solidFill>
                <a:sym typeface="Symbol" panose="05050102010706020507" pitchFamily="18" charset="2"/>
              </a:rPr>
              <a:t> </a:t>
            </a:r>
            <a:r>
              <a:rPr lang="en-US" altLang="ru-RU" sz="2000" b="1" i="1" u="sng" dirty="0">
                <a:solidFill>
                  <a:srgbClr val="00B050"/>
                </a:solidFill>
              </a:rPr>
              <a:t>Minimization of beam losses on all stages</a:t>
            </a:r>
          </a:p>
          <a:p>
            <a:pPr>
              <a:lnSpc>
                <a:spcPct val="130000"/>
              </a:lnSpc>
            </a:pPr>
            <a:r>
              <a:rPr lang="en-US" altLang="ru-RU" sz="2000" b="1" i="1" u="sng" dirty="0">
                <a:solidFill>
                  <a:srgbClr val="00B050"/>
                </a:solidFill>
                <a:sym typeface="Symbol" panose="05050102010706020507" pitchFamily="18" charset="2"/>
              </a:rPr>
              <a:t> </a:t>
            </a:r>
            <a:r>
              <a:rPr lang="en-US" altLang="ru-RU" sz="2000" b="1" i="1" u="sng" dirty="0">
                <a:solidFill>
                  <a:srgbClr val="00B050"/>
                </a:solidFill>
              </a:rPr>
              <a:t>Development of injection and other main systems</a:t>
            </a:r>
            <a:endParaRPr lang="ru-RU" altLang="ru-RU" sz="2000" b="1" i="1" u="sng" dirty="0">
              <a:solidFill>
                <a:srgbClr val="00B050"/>
              </a:solidFill>
            </a:endParaRPr>
          </a:p>
          <a:p>
            <a:pPr>
              <a:lnSpc>
                <a:spcPct val="130000"/>
              </a:lnSpc>
            </a:pPr>
            <a:r>
              <a:rPr lang="en-US" altLang="ru-RU" sz="2000" b="1" i="1" u="sng" dirty="0">
                <a:solidFill>
                  <a:srgbClr val="00B050"/>
                </a:solidFill>
                <a:sym typeface="Symbol" panose="05050102010706020507" pitchFamily="18" charset="2"/>
              </a:rPr>
              <a:t> Development of automatization and control</a:t>
            </a:r>
          </a:p>
          <a:p>
            <a:pPr>
              <a:lnSpc>
                <a:spcPct val="130000"/>
              </a:lnSpc>
            </a:pPr>
            <a:r>
              <a:rPr lang="en-US" altLang="ru-RU" sz="2000" b="1" i="1" u="sng" dirty="0">
                <a:solidFill>
                  <a:srgbClr val="00B050"/>
                </a:solidFill>
                <a:sym typeface="Symbol" panose="05050102010706020507" pitchFamily="18" charset="2"/>
              </a:rPr>
              <a:t> new  global synchronization </a:t>
            </a:r>
            <a:endParaRPr lang="en-US" altLang="ru-RU" sz="2000" b="1" i="1" u="sng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1773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6971"/>
    </mc:Choice>
    <mc:Fallback xmlns="">
      <p:transition advTm="26971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0" name="Номер слайда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76EA2ED8-E891-4D38-BBC1-B1950AC1FE54}" type="slidenum">
              <a:rPr lang="ru-RU" altLang="ru-RU"/>
              <a:pPr/>
              <a:t>35</a:t>
            </a:fld>
            <a:endParaRPr lang="ru-RU" altLang="ru-RU"/>
          </a:p>
        </p:txBody>
      </p:sp>
      <p:pic>
        <p:nvPicPr>
          <p:cNvPr id="34822" name="Picture 9" descr="NICA_header_bl-wh.t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1044575"/>
          </a:xfrm>
          <a:prstGeom prst="rect">
            <a:avLst/>
          </a:prstGeom>
          <a:solidFill>
            <a:srgbClr val="CCECFF"/>
          </a:solidFill>
          <a:ln w="9525">
            <a:noFill/>
            <a:miter lim="800000"/>
            <a:headEnd/>
            <a:tailEnd/>
          </a:ln>
        </p:spPr>
      </p:pic>
      <p:grpSp>
        <p:nvGrpSpPr>
          <p:cNvPr id="8" name="Gruppieren">
            <a:extLst>
              <a:ext uri="{FF2B5EF4-FFF2-40B4-BE49-F238E27FC236}">
                <a16:creationId xmlns:a16="http://schemas.microsoft.com/office/drawing/2014/main" id="{D34AD0FC-B541-470E-9202-738AC0013898}"/>
              </a:ext>
            </a:extLst>
          </p:cNvPr>
          <p:cNvGrpSpPr>
            <a:grpSpLocks/>
          </p:cNvGrpSpPr>
          <p:nvPr/>
        </p:nvGrpSpPr>
        <p:grpSpPr bwMode="auto">
          <a:xfrm>
            <a:off x="165100" y="6278563"/>
            <a:ext cx="8797925" cy="568325"/>
            <a:chOff x="0" y="0"/>
            <a:chExt cx="8799077" cy="567611"/>
          </a:xfrm>
        </p:grpSpPr>
        <p:pic>
          <p:nvPicPr>
            <p:cNvPr id="9" name="JINR_logo_alpha.png" descr="JINR_logo_alpha.png">
              <a:extLst>
                <a:ext uri="{FF2B5EF4-FFF2-40B4-BE49-F238E27FC236}">
                  <a16:creationId xmlns:a16="http://schemas.microsoft.com/office/drawing/2014/main" id="{9D9C7058-DE49-410E-8FA6-978DD2EFA03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8174684" y="0"/>
              <a:ext cx="624393" cy="540600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</p:pic>
        <p:pic>
          <p:nvPicPr>
            <p:cNvPr id="10" name="NICA_logo_alpha.png" descr="NICA_logo_alpha.png">
              <a:extLst>
                <a:ext uri="{FF2B5EF4-FFF2-40B4-BE49-F238E27FC236}">
                  <a16:creationId xmlns:a16="http://schemas.microsoft.com/office/drawing/2014/main" id="{F1BD40C3-4E63-4333-9361-9486149ECB1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0" y="94554"/>
              <a:ext cx="926575" cy="473057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</p:pic>
      </p:grp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0BF16DF-12CB-46DB-9E09-4FE4BFB6175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1" t="10803" r="5049" b="5443"/>
          <a:stretch/>
        </p:blipFill>
        <p:spPr>
          <a:xfrm>
            <a:off x="475165" y="863664"/>
            <a:ext cx="8292317" cy="5466028"/>
          </a:xfrm>
          <a:prstGeom prst="rect">
            <a:avLst/>
          </a:prstGeom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8069757F-FF5B-4F0F-909F-0AC9AED5624E}"/>
              </a:ext>
            </a:extLst>
          </p:cNvPr>
          <p:cNvPicPr>
            <a:picLocks noChangeArrowheads="1"/>
          </p:cNvPicPr>
          <p:nvPr/>
        </p:nvPicPr>
        <p:blipFill rotWithShape="1">
          <a:blip r:embed="rId7"/>
          <a:srcRect b="13030"/>
          <a:stretch/>
        </p:blipFill>
        <p:spPr bwMode="auto">
          <a:xfrm>
            <a:off x="3747246" y="5298140"/>
            <a:ext cx="1757343" cy="1037190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114300" dist="177800" dir="11400000" sx="103000" sy="103000" kx="110000" ky="200000" algn="tl" rotWithShape="0">
              <a:srgbClr val="000000">
                <a:alpha val="31000"/>
              </a:srgbClr>
            </a:outerShdw>
            <a:softEdge rad="596900"/>
          </a:effectLst>
          <a:scene3d>
            <a:camera prst="perspectiveRelaxed" fov="5100000">
              <a:rot lat="18900000" lon="0" rev="0"/>
            </a:camera>
            <a:lightRig rig="twoPt" dir="t">
              <a:rot lat="0" lon="0" rev="7200000"/>
            </a:lightRig>
          </a:scene3d>
          <a:sp3d extrusionH="127000" prstMaterial="powder">
            <a:bevelT w="22860" h="12700"/>
            <a:contourClr>
              <a:srgbClr val="FFFFFF"/>
            </a:contourClr>
          </a:sp3d>
        </p:spPr>
      </p:pic>
      <p:sp>
        <p:nvSpPr>
          <p:cNvPr id="13" name="Заголовок 1"/>
          <p:cNvSpPr txBox="1">
            <a:spLocks/>
          </p:cNvSpPr>
          <p:nvPr/>
        </p:nvSpPr>
        <p:spPr bwMode="auto">
          <a:xfrm>
            <a:off x="1872319" y="2088776"/>
            <a:ext cx="5406501" cy="609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39688" algn="ctr" eaLnBrk="1" hangingPunct="1">
              <a:spcBef>
                <a:spcPts val="3050"/>
              </a:spcBef>
              <a:defRPr/>
            </a:pPr>
            <a:r>
              <a:rPr lang="en-US" sz="4000" b="1" i="1" dirty="0">
                <a:solidFill>
                  <a:srgbClr val="33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sym typeface="Arial" pitchFamily="34" charset="0"/>
              </a:rPr>
              <a:t>Thank you for attention</a:t>
            </a:r>
          </a:p>
        </p:txBody>
      </p:sp>
    </p:spTree>
    <p:extLst>
      <p:ext uri="{BB962C8B-B14F-4D97-AF65-F5344CB8AC3E}">
        <p14:creationId xmlns:p14="http://schemas.microsoft.com/office/powerpoint/2010/main" val="2697194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Номер слайда 1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92875"/>
            <a:ext cx="2133600" cy="36512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34E65C6D-9F09-4360-BD58-7973B6DE26CF}" type="slidenum">
              <a:rPr lang="ru-RU" altLang="ru-RU"/>
              <a:pPr/>
              <a:t>4</a:t>
            </a:fld>
            <a:endParaRPr lang="ru-RU" altLang="ru-RU"/>
          </a:p>
        </p:txBody>
      </p:sp>
      <p:pic>
        <p:nvPicPr>
          <p:cNvPr id="4099" name="Picture 9" descr="NICA_header_bl-wh.t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1044575"/>
          </a:xfrm>
          <a:prstGeom prst="rect">
            <a:avLst/>
          </a:prstGeom>
          <a:solidFill>
            <a:srgbClr val="CCECFF"/>
          </a:solidFill>
          <a:ln w="9525">
            <a:noFill/>
            <a:miter lim="800000"/>
            <a:headEnd/>
            <a:tailEnd/>
          </a:ln>
        </p:spPr>
      </p:pic>
      <p:grpSp>
        <p:nvGrpSpPr>
          <p:cNvPr id="2" name="Gruppieren"/>
          <p:cNvGrpSpPr>
            <a:grpSpLocks/>
          </p:cNvGrpSpPr>
          <p:nvPr/>
        </p:nvGrpSpPr>
        <p:grpSpPr bwMode="auto">
          <a:xfrm>
            <a:off x="165100" y="6278563"/>
            <a:ext cx="8797925" cy="568325"/>
            <a:chOff x="0" y="0"/>
            <a:chExt cx="8799077" cy="567611"/>
          </a:xfrm>
        </p:grpSpPr>
        <p:pic>
          <p:nvPicPr>
            <p:cNvPr id="4104" name="JINR_logo_alpha.png" descr="JINR_logo_alpha.png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8174684" y="0"/>
              <a:ext cx="624393" cy="540600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</p:pic>
        <p:pic>
          <p:nvPicPr>
            <p:cNvPr id="4105" name="NICA_logo_alpha.png" descr="NICA_logo_alpha.png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0" y="94554"/>
              <a:ext cx="926575" cy="473057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</p:pic>
      </p:grpSp>
      <p:sp>
        <p:nvSpPr>
          <p:cNvPr id="9" name="Oval 611"/>
          <p:cNvSpPr>
            <a:spLocks noChangeArrowheads="1"/>
          </p:cNvSpPr>
          <p:nvPr/>
        </p:nvSpPr>
        <p:spPr bwMode="auto">
          <a:xfrm>
            <a:off x="4700625" y="2107096"/>
            <a:ext cx="3751868" cy="1747672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 sz="2400">
              <a:cs typeface="+mn-cs"/>
            </a:endParaRPr>
          </a:p>
        </p:txBody>
      </p:sp>
      <p:sp>
        <p:nvSpPr>
          <p:cNvPr id="11" name="Text Box 607"/>
          <p:cNvSpPr txBox="1">
            <a:spLocks noChangeArrowheads="1"/>
          </p:cNvSpPr>
          <p:nvPr/>
        </p:nvSpPr>
        <p:spPr bwMode="auto">
          <a:xfrm>
            <a:off x="586173" y="3185629"/>
            <a:ext cx="842601" cy="60324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 defTabSz="4114800">
              <a:defRPr/>
            </a:pPr>
            <a:r>
              <a:rPr lang="en-US" altLang="zh-CN" sz="2400" b="1" dirty="0">
                <a:latin typeface="Times New Roman" pitchFamily="18" charset="0"/>
                <a:ea typeface="SimSun" pitchFamily="2" charset="-122"/>
                <a:cs typeface="+mn-cs"/>
              </a:rPr>
              <a:t>SPP </a:t>
            </a:r>
            <a:endParaRPr lang="ru-RU" sz="2400" b="1" dirty="0">
              <a:cs typeface="+mn-cs"/>
            </a:endParaRPr>
          </a:p>
        </p:txBody>
      </p:sp>
      <p:sp>
        <p:nvSpPr>
          <p:cNvPr id="12" name="Text Box 609"/>
          <p:cNvSpPr txBox="1">
            <a:spLocks noChangeArrowheads="1"/>
          </p:cNvSpPr>
          <p:nvPr/>
        </p:nvSpPr>
        <p:spPr bwMode="auto">
          <a:xfrm>
            <a:off x="3213104" y="3531989"/>
            <a:ext cx="1632816" cy="600215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 defTabSz="4114800">
              <a:lnSpc>
                <a:spcPct val="130000"/>
              </a:lnSpc>
              <a:spcBef>
                <a:spcPts val="0"/>
              </a:spcBef>
              <a:defRPr/>
            </a:pPr>
            <a:r>
              <a:rPr lang="en-US" altLang="zh-CN" sz="2400" b="1" dirty="0">
                <a:latin typeface="Times New Roman" pitchFamily="18" charset="0"/>
                <a:ea typeface="SimSun" pitchFamily="2" charset="-122"/>
                <a:cs typeface="+mn-cs"/>
              </a:rPr>
              <a:t>LU-20</a:t>
            </a:r>
            <a:endParaRPr lang="ru-RU" sz="2400" b="1" dirty="0">
              <a:cs typeface="+mn-cs"/>
            </a:endParaRPr>
          </a:p>
        </p:txBody>
      </p:sp>
      <p:sp>
        <p:nvSpPr>
          <p:cNvPr id="13" name="Text Box 612"/>
          <p:cNvSpPr txBox="1">
            <a:spLocks noChangeArrowheads="1"/>
          </p:cNvSpPr>
          <p:nvPr/>
        </p:nvSpPr>
        <p:spPr bwMode="auto">
          <a:xfrm>
            <a:off x="5573216" y="2253406"/>
            <a:ext cx="2084860" cy="56128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/>
          <a:lstStyle/>
          <a:p>
            <a:pPr algn="ctr" defTabSz="4114800">
              <a:defRPr/>
            </a:pPr>
            <a:r>
              <a:rPr lang="en-US" altLang="zh-CN" sz="2800" b="1" dirty="0">
                <a:latin typeface="Times New Roman" pitchFamily="18" charset="0"/>
                <a:ea typeface="SimSun" pitchFamily="2" charset="-122"/>
                <a:cs typeface="+mn-cs"/>
              </a:rPr>
              <a:t>Nuclotron</a:t>
            </a:r>
            <a:endParaRPr lang="ru-RU" sz="2800" b="1" dirty="0">
              <a:cs typeface="+mn-cs"/>
            </a:endParaRPr>
          </a:p>
        </p:txBody>
      </p:sp>
      <p:sp>
        <p:nvSpPr>
          <p:cNvPr id="14" name="Text Box 613"/>
          <p:cNvSpPr txBox="1">
            <a:spLocks noChangeArrowheads="1"/>
          </p:cNvSpPr>
          <p:nvPr/>
        </p:nvSpPr>
        <p:spPr bwMode="auto">
          <a:xfrm>
            <a:off x="560692" y="5428535"/>
            <a:ext cx="1071962" cy="494285"/>
          </a:xfrm>
          <a:prstGeom prst="rect">
            <a:avLst/>
          </a:prstGeom>
          <a:solidFill>
            <a:srgbClr val="00FF00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 defTabSz="4114800">
              <a:defRPr/>
            </a:pPr>
            <a:r>
              <a:rPr lang="en-US" altLang="zh-CN" sz="2400" b="1" dirty="0">
                <a:latin typeface="Times New Roman" pitchFamily="18" charset="0"/>
                <a:ea typeface="SimSun" pitchFamily="2" charset="-122"/>
                <a:cs typeface="+mn-cs"/>
              </a:rPr>
              <a:t>ESIS</a:t>
            </a:r>
            <a:endParaRPr lang="ru-RU" sz="2400" b="1" dirty="0">
              <a:cs typeface="+mn-cs"/>
            </a:endParaRPr>
          </a:p>
        </p:txBody>
      </p:sp>
      <p:sp>
        <p:nvSpPr>
          <p:cNvPr id="15" name="Oval 616"/>
          <p:cNvSpPr>
            <a:spLocks noChangeArrowheads="1"/>
          </p:cNvSpPr>
          <p:nvPr/>
        </p:nvSpPr>
        <p:spPr bwMode="auto">
          <a:xfrm>
            <a:off x="5509779" y="4574790"/>
            <a:ext cx="3124303" cy="113459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 sz="2400">
              <a:cs typeface="+mn-cs"/>
            </a:endParaRPr>
          </a:p>
        </p:txBody>
      </p:sp>
      <p:sp>
        <p:nvSpPr>
          <p:cNvPr id="16" name="Text Box 618"/>
          <p:cNvSpPr txBox="1">
            <a:spLocks noChangeArrowheads="1"/>
          </p:cNvSpPr>
          <p:nvPr/>
        </p:nvSpPr>
        <p:spPr bwMode="auto">
          <a:xfrm>
            <a:off x="6274636" y="4685274"/>
            <a:ext cx="1548296" cy="456569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/>
          <a:lstStyle/>
          <a:p>
            <a:pPr algn="ctr" defTabSz="4114800">
              <a:defRPr/>
            </a:pPr>
            <a:r>
              <a:rPr lang="en-US" altLang="zh-CN" sz="2800" b="1" dirty="0">
                <a:latin typeface="Times New Roman" pitchFamily="18" charset="0"/>
                <a:ea typeface="SimSun" pitchFamily="2" charset="-122"/>
                <a:cs typeface="+mn-cs"/>
              </a:rPr>
              <a:t>Booster</a:t>
            </a:r>
            <a:endParaRPr lang="ru-RU" sz="2800" b="1" dirty="0">
              <a:cs typeface="+mn-cs"/>
            </a:endParaRPr>
          </a:p>
        </p:txBody>
      </p:sp>
      <p:sp>
        <p:nvSpPr>
          <p:cNvPr id="17" name="Text Box 621"/>
          <p:cNvSpPr txBox="1">
            <a:spLocks noChangeArrowheads="1"/>
          </p:cNvSpPr>
          <p:nvPr/>
        </p:nvSpPr>
        <p:spPr bwMode="auto">
          <a:xfrm>
            <a:off x="4539345" y="1068398"/>
            <a:ext cx="2358317" cy="81646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/>
          <a:lstStyle/>
          <a:p>
            <a:pPr defTabSz="4114800">
              <a:defRPr/>
            </a:pPr>
            <a:r>
              <a:rPr lang="en-US" altLang="zh-CN" sz="2000" b="1" dirty="0">
                <a:latin typeface="Times New Roman" pitchFamily="18" charset="0"/>
                <a:ea typeface="SimSun" pitchFamily="2" charset="-122"/>
                <a:cs typeface="+mn-cs"/>
              </a:rPr>
              <a:t>Transfer to the collider rings</a:t>
            </a:r>
            <a:endParaRPr lang="ru-RU" sz="2000" b="1" dirty="0">
              <a:cs typeface="+mn-cs"/>
            </a:endParaRPr>
          </a:p>
        </p:txBody>
      </p:sp>
      <p:sp>
        <p:nvSpPr>
          <p:cNvPr id="18" name="Text Box 607"/>
          <p:cNvSpPr txBox="1">
            <a:spLocks noChangeArrowheads="1"/>
          </p:cNvSpPr>
          <p:nvPr/>
        </p:nvSpPr>
        <p:spPr bwMode="auto">
          <a:xfrm>
            <a:off x="586173" y="3889416"/>
            <a:ext cx="842601" cy="55297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 defTabSz="4114800">
              <a:defRPr/>
            </a:pPr>
            <a:r>
              <a:rPr lang="en-US" altLang="zh-CN" sz="2400" b="1" dirty="0">
                <a:latin typeface="Times New Roman" pitchFamily="18" charset="0"/>
                <a:ea typeface="SimSun" pitchFamily="2" charset="-122"/>
                <a:cs typeface="+mn-cs"/>
              </a:rPr>
              <a:t>LIS</a:t>
            </a:r>
            <a:endParaRPr lang="ru-RU" sz="2400" b="1" dirty="0">
              <a:cs typeface="+mn-cs"/>
            </a:endParaRPr>
          </a:p>
        </p:txBody>
      </p:sp>
      <p:sp>
        <p:nvSpPr>
          <p:cNvPr id="19" name="Text Box 607"/>
          <p:cNvSpPr txBox="1">
            <a:spLocks noChangeArrowheads="1"/>
          </p:cNvSpPr>
          <p:nvPr/>
        </p:nvSpPr>
        <p:spPr bwMode="auto">
          <a:xfrm>
            <a:off x="1856902" y="3527826"/>
            <a:ext cx="991295" cy="603246"/>
          </a:xfrm>
          <a:prstGeom prst="rect">
            <a:avLst/>
          </a:prstGeom>
          <a:solidFill>
            <a:srgbClr val="FF0000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 defTabSz="4114800">
              <a:defRPr/>
            </a:pPr>
            <a:r>
              <a:rPr lang="en-US" altLang="zh-CN" sz="2400" b="1" dirty="0">
                <a:latin typeface="Times New Roman" pitchFamily="18" charset="0"/>
                <a:ea typeface="SimSun" pitchFamily="2" charset="-122"/>
                <a:cs typeface="+mn-cs"/>
              </a:rPr>
              <a:t>RFQ </a:t>
            </a:r>
            <a:endParaRPr lang="ru-RU" sz="2400" b="1" dirty="0">
              <a:cs typeface="+mn-cs"/>
            </a:endParaRPr>
          </a:p>
        </p:txBody>
      </p:sp>
      <p:cxnSp>
        <p:nvCxnSpPr>
          <p:cNvPr id="20" name="Прямая со стрелкой 19"/>
          <p:cNvCxnSpPr>
            <a:stCxn id="14" idx="3"/>
          </p:cNvCxnSpPr>
          <p:nvPr/>
        </p:nvCxnSpPr>
        <p:spPr bwMode="auto">
          <a:xfrm>
            <a:off x="1632654" y="5675678"/>
            <a:ext cx="266286" cy="4210"/>
          </a:xfrm>
          <a:prstGeom prst="straightConnector1">
            <a:avLst/>
          </a:prstGeom>
          <a:solidFill>
            <a:schemeClr val="accent5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grpSp>
        <p:nvGrpSpPr>
          <p:cNvPr id="21" name="Группа 110"/>
          <p:cNvGrpSpPr/>
          <p:nvPr/>
        </p:nvGrpSpPr>
        <p:grpSpPr>
          <a:xfrm>
            <a:off x="1898940" y="5378265"/>
            <a:ext cx="2577366" cy="653517"/>
            <a:chOff x="17687948" y="19959628"/>
            <a:chExt cx="3714776" cy="928695"/>
          </a:xfrm>
          <a:solidFill>
            <a:schemeClr val="accent5"/>
          </a:solidFill>
        </p:grpSpPr>
        <p:sp>
          <p:nvSpPr>
            <p:cNvPr id="22" name="Text Box 615"/>
            <p:cNvSpPr txBox="1">
              <a:spLocks noChangeArrowheads="1"/>
            </p:cNvSpPr>
            <p:nvPr/>
          </p:nvSpPr>
          <p:spPr bwMode="auto">
            <a:xfrm>
              <a:off x="17687948" y="19959628"/>
              <a:ext cx="3714776" cy="928695"/>
            </a:xfrm>
            <a:prstGeom prst="rect">
              <a:avLst/>
            </a:prstGeom>
            <a:grpFill/>
            <a:ln w="38100">
              <a:solidFill>
                <a:schemeClr val="tx1">
                  <a:lumMod val="50000"/>
                  <a:lumOff val="50000"/>
                </a:schemeClr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4114800">
                <a:defRPr/>
              </a:pPr>
              <a:endParaRPr lang="ru-RU" sz="2400" b="1" dirty="0">
                <a:cs typeface="+mn-cs"/>
              </a:endParaRPr>
            </a:p>
          </p:txBody>
        </p:sp>
        <p:sp>
          <p:nvSpPr>
            <p:cNvPr id="23" name="Text Box 607"/>
            <p:cNvSpPr txBox="1">
              <a:spLocks noChangeArrowheads="1"/>
            </p:cNvSpPr>
            <p:nvPr/>
          </p:nvSpPr>
          <p:spPr bwMode="auto">
            <a:xfrm>
              <a:off x="17759386" y="20031064"/>
              <a:ext cx="1214446" cy="785818"/>
            </a:xfrm>
            <a:prstGeom prst="rect">
              <a:avLst/>
            </a:prstGeom>
            <a:solidFill>
              <a:srgbClr val="FF000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4114800">
                <a:lnSpc>
                  <a:spcPct val="150000"/>
                </a:lnSpc>
                <a:spcBef>
                  <a:spcPts val="0"/>
                </a:spcBef>
                <a:defRPr/>
              </a:pPr>
              <a:r>
                <a:rPr lang="en-US" altLang="zh-CN" sz="2400" b="1" dirty="0">
                  <a:latin typeface="Times New Roman" pitchFamily="18" charset="0"/>
                  <a:ea typeface="SimSun" pitchFamily="2" charset="-122"/>
                  <a:cs typeface="+mn-cs"/>
                </a:rPr>
                <a:t>RFQ </a:t>
              </a:r>
              <a:endParaRPr lang="ru-RU" sz="2400" b="1" dirty="0">
                <a:cs typeface="+mn-cs"/>
              </a:endParaRPr>
            </a:p>
          </p:txBody>
        </p:sp>
        <p:sp>
          <p:nvSpPr>
            <p:cNvPr id="24" name="Text Box 607"/>
            <p:cNvSpPr txBox="1">
              <a:spLocks noChangeArrowheads="1"/>
            </p:cNvSpPr>
            <p:nvPr/>
          </p:nvSpPr>
          <p:spPr bwMode="auto">
            <a:xfrm>
              <a:off x="19116708" y="20031064"/>
              <a:ext cx="1000132" cy="785818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4114800">
                <a:lnSpc>
                  <a:spcPct val="150000"/>
                </a:lnSpc>
                <a:spcBef>
                  <a:spcPts val="0"/>
                </a:spcBef>
                <a:defRPr/>
              </a:pPr>
              <a:r>
                <a:rPr lang="en-US" altLang="zh-CN" sz="2400" b="1" dirty="0">
                  <a:latin typeface="Times New Roman" pitchFamily="18" charset="0"/>
                  <a:ea typeface="SimSun" pitchFamily="2" charset="-122"/>
                  <a:cs typeface="+mn-cs"/>
                </a:rPr>
                <a:t>IH1</a:t>
              </a:r>
              <a:endParaRPr lang="ru-RU" sz="2400" b="1" dirty="0">
                <a:cs typeface="+mn-cs"/>
              </a:endParaRPr>
            </a:p>
          </p:txBody>
        </p:sp>
        <p:sp>
          <p:nvSpPr>
            <p:cNvPr id="25" name="Text Box 607"/>
            <p:cNvSpPr txBox="1">
              <a:spLocks noChangeArrowheads="1"/>
            </p:cNvSpPr>
            <p:nvPr/>
          </p:nvSpPr>
          <p:spPr bwMode="auto">
            <a:xfrm>
              <a:off x="20259716" y="20031066"/>
              <a:ext cx="1000132" cy="785818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4114800">
                <a:lnSpc>
                  <a:spcPct val="150000"/>
                </a:lnSpc>
                <a:spcBef>
                  <a:spcPts val="0"/>
                </a:spcBef>
                <a:defRPr/>
              </a:pPr>
              <a:r>
                <a:rPr lang="en-US" altLang="zh-CN" sz="2400" b="1" dirty="0">
                  <a:latin typeface="Times New Roman" pitchFamily="18" charset="0"/>
                  <a:ea typeface="SimSun" pitchFamily="2" charset="-122"/>
                  <a:cs typeface="+mn-cs"/>
                </a:rPr>
                <a:t>IH2</a:t>
              </a:r>
              <a:endParaRPr lang="ru-RU" sz="2400" b="1" dirty="0">
                <a:cs typeface="+mn-cs"/>
              </a:endParaRPr>
            </a:p>
          </p:txBody>
        </p:sp>
      </p:grpSp>
      <p:sp>
        <p:nvSpPr>
          <p:cNvPr id="26" name="Прямоугольник 25"/>
          <p:cNvSpPr/>
          <p:nvPr/>
        </p:nvSpPr>
        <p:spPr>
          <a:xfrm>
            <a:off x="2617011" y="4849630"/>
            <a:ext cx="1107997" cy="461665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CN" sz="2400" b="1" dirty="0" err="1">
                <a:latin typeface="Times New Roman" pitchFamily="18" charset="0"/>
                <a:ea typeface="SimSun" pitchFamily="2" charset="-122"/>
                <a:cs typeface="+mn-cs"/>
              </a:rPr>
              <a:t>HILAc</a:t>
            </a:r>
            <a:endParaRPr lang="ru-RU" sz="2400" dirty="0">
              <a:cs typeface="+mn-cs"/>
            </a:endParaRPr>
          </a:p>
        </p:txBody>
      </p:sp>
      <p:cxnSp>
        <p:nvCxnSpPr>
          <p:cNvPr id="27" name="Прямая со стрелкой 26"/>
          <p:cNvCxnSpPr>
            <a:stCxn id="19" idx="3"/>
            <a:endCxn id="12" idx="1"/>
          </p:cNvCxnSpPr>
          <p:nvPr/>
        </p:nvCxnSpPr>
        <p:spPr bwMode="auto">
          <a:xfrm>
            <a:off x="2848197" y="3829449"/>
            <a:ext cx="364907" cy="2648"/>
          </a:xfrm>
          <a:prstGeom prst="straightConnector1">
            <a:avLst/>
          </a:prstGeom>
          <a:solidFill>
            <a:schemeClr val="accent5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8" name="Прямая со стрелкой 27"/>
          <p:cNvCxnSpPr>
            <a:stCxn id="12" idx="3"/>
            <a:endCxn id="9" idx="4"/>
          </p:cNvCxnSpPr>
          <p:nvPr/>
        </p:nvCxnSpPr>
        <p:spPr bwMode="auto">
          <a:xfrm>
            <a:off x="4845920" y="3832097"/>
            <a:ext cx="1730639" cy="22671"/>
          </a:xfrm>
          <a:prstGeom prst="straightConnector1">
            <a:avLst/>
          </a:prstGeom>
          <a:solidFill>
            <a:schemeClr val="accent5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9" name="Прямая со стрелкой 28"/>
          <p:cNvCxnSpPr>
            <a:endCxn id="15" idx="4"/>
          </p:cNvCxnSpPr>
          <p:nvPr/>
        </p:nvCxnSpPr>
        <p:spPr bwMode="auto">
          <a:xfrm>
            <a:off x="4542568" y="5705024"/>
            <a:ext cx="2529363" cy="4358"/>
          </a:xfrm>
          <a:prstGeom prst="straightConnector1">
            <a:avLst/>
          </a:prstGeom>
          <a:solidFill>
            <a:schemeClr val="accent5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0" name="Прямая со стрелкой 29"/>
          <p:cNvCxnSpPr>
            <a:stCxn id="15" idx="6"/>
            <a:endCxn id="9" idx="6"/>
          </p:cNvCxnSpPr>
          <p:nvPr/>
        </p:nvCxnSpPr>
        <p:spPr bwMode="auto">
          <a:xfrm flipH="1" flipV="1">
            <a:off x="8452493" y="2980932"/>
            <a:ext cx="181589" cy="2161154"/>
          </a:xfrm>
          <a:prstGeom prst="straightConnector1">
            <a:avLst/>
          </a:prstGeom>
          <a:solidFill>
            <a:schemeClr val="accent5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1" name="Прямая со стрелкой 30"/>
          <p:cNvCxnSpPr>
            <a:stCxn id="9" idx="7"/>
          </p:cNvCxnSpPr>
          <p:nvPr/>
        </p:nvCxnSpPr>
        <p:spPr bwMode="auto">
          <a:xfrm rot="16200000" flipV="1">
            <a:off x="6730258" y="1190250"/>
            <a:ext cx="688782" cy="1656790"/>
          </a:xfrm>
          <a:prstGeom prst="straightConnector1">
            <a:avLst/>
          </a:prstGeom>
          <a:solidFill>
            <a:schemeClr val="accent5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2" name="Прямая со стрелкой 31"/>
          <p:cNvCxnSpPr>
            <a:stCxn id="11" idx="3"/>
            <a:endCxn id="19" idx="1"/>
          </p:cNvCxnSpPr>
          <p:nvPr/>
        </p:nvCxnSpPr>
        <p:spPr bwMode="auto">
          <a:xfrm>
            <a:off x="1428774" y="3487252"/>
            <a:ext cx="428128" cy="342197"/>
          </a:xfrm>
          <a:prstGeom prst="straightConnector1">
            <a:avLst/>
          </a:prstGeom>
          <a:solidFill>
            <a:schemeClr val="accent5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3" name="Прямая со стрелкой 32"/>
          <p:cNvCxnSpPr>
            <a:stCxn id="18" idx="3"/>
            <a:endCxn id="19" idx="1"/>
          </p:cNvCxnSpPr>
          <p:nvPr/>
        </p:nvCxnSpPr>
        <p:spPr bwMode="auto">
          <a:xfrm flipV="1">
            <a:off x="1428774" y="3829449"/>
            <a:ext cx="428128" cy="336455"/>
          </a:xfrm>
          <a:prstGeom prst="straightConnector1">
            <a:avLst/>
          </a:prstGeom>
          <a:solidFill>
            <a:schemeClr val="accent5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5" name="Text Box 22"/>
          <p:cNvSpPr txBox="1">
            <a:spLocks noChangeArrowheads="1"/>
          </p:cNvSpPr>
          <p:nvPr/>
        </p:nvSpPr>
        <p:spPr bwMode="auto">
          <a:xfrm>
            <a:off x="4654407" y="5767603"/>
            <a:ext cx="1746250" cy="33855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b="1" dirty="0">
                <a:solidFill>
                  <a:srgbClr val="000066"/>
                </a:solidFill>
              </a:rPr>
              <a:t>Au</a:t>
            </a:r>
            <a:r>
              <a:rPr lang="en-US" sz="1600" b="1" baseline="30000" dirty="0">
                <a:solidFill>
                  <a:srgbClr val="000066"/>
                </a:solidFill>
              </a:rPr>
              <a:t>31+</a:t>
            </a:r>
            <a:r>
              <a:rPr lang="en-US" sz="1600" b="1" dirty="0">
                <a:solidFill>
                  <a:srgbClr val="000066"/>
                </a:solidFill>
              </a:rPr>
              <a:t>  3.2 </a:t>
            </a:r>
            <a:r>
              <a:rPr lang="en-US" sz="1600" b="1" dirty="0" err="1">
                <a:solidFill>
                  <a:srgbClr val="000066"/>
                </a:solidFill>
              </a:rPr>
              <a:t>MeV</a:t>
            </a:r>
            <a:r>
              <a:rPr lang="en-US" sz="1600" b="1" dirty="0">
                <a:solidFill>
                  <a:srgbClr val="000066"/>
                </a:solidFill>
              </a:rPr>
              <a:t>/u</a:t>
            </a:r>
            <a:endParaRPr lang="ru-RU" sz="1600" b="1" dirty="0">
              <a:solidFill>
                <a:srgbClr val="000066"/>
              </a:solidFill>
            </a:endParaRPr>
          </a:p>
        </p:txBody>
      </p:sp>
      <p:sp>
        <p:nvSpPr>
          <p:cNvPr id="36" name="Text Box 23"/>
          <p:cNvSpPr txBox="1">
            <a:spLocks noChangeArrowheads="1"/>
          </p:cNvSpPr>
          <p:nvPr/>
        </p:nvSpPr>
        <p:spPr bwMode="auto">
          <a:xfrm>
            <a:off x="4937508" y="3919760"/>
            <a:ext cx="3080057" cy="33855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b="1" dirty="0">
                <a:solidFill>
                  <a:srgbClr val="000066"/>
                </a:solidFill>
              </a:rPr>
              <a:t>p↑, </a:t>
            </a:r>
            <a:r>
              <a:rPr lang="ru-RU" sz="1600" b="1" dirty="0" err="1">
                <a:solidFill>
                  <a:srgbClr val="000066"/>
                </a:solidFill>
              </a:rPr>
              <a:t>d</a:t>
            </a:r>
            <a:r>
              <a:rPr lang="en-US" sz="1600" b="1" dirty="0">
                <a:solidFill>
                  <a:srgbClr val="000066"/>
                </a:solidFill>
              </a:rPr>
              <a:t>↑, ions z/A&gt;0.3, 5 </a:t>
            </a:r>
            <a:r>
              <a:rPr lang="en-US" sz="1600" b="1" dirty="0" err="1">
                <a:solidFill>
                  <a:srgbClr val="000066"/>
                </a:solidFill>
              </a:rPr>
              <a:t>MeV</a:t>
            </a:r>
            <a:r>
              <a:rPr lang="en-US" sz="1600" b="1" dirty="0">
                <a:solidFill>
                  <a:srgbClr val="000066"/>
                </a:solidFill>
              </a:rPr>
              <a:t>/u</a:t>
            </a:r>
            <a:endParaRPr lang="ru-RU" sz="1600" b="1" dirty="0">
              <a:solidFill>
                <a:srgbClr val="000066"/>
              </a:solidFill>
            </a:endParaRPr>
          </a:p>
        </p:txBody>
      </p:sp>
      <p:cxnSp>
        <p:nvCxnSpPr>
          <p:cNvPr id="41" name="Прямая со стрелкой 40"/>
          <p:cNvCxnSpPr>
            <a:stCxn id="9" idx="0"/>
          </p:cNvCxnSpPr>
          <p:nvPr/>
        </p:nvCxnSpPr>
        <p:spPr bwMode="auto">
          <a:xfrm rot="16200000" flipV="1">
            <a:off x="5348993" y="879529"/>
            <a:ext cx="1588" cy="2455133"/>
          </a:xfrm>
          <a:prstGeom prst="straightConnector1">
            <a:avLst/>
          </a:prstGeom>
          <a:solidFill>
            <a:schemeClr val="accent5"/>
          </a:solidFill>
          <a:ln w="38100" cap="flat" cmpd="sng" algn="ctr">
            <a:solidFill>
              <a:srgbClr val="0070C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4" name="Прямая со стрелкой 43"/>
          <p:cNvCxnSpPr>
            <a:stCxn id="9" idx="7"/>
          </p:cNvCxnSpPr>
          <p:nvPr/>
        </p:nvCxnSpPr>
        <p:spPr bwMode="auto">
          <a:xfrm rot="16200000" flipV="1">
            <a:off x="6607909" y="1067900"/>
            <a:ext cx="1100906" cy="1489365"/>
          </a:xfrm>
          <a:prstGeom prst="straightConnector1">
            <a:avLst/>
          </a:prstGeom>
          <a:solidFill>
            <a:schemeClr val="accent5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47" name="Text Box 621"/>
          <p:cNvSpPr txBox="1">
            <a:spLocks noChangeArrowheads="1"/>
          </p:cNvSpPr>
          <p:nvPr/>
        </p:nvSpPr>
        <p:spPr bwMode="auto">
          <a:xfrm>
            <a:off x="2008271" y="1831143"/>
            <a:ext cx="3133571" cy="81646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/>
          <a:lstStyle/>
          <a:p>
            <a:pPr defTabSz="4114800">
              <a:defRPr/>
            </a:pPr>
            <a:r>
              <a:rPr lang="en-US" altLang="zh-CN" sz="2000" b="1" dirty="0">
                <a:solidFill>
                  <a:srgbClr val="0070C0"/>
                </a:solidFill>
                <a:latin typeface="Times New Roman" pitchFamily="18" charset="0"/>
                <a:ea typeface="SimSun" pitchFamily="2" charset="-122"/>
                <a:cs typeface="+mn-cs"/>
              </a:rPr>
              <a:t>Slow extraction </a:t>
            </a:r>
          </a:p>
          <a:p>
            <a:pPr defTabSz="4114800">
              <a:defRPr/>
            </a:pPr>
            <a:r>
              <a:rPr lang="en-US" altLang="zh-CN" sz="2000" b="1" dirty="0">
                <a:solidFill>
                  <a:srgbClr val="0070C0"/>
                </a:solidFill>
                <a:latin typeface="Times New Roman" pitchFamily="18" charset="0"/>
                <a:ea typeface="SimSun" pitchFamily="2" charset="-122"/>
                <a:cs typeface="+mn-cs"/>
              </a:rPr>
              <a:t>&amp; transfer to BM@N</a:t>
            </a:r>
            <a:endParaRPr lang="ru-RU" sz="2000" b="1" dirty="0">
              <a:solidFill>
                <a:srgbClr val="0070C0"/>
              </a:solidFill>
              <a:cs typeface="+mn-cs"/>
            </a:endParaRPr>
          </a:p>
        </p:txBody>
      </p:sp>
      <p:sp>
        <p:nvSpPr>
          <p:cNvPr id="48" name="Прямоугольник 47"/>
          <p:cNvSpPr/>
          <p:nvPr/>
        </p:nvSpPr>
        <p:spPr>
          <a:xfrm>
            <a:off x="2517619" y="2961195"/>
            <a:ext cx="1074333" cy="461665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CN" sz="2400" b="1" dirty="0" err="1">
                <a:latin typeface="Times New Roman" pitchFamily="18" charset="0"/>
                <a:ea typeface="SimSun" pitchFamily="2" charset="-122"/>
                <a:cs typeface="+mn-cs"/>
              </a:rPr>
              <a:t>LILAc</a:t>
            </a:r>
            <a:endParaRPr lang="ru-RU" sz="2400" dirty="0">
              <a:cs typeface="+mn-cs"/>
            </a:endParaRPr>
          </a:p>
        </p:txBody>
      </p:sp>
      <p:grpSp>
        <p:nvGrpSpPr>
          <p:cNvPr id="50" name="Group 59"/>
          <p:cNvGrpSpPr>
            <a:grpSpLocks/>
          </p:cNvGrpSpPr>
          <p:nvPr/>
        </p:nvGrpSpPr>
        <p:grpSpPr bwMode="auto">
          <a:xfrm>
            <a:off x="6440973" y="4257807"/>
            <a:ext cx="2384426" cy="234949"/>
            <a:chOff x="1081" y="2059"/>
            <a:chExt cx="1502" cy="148"/>
          </a:xfrm>
        </p:grpSpPr>
        <p:sp>
          <p:nvSpPr>
            <p:cNvPr id="51" name="Rectangle 81" descr="Темный диагональный 2"/>
            <p:cNvSpPr>
              <a:spLocks noChangeArrowheads="1"/>
            </p:cNvSpPr>
            <p:nvPr/>
          </p:nvSpPr>
          <p:spPr bwMode="auto">
            <a:xfrm rot="16200000">
              <a:off x="2398" y="1996"/>
              <a:ext cx="66" cy="305"/>
            </a:xfrm>
            <a:prstGeom prst="rect">
              <a:avLst/>
            </a:prstGeom>
            <a:pattFill prst="dkUpDiag">
              <a:fgClr>
                <a:srgbClr val="000000"/>
              </a:fgClr>
              <a:bgClr>
                <a:srgbClr val="FFFFFF"/>
              </a:bgClr>
            </a:pattFill>
            <a:ln w="28575">
              <a:solidFill>
                <a:schemeClr val="bg1">
                  <a:lumMod val="65000"/>
                </a:schemeClr>
              </a:solidFill>
              <a:miter lim="800000"/>
              <a:headEnd/>
              <a:tailEnd/>
            </a:ln>
          </p:spPr>
          <p:txBody>
            <a:bodyPr vert="eaVert"/>
            <a:lstStyle>
              <a:lvl1pPr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altLang="ru-RU" baseline="30000">
                <a:latin typeface="Arial" pitchFamily="34" charset="0"/>
              </a:endParaRPr>
            </a:p>
          </p:txBody>
        </p:sp>
        <p:sp>
          <p:nvSpPr>
            <p:cNvPr id="52" name="Text Box 97"/>
            <p:cNvSpPr txBox="1">
              <a:spLocks noChangeArrowheads="1"/>
            </p:cNvSpPr>
            <p:nvPr/>
          </p:nvSpPr>
          <p:spPr bwMode="auto">
            <a:xfrm>
              <a:off x="1081" y="2059"/>
              <a:ext cx="1169" cy="148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bg1">
                  <a:lumMod val="65000"/>
                </a:schemeClr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ru-RU" sz="1200" b="1" dirty="0">
                  <a:solidFill>
                    <a:srgbClr val="00682F"/>
                  </a:solidFill>
                  <a:latin typeface="Arial" pitchFamily="34" charset="0"/>
                  <a:cs typeface="Arial" pitchFamily="34" charset="0"/>
                </a:rPr>
                <a:t>Stripping Au</a:t>
              </a:r>
              <a:r>
                <a:rPr lang="en-US" altLang="ru-RU" sz="1200" b="1" baseline="30000" dirty="0">
                  <a:solidFill>
                    <a:srgbClr val="00682F"/>
                  </a:solidFill>
                  <a:latin typeface="Arial" pitchFamily="34" charset="0"/>
                  <a:cs typeface="Arial" pitchFamily="34" charset="0"/>
                </a:rPr>
                <a:t>31+</a:t>
              </a:r>
              <a:r>
                <a:rPr lang="en-US" altLang="ru-RU" sz="1200" b="1" dirty="0">
                  <a:solidFill>
                    <a:srgbClr val="00682F"/>
                  </a:solidFill>
                  <a:latin typeface="Arial" pitchFamily="34" charset="0"/>
                  <a:cs typeface="Arial" pitchFamily="34" charset="0"/>
                  <a:sym typeface="Apple Chancery"/>
                </a:rPr>
                <a:t>=&gt;</a:t>
              </a:r>
              <a:r>
                <a:rPr lang="en-US" altLang="ru-RU" sz="1200" b="1" dirty="0">
                  <a:solidFill>
                    <a:srgbClr val="00682F"/>
                  </a:solidFill>
                  <a:latin typeface="Arial" pitchFamily="34" charset="0"/>
                  <a:cs typeface="Arial" pitchFamily="34" charset="0"/>
                </a:rPr>
                <a:t>Au</a:t>
              </a:r>
              <a:r>
                <a:rPr lang="en-US" altLang="ru-RU" sz="1200" b="1" baseline="30000" dirty="0">
                  <a:solidFill>
                    <a:srgbClr val="00682F"/>
                  </a:solidFill>
                  <a:latin typeface="Arial" pitchFamily="34" charset="0"/>
                  <a:cs typeface="Arial" pitchFamily="34" charset="0"/>
                </a:rPr>
                <a:t>79+</a:t>
              </a:r>
              <a:endParaRPr lang="ru-RU" altLang="ru-RU" sz="1200" b="1" dirty="0">
                <a:solidFill>
                  <a:srgbClr val="00682F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55" name="Text Box 22"/>
          <p:cNvSpPr txBox="1">
            <a:spLocks noChangeArrowheads="1"/>
          </p:cNvSpPr>
          <p:nvPr/>
        </p:nvSpPr>
        <p:spPr bwMode="auto">
          <a:xfrm>
            <a:off x="6079016" y="5098368"/>
            <a:ext cx="2044567" cy="308519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/>
          <a:lstStyle/>
          <a:p>
            <a:pPr algn="ctr" defTabSz="4114800">
              <a:defRPr/>
            </a:pPr>
            <a:r>
              <a:rPr lang="en-US" altLang="ru-RU" sz="1600" b="1" dirty="0">
                <a:latin typeface="Times New Roman" pitchFamily="18" charset="0"/>
                <a:ea typeface="SimSun" pitchFamily="2" charset="-122"/>
                <a:cs typeface="+mn-cs"/>
              </a:rPr>
              <a:t>(</a:t>
            </a:r>
            <a:r>
              <a:rPr lang="ru-RU" altLang="ru-RU" sz="1600" b="1" dirty="0">
                <a:latin typeface="Times New Roman" pitchFamily="18" charset="0"/>
                <a:ea typeface="SimSun" pitchFamily="2" charset="-122"/>
                <a:cs typeface="+mn-cs"/>
              </a:rPr>
              <a:t>2</a:t>
            </a:r>
            <a:r>
              <a:rPr lang="en-US" altLang="ru-RU" sz="1600" b="1" dirty="0">
                <a:latin typeface="Times New Roman" pitchFamily="18" charset="0"/>
                <a:ea typeface="SimSun" pitchFamily="2" charset="-122"/>
                <a:cs typeface="+mn-cs"/>
                <a:sym typeface="Symbol" pitchFamily="18" charset="2"/>
              </a:rPr>
              <a:t></a:t>
            </a:r>
            <a:r>
              <a:rPr lang="en-US" altLang="ru-RU" sz="1600" b="1" dirty="0">
                <a:latin typeface="Times New Roman" pitchFamily="18" charset="0"/>
                <a:ea typeface="SimSun" pitchFamily="2" charset="-122"/>
                <a:cs typeface="+mn-cs"/>
              </a:rPr>
              <a:t>4)×10</a:t>
            </a:r>
            <a:r>
              <a:rPr lang="en-US" altLang="ru-RU" sz="1600" b="1" baseline="30000" dirty="0">
                <a:latin typeface="Times New Roman" pitchFamily="18" charset="0"/>
                <a:ea typeface="SimSun" pitchFamily="2" charset="-122"/>
                <a:cs typeface="+mn-cs"/>
              </a:rPr>
              <a:t>9</a:t>
            </a:r>
            <a:r>
              <a:rPr lang="en-US" altLang="ru-RU" sz="1600" b="1" dirty="0">
                <a:latin typeface="Times New Roman" pitchFamily="18" charset="0"/>
                <a:ea typeface="SimSun" pitchFamily="2" charset="-122"/>
                <a:cs typeface="+mn-cs"/>
              </a:rPr>
              <a:t> ions  </a:t>
            </a:r>
            <a:r>
              <a:rPr lang="en-US" altLang="zh-CN" sz="1600" b="1" dirty="0">
                <a:latin typeface="Times New Roman" pitchFamily="18" charset="0"/>
                <a:ea typeface="SimSun" pitchFamily="2" charset="-122"/>
                <a:cs typeface="+mn-cs"/>
              </a:rPr>
              <a:t>Au</a:t>
            </a:r>
            <a:r>
              <a:rPr lang="en-US" altLang="zh-CN" sz="1600" b="1" baseline="30000" dirty="0">
                <a:latin typeface="Times New Roman" pitchFamily="18" charset="0"/>
                <a:ea typeface="SimSun" pitchFamily="2" charset="-122"/>
                <a:cs typeface="+mn-cs"/>
              </a:rPr>
              <a:t>31+</a:t>
            </a:r>
            <a:r>
              <a:rPr lang="en-US" altLang="zh-CN" sz="1600" b="1" dirty="0">
                <a:latin typeface="Times New Roman" pitchFamily="18" charset="0"/>
                <a:ea typeface="SimSun" pitchFamily="2" charset="-122"/>
              </a:rPr>
              <a:t> 570 </a:t>
            </a:r>
            <a:r>
              <a:rPr lang="en-US" altLang="zh-CN" sz="1600" b="1" dirty="0" err="1">
                <a:latin typeface="Times New Roman" pitchFamily="18" charset="0"/>
                <a:ea typeface="SimSun" pitchFamily="2" charset="-122"/>
                <a:cs typeface="+mn-cs"/>
              </a:rPr>
              <a:t>MeV</a:t>
            </a:r>
            <a:r>
              <a:rPr lang="en-US" altLang="zh-CN" sz="1600" b="1" dirty="0">
                <a:latin typeface="Times New Roman" pitchFamily="18" charset="0"/>
                <a:ea typeface="SimSun" pitchFamily="2" charset="-122"/>
                <a:cs typeface="+mn-cs"/>
              </a:rPr>
              <a:t>/u</a:t>
            </a:r>
            <a:endParaRPr lang="ru-RU" altLang="zh-CN" sz="1600" b="1" dirty="0">
              <a:latin typeface="Times New Roman" pitchFamily="18" charset="0"/>
              <a:ea typeface="SimSun" pitchFamily="2" charset="-122"/>
              <a:cs typeface="+mn-cs"/>
            </a:endParaRPr>
          </a:p>
        </p:txBody>
      </p:sp>
      <p:sp>
        <p:nvSpPr>
          <p:cNvPr id="59" name="Text Box 22"/>
          <p:cNvSpPr txBox="1">
            <a:spLocks noChangeArrowheads="1"/>
          </p:cNvSpPr>
          <p:nvPr/>
        </p:nvSpPr>
        <p:spPr bwMode="auto">
          <a:xfrm>
            <a:off x="4919449" y="2732855"/>
            <a:ext cx="3270394" cy="38140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/>
          <a:lstStyle/>
          <a:p>
            <a:pPr algn="ctr" defTabSz="4114800">
              <a:defRPr/>
            </a:pPr>
            <a:r>
              <a:rPr lang="ru-RU" altLang="ru-RU" b="1" dirty="0">
                <a:latin typeface="Times New Roman" pitchFamily="18" charset="0"/>
                <a:ea typeface="SimSun" pitchFamily="2" charset="-122"/>
                <a:cs typeface="+mn-cs"/>
              </a:rPr>
              <a:t>2</a:t>
            </a:r>
            <a:r>
              <a:rPr lang="en-US" altLang="ru-RU" b="1" dirty="0">
                <a:latin typeface="Times New Roman" pitchFamily="18" charset="0"/>
                <a:ea typeface="SimSun" pitchFamily="2" charset="-122"/>
                <a:cs typeface="+mn-cs"/>
              </a:rPr>
              <a:t>×10</a:t>
            </a:r>
            <a:r>
              <a:rPr lang="en-US" altLang="ru-RU" b="1" baseline="30000" dirty="0">
                <a:latin typeface="Times New Roman" pitchFamily="18" charset="0"/>
                <a:ea typeface="SimSun" pitchFamily="2" charset="-122"/>
                <a:cs typeface="+mn-cs"/>
              </a:rPr>
              <a:t>9</a:t>
            </a:r>
            <a:r>
              <a:rPr lang="en-US" altLang="ru-RU" b="1" dirty="0">
                <a:latin typeface="Times New Roman" pitchFamily="18" charset="0"/>
                <a:ea typeface="SimSun" pitchFamily="2" charset="-122"/>
                <a:cs typeface="+mn-cs"/>
              </a:rPr>
              <a:t>  </a:t>
            </a:r>
            <a:r>
              <a:rPr lang="en-US" altLang="zh-CN" b="1" dirty="0">
                <a:latin typeface="Times New Roman" pitchFamily="18" charset="0"/>
                <a:ea typeface="SimSun" pitchFamily="2" charset="-122"/>
                <a:cs typeface="+mn-cs"/>
              </a:rPr>
              <a:t>Au</a:t>
            </a:r>
            <a:r>
              <a:rPr lang="en-US" altLang="zh-CN" b="1" baseline="30000" dirty="0">
                <a:latin typeface="Times New Roman" pitchFamily="18" charset="0"/>
                <a:ea typeface="SimSun" pitchFamily="2" charset="-122"/>
                <a:cs typeface="+mn-cs"/>
              </a:rPr>
              <a:t>79+</a:t>
            </a:r>
            <a:r>
              <a:rPr lang="en-US" altLang="zh-CN" b="1" dirty="0">
                <a:latin typeface="Times New Roman" pitchFamily="18" charset="0"/>
                <a:ea typeface="SimSun" pitchFamily="2" charset="-122"/>
              </a:rPr>
              <a:t>, 3.9 </a:t>
            </a:r>
            <a:r>
              <a:rPr lang="en-US" altLang="zh-CN" b="1" dirty="0" err="1">
                <a:latin typeface="Times New Roman" pitchFamily="18" charset="0"/>
                <a:ea typeface="SimSun" pitchFamily="2" charset="-122"/>
                <a:cs typeface="+mn-cs"/>
              </a:rPr>
              <a:t>GeV</a:t>
            </a:r>
            <a:r>
              <a:rPr lang="en-US" altLang="zh-CN" b="1" dirty="0">
                <a:latin typeface="Times New Roman" pitchFamily="18" charset="0"/>
                <a:ea typeface="SimSun" pitchFamily="2" charset="-122"/>
                <a:cs typeface="+mn-cs"/>
              </a:rPr>
              <a:t>/u</a:t>
            </a:r>
          </a:p>
          <a:p>
            <a:pPr algn="ctr" defTabSz="4114800">
              <a:defRPr/>
            </a:pPr>
            <a:r>
              <a:rPr lang="en-US" altLang="zh-CN" b="1" dirty="0">
                <a:latin typeface="Times New Roman" pitchFamily="18" charset="0"/>
                <a:ea typeface="SimSun" pitchFamily="2" charset="-122"/>
                <a:cs typeface="+mn-cs"/>
              </a:rPr>
              <a:t>or</a:t>
            </a:r>
          </a:p>
          <a:p>
            <a:pPr algn="ctr" defTabSz="4114800">
              <a:defRPr/>
            </a:pPr>
            <a:r>
              <a:rPr lang="en-US" altLang="zh-CN" b="1" dirty="0">
                <a:latin typeface="Times New Roman" pitchFamily="18" charset="0"/>
                <a:ea typeface="SimSun" pitchFamily="2" charset="-122"/>
                <a:cs typeface="+mn-cs"/>
              </a:rPr>
              <a:t>light ions,  </a:t>
            </a:r>
            <a:r>
              <a:rPr lang="en-US" altLang="zh-CN" b="1" dirty="0">
                <a:latin typeface="Times New Roman" pitchFamily="18" charset="0"/>
                <a:ea typeface="SimSun" pitchFamily="2" charset="-122"/>
              </a:rPr>
              <a:t>5 </a:t>
            </a:r>
            <a:r>
              <a:rPr lang="en-US" altLang="zh-CN" b="1" dirty="0" err="1">
                <a:latin typeface="Times New Roman" pitchFamily="18" charset="0"/>
                <a:ea typeface="SimSun" pitchFamily="2" charset="-122"/>
              </a:rPr>
              <a:t>GeV</a:t>
            </a:r>
            <a:r>
              <a:rPr lang="en-US" altLang="zh-CN" b="1" dirty="0">
                <a:latin typeface="Times New Roman" pitchFamily="18" charset="0"/>
                <a:ea typeface="SimSun" pitchFamily="2" charset="-122"/>
              </a:rPr>
              <a:t>/u</a:t>
            </a:r>
          </a:p>
          <a:p>
            <a:pPr algn="ctr" defTabSz="4114800">
              <a:defRPr/>
            </a:pPr>
            <a:endParaRPr lang="en-US" altLang="zh-CN" b="1" dirty="0">
              <a:latin typeface="Times New Roman" pitchFamily="18" charset="0"/>
              <a:ea typeface="SimSun" pitchFamily="2" charset="-122"/>
              <a:cs typeface="+mn-cs"/>
            </a:endParaRPr>
          </a:p>
          <a:p>
            <a:pPr algn="ctr" defTabSz="4114800">
              <a:defRPr/>
            </a:pPr>
            <a:endParaRPr lang="en-US" altLang="zh-CN" b="1" dirty="0">
              <a:latin typeface="Times New Roman" pitchFamily="18" charset="0"/>
              <a:ea typeface="SimSun" pitchFamily="2" charset="-122"/>
              <a:cs typeface="+mn-cs"/>
            </a:endParaRPr>
          </a:p>
          <a:p>
            <a:pPr algn="ctr" defTabSz="4114800">
              <a:defRPr/>
            </a:pPr>
            <a:endParaRPr lang="ru-RU" altLang="zh-CN" b="1" dirty="0">
              <a:latin typeface="Times New Roman" pitchFamily="18" charset="0"/>
              <a:ea typeface="SimSun" pitchFamily="2" charset="-122"/>
              <a:cs typeface="+mn-cs"/>
            </a:endParaRPr>
          </a:p>
        </p:txBody>
      </p:sp>
      <p:sp>
        <p:nvSpPr>
          <p:cNvPr id="68" name="TextBox 3"/>
          <p:cNvSpPr txBox="1"/>
          <p:nvPr/>
        </p:nvSpPr>
        <p:spPr>
          <a:xfrm>
            <a:off x="0" y="0"/>
            <a:ext cx="6297769" cy="523220"/>
          </a:xfrm>
          <a:prstGeom prst="rect">
            <a:avLst/>
          </a:prstGeom>
          <a:solidFill>
            <a:srgbClr val="C6D9F1">
              <a:alpha val="72157"/>
            </a:srgbClr>
          </a:solidFill>
          <a:ln w="12700">
            <a:miter lim="400000"/>
          </a:ln>
          <a:extLst>
            <a:ext uri="{C572A759-6A51-4108-AA02-DFA0A04FC94B}"/>
          </a:extLst>
        </p:spPr>
        <p:txBody>
          <a:bodyPr wrap="square" lIns="45719" rIns="45719">
            <a:spAutoFit/>
          </a:bodyPr>
          <a:lstStyle>
            <a:lvl1pPr algn="ctr">
              <a:defRPr sz="3600">
                <a:solidFill>
                  <a:srgbClr val="254061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ru-RU" sz="2800" b="1" i="1" dirty="0">
                <a:solidFill>
                  <a:srgbClr val="1400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Structure of the Injection complex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6971"/>
    </mc:Choice>
    <mc:Fallback xmlns="">
      <p:transition advTm="26971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9" descr="NICA_header_bl-wh.t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1044575"/>
          </a:xfrm>
          <a:prstGeom prst="rect">
            <a:avLst/>
          </a:prstGeom>
          <a:solidFill>
            <a:srgbClr val="CCECFF"/>
          </a:solidFill>
          <a:ln w="9525">
            <a:noFill/>
            <a:miter lim="800000"/>
            <a:headEnd/>
            <a:tailEnd/>
          </a:ln>
        </p:spPr>
      </p:pic>
      <p:sp>
        <p:nvSpPr>
          <p:cNvPr id="25" name="Прямоугольник 24"/>
          <p:cNvSpPr/>
          <p:nvPr/>
        </p:nvSpPr>
        <p:spPr>
          <a:xfrm>
            <a:off x="2124075" y="2997200"/>
            <a:ext cx="792163" cy="27352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Arial" charset="0"/>
              <a:cs typeface="Arial" pitchFamily="34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2916238" y="3644900"/>
            <a:ext cx="1943100" cy="18002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Arial" charset="0"/>
              <a:cs typeface="Arial" pitchFamily="34" charset="0"/>
            </a:endParaRPr>
          </a:p>
        </p:txBody>
      </p:sp>
      <p:pic>
        <p:nvPicPr>
          <p:cNvPr id="2051" name="Picture 3" descr="D:\Andrey\-=Work=-\=Nuclotron M=\=Системы=\HiLac\Layout-HILac+LU20-big.jpg"/>
          <p:cNvPicPr>
            <a:picLocks noChangeAspect="1" noChangeArrowheads="1"/>
          </p:cNvPicPr>
          <p:nvPr/>
        </p:nvPicPr>
        <p:blipFill>
          <a:blip r:embed="rId4" cstate="screen"/>
          <a:srcRect t="3096" b="5879"/>
          <a:stretch>
            <a:fillRect/>
          </a:stretch>
        </p:blipFill>
        <p:spPr bwMode="auto">
          <a:xfrm>
            <a:off x="188685" y="785611"/>
            <a:ext cx="8752115" cy="560231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3993706" y="874953"/>
            <a:ext cx="18389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p↑, d↑, ions Z/A&gt;0,3</a:t>
            </a:r>
            <a:endParaRPr lang="ru-RU" sz="14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7574280" y="1400284"/>
            <a:ext cx="5100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RFQ</a:t>
            </a:r>
            <a:endParaRPr lang="ru-RU" sz="12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7749539" y="1054040"/>
            <a:ext cx="109677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Ions Z/A&gt;0,3</a:t>
            </a:r>
            <a:endParaRPr lang="ru-RU" sz="1200" b="1" dirty="0"/>
          </a:p>
          <a:p>
            <a:pPr algn="ctr"/>
            <a:r>
              <a:rPr lang="en-US" b="1" dirty="0"/>
              <a:t>LIS</a:t>
            </a:r>
            <a:endParaRPr lang="ru-RU" b="1" dirty="0"/>
          </a:p>
        </p:txBody>
      </p:sp>
      <p:sp>
        <p:nvSpPr>
          <p:cNvPr id="6" name="TextBox 5"/>
          <p:cNvSpPr txBox="1"/>
          <p:nvPr/>
        </p:nvSpPr>
        <p:spPr>
          <a:xfrm>
            <a:off x="8404332" y="1562526"/>
            <a:ext cx="62228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SPI</a:t>
            </a:r>
          </a:p>
          <a:p>
            <a:r>
              <a:rPr lang="en-US" sz="1200" b="1" dirty="0" err="1"/>
              <a:t>p↑,d</a:t>
            </a:r>
            <a:r>
              <a:rPr lang="en-US" sz="1200" b="1" dirty="0"/>
              <a:t>↑</a:t>
            </a:r>
          </a:p>
          <a:p>
            <a:r>
              <a:rPr lang="en-US" sz="1200" b="1" dirty="0"/>
              <a:t>10mA</a:t>
            </a:r>
            <a:endParaRPr lang="ru-RU" sz="1200" b="1" dirty="0"/>
          </a:p>
        </p:txBody>
      </p:sp>
      <p:sp>
        <p:nvSpPr>
          <p:cNvPr id="7" name="TextBox 6"/>
          <p:cNvSpPr txBox="1"/>
          <p:nvPr/>
        </p:nvSpPr>
        <p:spPr>
          <a:xfrm rot="2462429">
            <a:off x="3651861" y="3942716"/>
            <a:ext cx="91563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b="1" dirty="0" err="1"/>
              <a:t>HILAc</a:t>
            </a:r>
            <a:r>
              <a:rPr lang="en-US" b="1" dirty="0"/>
              <a:t> </a:t>
            </a:r>
            <a:endParaRPr lang="ru-RU" sz="1400" b="1" baseline="30000" dirty="0"/>
          </a:p>
        </p:txBody>
      </p:sp>
      <p:sp>
        <p:nvSpPr>
          <p:cNvPr id="15" name="TextBox 14"/>
          <p:cNvSpPr txBox="1"/>
          <p:nvPr/>
        </p:nvSpPr>
        <p:spPr>
          <a:xfrm>
            <a:off x="4452844" y="3969851"/>
            <a:ext cx="1178326" cy="7899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/>
              <a:t>HILAc</a:t>
            </a:r>
            <a:r>
              <a:rPr lang="en-US" b="1" dirty="0"/>
              <a:t> building</a:t>
            </a:r>
            <a:endParaRPr lang="en-US" sz="1400" b="1" dirty="0"/>
          </a:p>
          <a:p>
            <a:endParaRPr lang="ru-RU" sz="1400" b="1" baseline="30000" dirty="0"/>
          </a:p>
        </p:txBody>
      </p:sp>
      <p:sp>
        <p:nvSpPr>
          <p:cNvPr id="16" name="TextBox 15"/>
          <p:cNvSpPr txBox="1"/>
          <p:nvPr/>
        </p:nvSpPr>
        <p:spPr>
          <a:xfrm>
            <a:off x="0" y="1146373"/>
            <a:ext cx="1197764" cy="92333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/>
              <a:t>Booster</a:t>
            </a:r>
          </a:p>
          <a:p>
            <a:r>
              <a:rPr lang="en-US" b="1" dirty="0"/>
              <a:t>Injection </a:t>
            </a:r>
          </a:p>
          <a:p>
            <a:r>
              <a:rPr lang="en-US" b="1" dirty="0"/>
              <a:t>channel</a:t>
            </a:r>
            <a:endParaRPr lang="ru-RU" sz="1400" b="1" baseline="30000" dirty="0"/>
          </a:p>
        </p:txBody>
      </p:sp>
      <p:sp>
        <p:nvSpPr>
          <p:cNvPr id="17" name="TextBox 16"/>
          <p:cNvSpPr txBox="1"/>
          <p:nvPr/>
        </p:nvSpPr>
        <p:spPr>
          <a:xfrm rot="16710468">
            <a:off x="1027734" y="5366265"/>
            <a:ext cx="13965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/>
              <a:t>Nuclotron</a:t>
            </a:r>
            <a:endParaRPr lang="ru-RU" sz="2000" b="1" baseline="30000" dirty="0"/>
          </a:p>
        </p:txBody>
      </p:sp>
      <p:sp>
        <p:nvSpPr>
          <p:cNvPr id="18" name="TextBox 17"/>
          <p:cNvSpPr txBox="1"/>
          <p:nvPr/>
        </p:nvSpPr>
        <p:spPr>
          <a:xfrm rot="16472544">
            <a:off x="170849" y="5056240"/>
            <a:ext cx="1217000" cy="4206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baseline="30000" dirty="0"/>
              <a:t>Booster</a:t>
            </a:r>
            <a:endParaRPr lang="ru-RU" sz="3200" b="1" baseline="30000" dirty="0"/>
          </a:p>
        </p:txBody>
      </p:sp>
      <p:sp>
        <p:nvSpPr>
          <p:cNvPr id="19" name="TextBox 18"/>
          <p:cNvSpPr txBox="1"/>
          <p:nvPr/>
        </p:nvSpPr>
        <p:spPr>
          <a:xfrm>
            <a:off x="6218890" y="5266554"/>
            <a:ext cx="1355389" cy="10669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RF amplifier for LU-20</a:t>
            </a:r>
            <a:endParaRPr lang="en-US" sz="1400" b="1" dirty="0"/>
          </a:p>
          <a:p>
            <a:endParaRPr lang="ru-RU" sz="1400" b="1" baseline="30000" dirty="0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 flipH="1" flipV="1">
            <a:off x="1312394" y="1266922"/>
            <a:ext cx="622301" cy="1590675"/>
          </a:xfrm>
          <a:prstGeom prst="line">
            <a:avLst/>
          </a:prstGeom>
          <a:ln w="76200" cap="rnd">
            <a:solidFill>
              <a:schemeClr val="accent3">
                <a:lumMod val="20000"/>
                <a:lumOff val="8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5629727" y="2247487"/>
            <a:ext cx="1178326" cy="7899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LU-20 building</a:t>
            </a:r>
            <a:endParaRPr lang="en-US" sz="1400" b="1" dirty="0"/>
          </a:p>
          <a:p>
            <a:endParaRPr lang="ru-RU" sz="1400" b="1" baseline="30000" dirty="0"/>
          </a:p>
        </p:txBody>
      </p:sp>
      <p:sp>
        <p:nvSpPr>
          <p:cNvPr id="21" name="TextBox 3"/>
          <p:cNvSpPr txBox="1"/>
          <p:nvPr/>
        </p:nvSpPr>
        <p:spPr>
          <a:xfrm>
            <a:off x="1" y="0"/>
            <a:ext cx="5344732" cy="523220"/>
          </a:xfrm>
          <a:prstGeom prst="rect">
            <a:avLst/>
          </a:prstGeom>
          <a:solidFill>
            <a:srgbClr val="C6D9F1">
              <a:alpha val="72157"/>
            </a:srgbClr>
          </a:solidFill>
          <a:ln w="12700">
            <a:miter lim="400000"/>
          </a:ln>
          <a:extLst>
            <a:ext uri="{C572A759-6A51-4108-AA02-DFA0A04FC94B}"/>
          </a:extLst>
        </p:spPr>
        <p:txBody>
          <a:bodyPr wrap="square" lIns="45719" rIns="45719">
            <a:spAutoFit/>
          </a:bodyPr>
          <a:lstStyle>
            <a:lvl1pPr algn="ctr">
              <a:defRPr sz="3600">
                <a:solidFill>
                  <a:srgbClr val="254061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ru-RU" sz="2800" b="1" i="1" dirty="0">
                <a:solidFill>
                  <a:srgbClr val="1400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Layout of the linear Injectors</a:t>
            </a:r>
          </a:p>
        </p:txBody>
      </p:sp>
      <p:grpSp>
        <p:nvGrpSpPr>
          <p:cNvPr id="23" name="Gruppieren"/>
          <p:cNvGrpSpPr>
            <a:grpSpLocks/>
          </p:cNvGrpSpPr>
          <p:nvPr/>
        </p:nvGrpSpPr>
        <p:grpSpPr bwMode="auto">
          <a:xfrm>
            <a:off x="165100" y="6278563"/>
            <a:ext cx="8797925" cy="568325"/>
            <a:chOff x="0" y="0"/>
            <a:chExt cx="8799077" cy="567611"/>
          </a:xfrm>
        </p:grpSpPr>
        <p:pic>
          <p:nvPicPr>
            <p:cNvPr id="24" name="JINR_logo_alpha.png" descr="JINR_logo_alpha.png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8174684" y="0"/>
              <a:ext cx="624393" cy="540600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</p:pic>
        <p:pic>
          <p:nvPicPr>
            <p:cNvPr id="27" name="NICA_logo_alpha.png" descr="NICA_logo_alpha.png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0" y="94554"/>
              <a:ext cx="926575" cy="473057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</p:pic>
      </p:grpSp>
      <p:sp>
        <p:nvSpPr>
          <p:cNvPr id="29" name="Полилиния 28"/>
          <p:cNvSpPr/>
          <p:nvPr/>
        </p:nvSpPr>
        <p:spPr>
          <a:xfrm rot="10800000">
            <a:off x="3366138" y="477892"/>
            <a:ext cx="6053070" cy="2540516"/>
          </a:xfrm>
          <a:custGeom>
            <a:avLst/>
            <a:gdLst>
              <a:gd name="connsiteX0" fmla="*/ 2342226 w 3628008"/>
              <a:gd name="connsiteY0" fmla="*/ 28112 h 2503502"/>
              <a:gd name="connsiteX1" fmla="*/ 566692 w 3628008"/>
              <a:gd name="connsiteY1" fmla="*/ 480873 h 2503502"/>
              <a:gd name="connsiteX2" fmla="*/ 96175 w 3628008"/>
              <a:gd name="connsiteY2" fmla="*/ 1439662 h 2503502"/>
              <a:gd name="connsiteX3" fmla="*/ 1143740 w 3628008"/>
              <a:gd name="connsiteY3" fmla="*/ 2336306 h 2503502"/>
              <a:gd name="connsiteX4" fmla="*/ 2839375 w 3628008"/>
              <a:gd name="connsiteY4" fmla="*/ 2336306 h 2503502"/>
              <a:gd name="connsiteX5" fmla="*/ 3611732 w 3628008"/>
              <a:gd name="connsiteY5" fmla="*/ 1333130 h 2503502"/>
              <a:gd name="connsiteX6" fmla="*/ 2937030 w 3628008"/>
              <a:gd name="connsiteY6" fmla="*/ 463118 h 2503502"/>
              <a:gd name="connsiteX7" fmla="*/ 1552113 w 3628008"/>
              <a:gd name="connsiteY7" fmla="*/ 10357 h 25035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28008" h="2503502">
                <a:moveTo>
                  <a:pt x="2342226" y="28112"/>
                </a:moveTo>
                <a:cubicBezTo>
                  <a:pt x="1641630" y="136863"/>
                  <a:pt x="941034" y="245615"/>
                  <a:pt x="566692" y="480873"/>
                </a:cubicBezTo>
                <a:cubicBezTo>
                  <a:pt x="192350" y="716131"/>
                  <a:pt x="0" y="1130423"/>
                  <a:pt x="96175" y="1439662"/>
                </a:cubicBezTo>
                <a:cubicBezTo>
                  <a:pt x="192350" y="1748901"/>
                  <a:pt x="686540" y="2186865"/>
                  <a:pt x="1143740" y="2336306"/>
                </a:cubicBezTo>
                <a:cubicBezTo>
                  <a:pt x="1600940" y="2485747"/>
                  <a:pt x="2428043" y="2503502"/>
                  <a:pt x="2839375" y="2336306"/>
                </a:cubicBezTo>
                <a:cubicBezTo>
                  <a:pt x="3250707" y="2169110"/>
                  <a:pt x="3595456" y="1645328"/>
                  <a:pt x="3611732" y="1333130"/>
                </a:cubicBezTo>
                <a:cubicBezTo>
                  <a:pt x="3628008" y="1020932"/>
                  <a:pt x="3280300" y="683580"/>
                  <a:pt x="2937030" y="463118"/>
                </a:cubicBezTo>
                <a:cubicBezTo>
                  <a:pt x="2593760" y="242656"/>
                  <a:pt x="1750381" y="0"/>
                  <a:pt x="1552113" y="10357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6971"/>
    </mc:Choice>
    <mc:Fallback xmlns="">
      <p:transition advTm="26971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Номер слайда 1"/>
          <p:cNvSpPr>
            <a:spLocks noGrp="1"/>
          </p:cNvSpPr>
          <p:nvPr>
            <p:ph type="sldNum" sz="quarter" idx="12"/>
          </p:nvPr>
        </p:nvSpPr>
        <p:spPr bwMode="auto">
          <a:xfrm>
            <a:off x="7007948" y="6516901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2E6BDA0A-9F5B-47AA-A9DB-D8726C0234B9}" type="slidenum">
              <a:rPr lang="ru-RU" altLang="ru-RU" smtClean="0">
                <a:solidFill>
                  <a:srgbClr val="898989"/>
                </a:solidFill>
                <a:latin typeface="Calibri" pitchFamily="34" charset="0"/>
              </a:rPr>
              <a:pPr eaLnBrk="1" hangingPunct="1"/>
              <a:t>6</a:t>
            </a:fld>
            <a:endParaRPr lang="ru-RU" altLang="ru-RU" dirty="0">
              <a:solidFill>
                <a:srgbClr val="898989"/>
              </a:solidFill>
              <a:latin typeface="Calibri" pitchFamily="34" charset="0"/>
            </a:endParaRPr>
          </a:p>
        </p:txBody>
      </p:sp>
      <p:pic>
        <p:nvPicPr>
          <p:cNvPr id="9219" name="Picture 3" descr="NICA_header_blue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52" y="-12695"/>
            <a:ext cx="9144000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149" t="14330" r="7091"/>
          <a:stretch/>
        </p:blipFill>
        <p:spPr>
          <a:xfrm>
            <a:off x="334850" y="2003963"/>
            <a:ext cx="6439437" cy="4364214"/>
          </a:xfrm>
          <a:prstGeom prst="rect">
            <a:avLst/>
          </a:prstGeom>
        </p:spPr>
      </p:pic>
      <p:sp>
        <p:nvSpPr>
          <p:cNvPr id="12" name="TextBox 6"/>
          <p:cNvSpPr txBox="1">
            <a:spLocks noChangeArrowheads="1"/>
          </p:cNvSpPr>
          <p:nvPr/>
        </p:nvSpPr>
        <p:spPr bwMode="auto">
          <a:xfrm>
            <a:off x="172278" y="901684"/>
            <a:ext cx="897172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ru-RU" sz="2000" b="1" dirty="0">
                <a:latin typeface="Arial" pitchFamily="34" charset="0"/>
              </a:rPr>
              <a:t>SPI “source of polarized ions” was transported, installed on the HV terminal and commissioned with the new fore-injector &amp; LU-20</a:t>
            </a:r>
            <a:endParaRPr kumimoji="0" lang="ru-RU" altLang="ru-RU" sz="2000" b="1" dirty="0">
              <a:latin typeface="Arial" pitchFamily="34" charset="0"/>
            </a:endParaRPr>
          </a:p>
        </p:txBody>
      </p:sp>
      <p:sp>
        <p:nvSpPr>
          <p:cNvPr id="7" name="TextBox 3"/>
          <p:cNvSpPr txBox="1"/>
          <p:nvPr/>
        </p:nvSpPr>
        <p:spPr>
          <a:xfrm>
            <a:off x="1" y="0"/>
            <a:ext cx="5950038" cy="523220"/>
          </a:xfrm>
          <a:prstGeom prst="rect">
            <a:avLst/>
          </a:prstGeom>
          <a:solidFill>
            <a:srgbClr val="C6D9F1">
              <a:alpha val="72157"/>
            </a:srgbClr>
          </a:solidFill>
          <a:ln w="12700">
            <a:miter lim="400000"/>
          </a:ln>
          <a:extLst>
            <a:ext uri="{C572A759-6A51-4108-AA02-DFA0A04FC94B}"/>
          </a:extLst>
        </p:spPr>
        <p:txBody>
          <a:bodyPr wrap="square" lIns="45719" rIns="45719">
            <a:spAutoFit/>
          </a:bodyPr>
          <a:lstStyle>
            <a:lvl1pPr algn="ctr">
              <a:defRPr sz="3600">
                <a:solidFill>
                  <a:srgbClr val="254061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ru-RU" sz="2800" b="1" i="1" dirty="0">
                <a:solidFill>
                  <a:srgbClr val="1400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SPI, beams of polarized d &amp; p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6798365" y="1747932"/>
            <a:ext cx="234563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rgbClr val="0303FD"/>
                </a:solidFill>
              </a:rPr>
              <a:t>The SPI-project was started more then 10 year ago. </a:t>
            </a:r>
          </a:p>
          <a:p>
            <a:pPr algn="ctr"/>
            <a:r>
              <a:rPr lang="en-US" sz="1600" dirty="0">
                <a:solidFill>
                  <a:srgbClr val="0303FD"/>
                </a:solidFill>
              </a:rPr>
              <a:t>Main purpose is to provide the intensity of the accelerated polarized beams (D+,H+) up to </a:t>
            </a:r>
            <a:r>
              <a:rPr lang="en-US" sz="1600" b="1" u="sng" dirty="0">
                <a:solidFill>
                  <a:srgbClr val="0303FD"/>
                </a:solidFill>
              </a:rPr>
              <a:t>10</a:t>
            </a:r>
            <a:r>
              <a:rPr lang="en-US" sz="1600" b="1" u="sng" baseline="30000" dirty="0">
                <a:solidFill>
                  <a:srgbClr val="0303FD"/>
                </a:solidFill>
              </a:rPr>
              <a:t>10</a:t>
            </a:r>
            <a:r>
              <a:rPr lang="en-US" sz="1600" b="1" u="sng" dirty="0">
                <a:solidFill>
                  <a:srgbClr val="0303FD"/>
                </a:solidFill>
              </a:rPr>
              <a:t> p/pulse</a:t>
            </a:r>
            <a:endParaRPr lang="ru-RU" sz="1600" u="sng" dirty="0">
              <a:solidFill>
                <a:srgbClr val="0303FD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800045" y="4327456"/>
            <a:ext cx="234395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ru-RU" b="1" dirty="0">
                <a:latin typeface="Arial" pitchFamily="34" charset="0"/>
              </a:rPr>
              <a:t>The SPI provided by polarized d &amp; p </a:t>
            </a:r>
            <a:r>
              <a:rPr lang="en-US" altLang="ru-RU" b="1" dirty="0" err="1">
                <a:latin typeface="Arial" pitchFamily="34" charset="0"/>
              </a:rPr>
              <a:t>Nuclotron</a:t>
            </a:r>
            <a:r>
              <a:rPr lang="en-US" altLang="ru-RU" b="1" dirty="0">
                <a:latin typeface="Arial" pitchFamily="34" charset="0"/>
              </a:rPr>
              <a:t> complex during two beam RUNs in 2016-17.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218491" y="1508299"/>
            <a:ext cx="190789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ru-RU" sz="2000" b="1" u="sng" dirty="0">
                <a:solidFill>
                  <a:srgbClr val="FF0000"/>
                </a:solidFill>
                <a:latin typeface="Arial" pitchFamily="34" charset="0"/>
              </a:rPr>
              <a:t>in spring 2016</a:t>
            </a:r>
            <a:endParaRPr lang="ru-RU" sz="2000" dirty="0"/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340180" y="1596978"/>
            <a:ext cx="2485625" cy="179371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" name="Gruppieren"/>
          <p:cNvGrpSpPr>
            <a:grpSpLocks/>
          </p:cNvGrpSpPr>
          <p:nvPr/>
        </p:nvGrpSpPr>
        <p:grpSpPr bwMode="auto">
          <a:xfrm>
            <a:off x="165100" y="6278563"/>
            <a:ext cx="8797925" cy="568325"/>
            <a:chOff x="0" y="0"/>
            <a:chExt cx="8799077" cy="567611"/>
          </a:xfrm>
        </p:grpSpPr>
        <p:pic>
          <p:nvPicPr>
            <p:cNvPr id="16" name="JINR_logo_alpha.png" descr="JINR_logo_alpha.png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8174684" y="0"/>
              <a:ext cx="624393" cy="540600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</p:pic>
        <p:pic>
          <p:nvPicPr>
            <p:cNvPr id="17" name="NICA_logo_alpha.png" descr="NICA_logo_alpha.png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0" y="94554"/>
              <a:ext cx="926575" cy="473057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</p:pic>
      </p:grpSp>
      <p:sp>
        <p:nvSpPr>
          <p:cNvPr id="20" name="Заголовок 1"/>
          <p:cNvSpPr txBox="1">
            <a:spLocks/>
          </p:cNvSpPr>
          <p:nvPr/>
        </p:nvSpPr>
        <p:spPr>
          <a:xfrm rot="1110325">
            <a:off x="1691513" y="3492527"/>
            <a:ext cx="4636607" cy="1204067"/>
          </a:xfrm>
          <a:prstGeom prst="rect">
            <a:avLst/>
          </a:prstGeom>
          <a:solidFill>
            <a:schemeClr val="bg1">
              <a:alpha val="72000"/>
            </a:schemeClr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>
                <a:solidFill>
                  <a:srgbClr val="FF0000"/>
                </a:solidFill>
                <a:latin typeface="+mn-lt"/>
              </a:rPr>
              <a:t>Commissioned  in 2016 </a:t>
            </a:r>
          </a:p>
          <a:p>
            <a:pPr algn="ctr">
              <a:spcBef>
                <a:spcPts val="600"/>
              </a:spcBef>
            </a:pPr>
            <a:r>
              <a:rPr lang="en-US" sz="3600" b="1" dirty="0">
                <a:solidFill>
                  <a:srgbClr val="FF0000"/>
                </a:solidFill>
                <a:latin typeface="+mn-lt"/>
              </a:rPr>
              <a:t>two Nuclotron beam RUNs </a:t>
            </a:r>
          </a:p>
          <a:p>
            <a:pPr algn="ctr"/>
            <a:r>
              <a:rPr lang="en-US" sz="3600" b="1" dirty="0">
                <a:solidFill>
                  <a:srgbClr val="FF0000"/>
                </a:solidFill>
                <a:latin typeface="+mn-lt"/>
              </a:rPr>
              <a:t>was provided</a:t>
            </a:r>
            <a:endParaRPr lang="ru-RU" sz="3600" dirty="0">
              <a:solidFill>
                <a:srgbClr val="FF0000"/>
              </a:solidFill>
              <a:latin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6971"/>
    </mc:Choice>
    <mc:Fallback xmlns="">
      <p:transition advTm="269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639931"/>
            <a:ext cx="4254499" cy="27703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Прямоугольник 12"/>
          <p:cNvSpPr/>
          <p:nvPr/>
        </p:nvSpPr>
        <p:spPr>
          <a:xfrm rot="16200000">
            <a:off x="-439949" y="2851421"/>
            <a:ext cx="1036876" cy="3469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rgbClr val="FF0000"/>
                </a:solidFill>
              </a:rPr>
              <a:t>source</a:t>
            </a:r>
            <a:endParaRPr lang="ru-RU" b="1" dirty="0">
              <a:solidFill>
                <a:srgbClr val="FF0000"/>
              </a:solidFill>
            </a:endParaRPr>
          </a:p>
        </p:txBody>
      </p:sp>
      <p:grpSp>
        <p:nvGrpSpPr>
          <p:cNvPr id="2" name="Группа 20"/>
          <p:cNvGrpSpPr/>
          <p:nvPr/>
        </p:nvGrpSpPr>
        <p:grpSpPr>
          <a:xfrm>
            <a:off x="212942" y="1081162"/>
            <a:ext cx="8931058" cy="3252299"/>
            <a:chOff x="154546" y="442576"/>
            <a:chExt cx="9156878" cy="3519309"/>
          </a:xfrm>
        </p:grpSpPr>
        <p:pic>
          <p:nvPicPr>
            <p:cNvPr id="4102" name="Picture 6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-30000" contrast="-20000"/>
            </a:blip>
            <a:srcRect/>
            <a:stretch>
              <a:fillRect/>
            </a:stretch>
          </p:blipFill>
          <p:spPr bwMode="auto">
            <a:xfrm>
              <a:off x="154546" y="442576"/>
              <a:ext cx="8989454" cy="35193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9" name="Прямоугольник 8"/>
            <p:cNvSpPr/>
            <p:nvPr/>
          </p:nvSpPr>
          <p:spPr>
            <a:xfrm>
              <a:off x="734097" y="949216"/>
              <a:ext cx="2434106" cy="4282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b="1" dirty="0">
                  <a:solidFill>
                    <a:srgbClr val="FF0000"/>
                  </a:solidFill>
                </a:rPr>
                <a:t>LEBT + </a:t>
              </a:r>
              <a:r>
                <a:rPr lang="en-US" sz="2000" b="1" dirty="0" err="1">
                  <a:solidFill>
                    <a:srgbClr val="FF0000"/>
                  </a:solidFill>
                </a:rPr>
                <a:t>Buncher</a:t>
              </a:r>
              <a:endParaRPr lang="ru-RU" sz="2000" b="1" dirty="0">
                <a:solidFill>
                  <a:srgbClr val="FF0000"/>
                </a:solidFill>
              </a:endParaRPr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3619349" y="958995"/>
              <a:ext cx="3258488" cy="35309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srgbClr val="FF0000"/>
                  </a:solidFill>
                </a:rPr>
                <a:t>4 wane  RFQ  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srgbClr val="FF0000"/>
                  </a:solidFill>
                </a:rPr>
                <a:t>(3 sections) </a:t>
              </a:r>
              <a:endParaRPr lang="ru-RU" b="1" dirty="0">
                <a:solidFill>
                  <a:srgbClr val="FF0000"/>
                </a:solidFill>
              </a:endParaRPr>
            </a:p>
          </p:txBody>
        </p:sp>
        <p:sp>
          <p:nvSpPr>
            <p:cNvPr id="11" name="Прямоугольник 10"/>
            <p:cNvSpPr/>
            <p:nvPr/>
          </p:nvSpPr>
          <p:spPr>
            <a:xfrm>
              <a:off x="6851561" y="922662"/>
              <a:ext cx="2459863" cy="53554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srgbClr val="FF0000"/>
                  </a:solidFill>
                </a:rPr>
                <a:t>         MEBT        LU-20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srgbClr val="FF0000"/>
                  </a:solidFill>
                </a:rPr>
                <a:t>   QT + Bu +QT</a:t>
              </a:r>
              <a:endParaRPr lang="ru-RU" b="1" dirty="0">
                <a:solidFill>
                  <a:srgbClr val="FF0000"/>
                </a:solidFill>
              </a:endParaRPr>
            </a:p>
          </p:txBody>
        </p:sp>
        <p:sp>
          <p:nvSpPr>
            <p:cNvPr id="15" name="Правая фигурная скобка 14"/>
            <p:cNvSpPr/>
            <p:nvPr/>
          </p:nvSpPr>
          <p:spPr>
            <a:xfrm rot="16200000">
              <a:off x="1674255" y="12876"/>
              <a:ext cx="334849" cy="3193963"/>
            </a:xfrm>
            <a:prstGeom prst="rightBrace">
              <a:avLst>
                <a:gd name="adj1" fmla="val 8333"/>
                <a:gd name="adj2" fmla="val 50000"/>
              </a:avLst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" name="Правая фигурная скобка 15"/>
            <p:cNvSpPr/>
            <p:nvPr/>
          </p:nvSpPr>
          <p:spPr>
            <a:xfrm rot="16200000">
              <a:off x="5059250" y="-79421"/>
              <a:ext cx="311240" cy="3402171"/>
            </a:xfrm>
            <a:prstGeom prst="rightBrace">
              <a:avLst>
                <a:gd name="adj1" fmla="val 8333"/>
                <a:gd name="adj2" fmla="val 50000"/>
              </a:avLst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Правая фигурная скобка 16"/>
            <p:cNvSpPr/>
            <p:nvPr/>
          </p:nvSpPr>
          <p:spPr>
            <a:xfrm rot="16200000">
              <a:off x="7701141" y="789797"/>
              <a:ext cx="278719" cy="1662125"/>
            </a:xfrm>
            <a:prstGeom prst="rightBrace">
              <a:avLst>
                <a:gd name="adj1" fmla="val 8333"/>
                <a:gd name="adj2" fmla="val 50000"/>
              </a:avLst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cxnSp>
        <p:nvCxnSpPr>
          <p:cNvPr id="19" name="Прямая со стрелкой 18"/>
          <p:cNvCxnSpPr/>
          <p:nvPr/>
        </p:nvCxnSpPr>
        <p:spPr>
          <a:xfrm rot="16200000" flipV="1">
            <a:off x="2382594" y="3979574"/>
            <a:ext cx="2060619" cy="2575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7"/>
          <p:cNvSpPr txBox="1">
            <a:spLocks noChangeArrowheads="1"/>
          </p:cNvSpPr>
          <p:nvPr/>
        </p:nvSpPr>
        <p:spPr bwMode="auto">
          <a:xfrm>
            <a:off x="0" y="892742"/>
            <a:ext cx="896246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b="1" i="1" u="sng" dirty="0" err="1">
                <a:solidFill>
                  <a:srgbClr val="00339A"/>
                </a:solidFill>
                <a:latin typeface="Calibri" pitchFamily="34" charset="0"/>
              </a:rPr>
              <a:t>Designe</a:t>
            </a:r>
            <a:r>
              <a:rPr lang="en-US" b="1" i="1" u="sng" dirty="0">
                <a:solidFill>
                  <a:srgbClr val="00339A"/>
                </a:solidFill>
                <a:latin typeface="Calibri" pitchFamily="34" charset="0"/>
              </a:rPr>
              <a:t> has been started in 2012 </a:t>
            </a:r>
            <a:r>
              <a:rPr lang="en-US" b="1" i="1" dirty="0">
                <a:solidFill>
                  <a:srgbClr val="00339A"/>
                </a:solidFill>
                <a:latin typeface="Calibri" pitchFamily="34" charset="0"/>
              </a:rPr>
              <a:t>In collaboration with </a:t>
            </a:r>
            <a:r>
              <a:rPr lang="en-US" b="1" i="1" u="sng" dirty="0">
                <a:solidFill>
                  <a:srgbClr val="00339A"/>
                </a:solidFill>
                <a:latin typeface="Calibri" pitchFamily="34" charset="0"/>
              </a:rPr>
              <a:t>ITEPH</a:t>
            </a:r>
            <a:r>
              <a:rPr lang="en-US" b="1" i="1" dirty="0">
                <a:solidFill>
                  <a:srgbClr val="00339A"/>
                </a:solidFill>
                <a:latin typeface="Calibri" pitchFamily="34" charset="0"/>
              </a:rPr>
              <a:t>, </a:t>
            </a:r>
            <a:r>
              <a:rPr lang="en-US" b="1" i="1" u="sng" dirty="0">
                <a:solidFill>
                  <a:srgbClr val="00339A"/>
                </a:solidFill>
                <a:latin typeface="Calibri" pitchFamily="34" charset="0"/>
              </a:rPr>
              <a:t>MEPHI</a:t>
            </a:r>
            <a:r>
              <a:rPr lang="en-US" b="1" i="1" dirty="0">
                <a:solidFill>
                  <a:srgbClr val="00339A"/>
                </a:solidFill>
                <a:latin typeface="Calibri" pitchFamily="34" charset="0"/>
              </a:rPr>
              <a:t>, </a:t>
            </a:r>
            <a:r>
              <a:rPr lang="en-US" b="1" i="1" u="sng" dirty="0" err="1">
                <a:solidFill>
                  <a:srgbClr val="00339A"/>
                </a:solidFill>
                <a:latin typeface="Calibri" pitchFamily="34" charset="0"/>
              </a:rPr>
              <a:t>Snezhinsk</a:t>
            </a:r>
            <a:r>
              <a:rPr lang="en-US" b="1" i="1" dirty="0">
                <a:solidFill>
                  <a:srgbClr val="00339A"/>
                </a:solidFill>
                <a:latin typeface="Calibri" pitchFamily="34" charset="0"/>
              </a:rPr>
              <a:t>.</a:t>
            </a:r>
          </a:p>
        </p:txBody>
      </p:sp>
      <p:pic>
        <p:nvPicPr>
          <p:cNvPr id="20" name="Picture 3" descr="NICA_header_blue.t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52" y="-12695"/>
            <a:ext cx="9144000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3"/>
          <p:cNvSpPr txBox="1"/>
          <p:nvPr/>
        </p:nvSpPr>
        <p:spPr>
          <a:xfrm>
            <a:off x="0" y="0"/>
            <a:ext cx="5009322" cy="523220"/>
          </a:xfrm>
          <a:prstGeom prst="rect">
            <a:avLst/>
          </a:prstGeom>
          <a:solidFill>
            <a:srgbClr val="C6D9F1">
              <a:alpha val="72157"/>
            </a:srgbClr>
          </a:solidFill>
          <a:ln w="12700">
            <a:miter lim="400000"/>
          </a:ln>
          <a:extLst>
            <a:ext uri="{C572A759-6A51-4108-AA02-DFA0A04FC94B}"/>
          </a:extLst>
        </p:spPr>
        <p:txBody>
          <a:bodyPr wrap="square" lIns="45719" rIns="45719">
            <a:spAutoFit/>
          </a:bodyPr>
          <a:lstStyle>
            <a:lvl1pPr algn="ctr">
              <a:defRPr sz="3600">
                <a:solidFill>
                  <a:srgbClr val="254061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ru-RU" sz="2800" b="1" i="1" dirty="0">
                <a:solidFill>
                  <a:srgbClr val="1400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New fore-injector for LU-20</a:t>
            </a:r>
          </a:p>
        </p:txBody>
      </p:sp>
      <p:grpSp>
        <p:nvGrpSpPr>
          <p:cNvPr id="23" name="Gruppieren"/>
          <p:cNvGrpSpPr>
            <a:grpSpLocks/>
          </p:cNvGrpSpPr>
          <p:nvPr/>
        </p:nvGrpSpPr>
        <p:grpSpPr bwMode="auto">
          <a:xfrm>
            <a:off x="165100" y="6278563"/>
            <a:ext cx="8797925" cy="568325"/>
            <a:chOff x="0" y="0"/>
            <a:chExt cx="8799077" cy="567611"/>
          </a:xfrm>
        </p:grpSpPr>
        <p:pic>
          <p:nvPicPr>
            <p:cNvPr id="24" name="JINR_logo_alpha.png" descr="JINR_logo_alpha.png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8174684" y="0"/>
              <a:ext cx="624393" cy="540600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</p:pic>
        <p:pic>
          <p:nvPicPr>
            <p:cNvPr id="25" name="NICA_logo_alpha.png" descr="NICA_logo_alpha.png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0" y="94554"/>
              <a:ext cx="926575" cy="473057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</p:pic>
      </p:grpSp>
      <p:pic>
        <p:nvPicPr>
          <p:cNvPr id="29" name="Рисунок 28"/>
          <p:cNvPicPr>
            <a:picLocks noChangeAspect="1"/>
          </p:cNvPicPr>
          <p:nvPr/>
        </p:nvPicPr>
        <p:blipFill>
          <a:blip r:embed="rId7">
            <a:lum contrast="20000"/>
          </a:blip>
          <a:stretch>
            <a:fillRect/>
          </a:stretch>
        </p:blipFill>
        <p:spPr>
          <a:xfrm>
            <a:off x="4739425" y="3528811"/>
            <a:ext cx="3459969" cy="28204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1" name="Заголовок 1"/>
          <p:cNvSpPr txBox="1">
            <a:spLocks/>
          </p:cNvSpPr>
          <p:nvPr/>
        </p:nvSpPr>
        <p:spPr>
          <a:xfrm rot="20108400">
            <a:off x="1870864" y="2589590"/>
            <a:ext cx="4636607" cy="1204067"/>
          </a:xfrm>
          <a:prstGeom prst="rect">
            <a:avLst/>
          </a:prstGeom>
          <a:solidFill>
            <a:schemeClr val="bg1">
              <a:alpha val="72000"/>
            </a:schemeClr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>
                <a:solidFill>
                  <a:srgbClr val="FF0000"/>
                </a:solidFill>
                <a:latin typeface="+mn-lt"/>
              </a:rPr>
              <a:t>Commissioned  in 2016 </a:t>
            </a:r>
          </a:p>
          <a:p>
            <a:pPr algn="ctr">
              <a:spcBef>
                <a:spcPts val="600"/>
              </a:spcBef>
            </a:pPr>
            <a:r>
              <a:rPr lang="en-US" sz="3600" b="1" dirty="0">
                <a:solidFill>
                  <a:srgbClr val="FF0000"/>
                </a:solidFill>
                <a:latin typeface="+mn-lt"/>
              </a:rPr>
              <a:t>4 Nuclotron beam RUNs </a:t>
            </a:r>
          </a:p>
          <a:p>
            <a:pPr algn="ctr"/>
            <a:r>
              <a:rPr lang="en-US" sz="3600" b="1" dirty="0">
                <a:solidFill>
                  <a:srgbClr val="FF0000"/>
                </a:solidFill>
                <a:latin typeface="+mn-lt"/>
              </a:rPr>
              <a:t>was provided</a:t>
            </a:r>
            <a:endParaRPr lang="ru-RU" sz="3600" dirty="0">
              <a:solidFill>
                <a:srgbClr val="FF0000"/>
              </a:solidFill>
              <a:latin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6971"/>
    </mc:Choice>
    <mc:Fallback xmlns="">
      <p:transition advTm="269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9" descr="NICA_header_bl-wh.t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1044575"/>
          </a:xfrm>
          <a:prstGeom prst="rect">
            <a:avLst/>
          </a:prstGeom>
          <a:solidFill>
            <a:srgbClr val="CCECFF"/>
          </a:solidFill>
          <a:ln w="9525">
            <a:noFill/>
            <a:miter lim="800000"/>
            <a:headEnd/>
            <a:tailEnd/>
          </a:ln>
        </p:spPr>
      </p:pic>
      <p:sp>
        <p:nvSpPr>
          <p:cNvPr id="25" name="Прямоугольник 24"/>
          <p:cNvSpPr/>
          <p:nvPr/>
        </p:nvSpPr>
        <p:spPr>
          <a:xfrm>
            <a:off x="2124075" y="2997200"/>
            <a:ext cx="792163" cy="27352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Arial" charset="0"/>
              <a:cs typeface="Arial" pitchFamily="34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2916238" y="3644900"/>
            <a:ext cx="1943100" cy="18002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Arial" charset="0"/>
              <a:cs typeface="Arial" pitchFamily="34" charset="0"/>
            </a:endParaRPr>
          </a:p>
        </p:txBody>
      </p:sp>
      <p:pic>
        <p:nvPicPr>
          <p:cNvPr id="2051" name="Picture 3" descr="D:\Andrey\-=Work=-\=Nuclotron M=\=Системы=\HiLac\Layout-HILac+LU20-big.jpg"/>
          <p:cNvPicPr>
            <a:picLocks noChangeAspect="1" noChangeArrowheads="1"/>
          </p:cNvPicPr>
          <p:nvPr/>
        </p:nvPicPr>
        <p:blipFill>
          <a:blip r:embed="rId4" cstate="screen"/>
          <a:srcRect t="3096" b="5879"/>
          <a:stretch>
            <a:fillRect/>
          </a:stretch>
        </p:blipFill>
        <p:spPr bwMode="auto">
          <a:xfrm>
            <a:off x="188685" y="785611"/>
            <a:ext cx="8752115" cy="560231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3993706" y="874953"/>
            <a:ext cx="18389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p↑, d↑, ions Z/A&gt;0,3</a:t>
            </a:r>
            <a:endParaRPr lang="ru-RU" sz="14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7574280" y="1400284"/>
            <a:ext cx="5100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RFQ</a:t>
            </a:r>
            <a:endParaRPr lang="ru-RU" sz="12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7749539" y="1054040"/>
            <a:ext cx="109677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Ions Z/A&gt;0,3</a:t>
            </a:r>
            <a:endParaRPr lang="ru-RU" sz="1200" b="1" dirty="0"/>
          </a:p>
          <a:p>
            <a:pPr algn="ctr"/>
            <a:r>
              <a:rPr lang="en-US" b="1" dirty="0"/>
              <a:t>LIS</a:t>
            </a:r>
            <a:endParaRPr lang="ru-RU" b="1" dirty="0"/>
          </a:p>
        </p:txBody>
      </p:sp>
      <p:sp>
        <p:nvSpPr>
          <p:cNvPr id="6" name="TextBox 5"/>
          <p:cNvSpPr txBox="1"/>
          <p:nvPr/>
        </p:nvSpPr>
        <p:spPr>
          <a:xfrm>
            <a:off x="8404332" y="1562526"/>
            <a:ext cx="62228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SPI</a:t>
            </a:r>
          </a:p>
          <a:p>
            <a:r>
              <a:rPr lang="en-US" sz="1200" b="1" dirty="0" err="1"/>
              <a:t>p↑,d</a:t>
            </a:r>
            <a:r>
              <a:rPr lang="en-US" sz="1200" b="1" dirty="0"/>
              <a:t>↑</a:t>
            </a:r>
          </a:p>
          <a:p>
            <a:r>
              <a:rPr lang="en-US" sz="1200" b="1" dirty="0"/>
              <a:t>10mA</a:t>
            </a:r>
            <a:endParaRPr lang="ru-RU" sz="1200" b="1" dirty="0"/>
          </a:p>
        </p:txBody>
      </p:sp>
      <p:sp>
        <p:nvSpPr>
          <p:cNvPr id="7" name="TextBox 6"/>
          <p:cNvSpPr txBox="1"/>
          <p:nvPr/>
        </p:nvSpPr>
        <p:spPr>
          <a:xfrm rot="2462429">
            <a:off x="3651861" y="3942716"/>
            <a:ext cx="91563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b="1" dirty="0" err="1"/>
              <a:t>HILAc</a:t>
            </a:r>
            <a:r>
              <a:rPr lang="en-US" b="1" dirty="0"/>
              <a:t> </a:t>
            </a:r>
            <a:endParaRPr lang="ru-RU" sz="1400" b="1" baseline="30000" dirty="0"/>
          </a:p>
        </p:txBody>
      </p:sp>
      <p:sp>
        <p:nvSpPr>
          <p:cNvPr id="15" name="TextBox 14"/>
          <p:cNvSpPr txBox="1"/>
          <p:nvPr/>
        </p:nvSpPr>
        <p:spPr>
          <a:xfrm>
            <a:off x="4452844" y="3969851"/>
            <a:ext cx="1178326" cy="7899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/>
              <a:t>HILAc</a:t>
            </a:r>
            <a:r>
              <a:rPr lang="en-US" b="1" dirty="0"/>
              <a:t> building</a:t>
            </a:r>
            <a:endParaRPr lang="en-US" sz="1400" b="1" dirty="0"/>
          </a:p>
          <a:p>
            <a:endParaRPr lang="ru-RU" sz="1400" b="1" baseline="30000" dirty="0"/>
          </a:p>
        </p:txBody>
      </p:sp>
      <p:sp>
        <p:nvSpPr>
          <p:cNvPr id="16" name="TextBox 15"/>
          <p:cNvSpPr txBox="1"/>
          <p:nvPr/>
        </p:nvSpPr>
        <p:spPr>
          <a:xfrm>
            <a:off x="0" y="1146373"/>
            <a:ext cx="1197764" cy="92333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/>
              <a:t>Booster</a:t>
            </a:r>
          </a:p>
          <a:p>
            <a:r>
              <a:rPr lang="en-US" b="1" dirty="0"/>
              <a:t>Injection </a:t>
            </a:r>
          </a:p>
          <a:p>
            <a:r>
              <a:rPr lang="en-US" b="1" dirty="0"/>
              <a:t>channel</a:t>
            </a:r>
            <a:endParaRPr lang="ru-RU" sz="1400" b="1" baseline="30000" dirty="0"/>
          </a:p>
        </p:txBody>
      </p:sp>
      <p:sp>
        <p:nvSpPr>
          <p:cNvPr id="17" name="TextBox 16"/>
          <p:cNvSpPr txBox="1"/>
          <p:nvPr/>
        </p:nvSpPr>
        <p:spPr>
          <a:xfrm rot="16710468">
            <a:off x="1027734" y="5366265"/>
            <a:ext cx="13965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/>
              <a:t>Nuclotron</a:t>
            </a:r>
            <a:endParaRPr lang="ru-RU" sz="2000" b="1" baseline="30000" dirty="0"/>
          </a:p>
        </p:txBody>
      </p:sp>
      <p:sp>
        <p:nvSpPr>
          <p:cNvPr id="18" name="TextBox 17"/>
          <p:cNvSpPr txBox="1"/>
          <p:nvPr/>
        </p:nvSpPr>
        <p:spPr>
          <a:xfrm rot="16472544">
            <a:off x="170849" y="5056240"/>
            <a:ext cx="1217000" cy="4206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baseline="30000" dirty="0"/>
              <a:t>Booster</a:t>
            </a:r>
            <a:endParaRPr lang="ru-RU" sz="3200" b="1" baseline="30000" dirty="0"/>
          </a:p>
        </p:txBody>
      </p:sp>
      <p:sp>
        <p:nvSpPr>
          <p:cNvPr id="19" name="TextBox 18"/>
          <p:cNvSpPr txBox="1"/>
          <p:nvPr/>
        </p:nvSpPr>
        <p:spPr>
          <a:xfrm>
            <a:off x="6218890" y="5266554"/>
            <a:ext cx="1355389" cy="10669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RF amplifier for LU-20</a:t>
            </a:r>
            <a:endParaRPr lang="en-US" sz="1400" b="1" dirty="0"/>
          </a:p>
          <a:p>
            <a:endParaRPr lang="ru-RU" sz="1400" b="1" baseline="30000" dirty="0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 flipH="1" flipV="1">
            <a:off x="1312394" y="1266922"/>
            <a:ext cx="622301" cy="1590675"/>
          </a:xfrm>
          <a:prstGeom prst="line">
            <a:avLst/>
          </a:prstGeom>
          <a:ln w="76200" cap="rnd">
            <a:solidFill>
              <a:schemeClr val="accent3">
                <a:lumMod val="20000"/>
                <a:lumOff val="8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5344733" y="2733153"/>
            <a:ext cx="1647214" cy="5129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LU-20</a:t>
            </a:r>
            <a:r>
              <a:rPr lang="ru-RU" b="1" dirty="0"/>
              <a:t> </a:t>
            </a:r>
            <a:r>
              <a:rPr lang="en-US" b="1" dirty="0"/>
              <a:t>hall</a:t>
            </a:r>
            <a:endParaRPr lang="en-US" sz="1400" b="1" dirty="0"/>
          </a:p>
          <a:p>
            <a:endParaRPr lang="ru-RU" sz="1400" b="1" baseline="30000" dirty="0"/>
          </a:p>
        </p:txBody>
      </p:sp>
      <p:sp>
        <p:nvSpPr>
          <p:cNvPr id="21" name="TextBox 3"/>
          <p:cNvSpPr txBox="1"/>
          <p:nvPr/>
        </p:nvSpPr>
        <p:spPr>
          <a:xfrm>
            <a:off x="1" y="0"/>
            <a:ext cx="5344732" cy="523220"/>
          </a:xfrm>
          <a:prstGeom prst="rect">
            <a:avLst/>
          </a:prstGeom>
          <a:solidFill>
            <a:srgbClr val="C6D9F1">
              <a:alpha val="72157"/>
            </a:srgbClr>
          </a:solidFill>
          <a:ln w="12700">
            <a:miter lim="400000"/>
          </a:ln>
          <a:extLst>
            <a:ext uri="{C572A759-6A51-4108-AA02-DFA0A04FC94B}"/>
          </a:extLst>
        </p:spPr>
        <p:txBody>
          <a:bodyPr wrap="square" lIns="45719" rIns="45719">
            <a:spAutoFit/>
          </a:bodyPr>
          <a:lstStyle>
            <a:lvl1pPr algn="ctr">
              <a:defRPr sz="3600">
                <a:solidFill>
                  <a:srgbClr val="254061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ru-RU" sz="2800" b="1" i="1" dirty="0">
                <a:solidFill>
                  <a:srgbClr val="1400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Layout of the linear Injectors</a:t>
            </a:r>
          </a:p>
        </p:txBody>
      </p:sp>
      <p:grpSp>
        <p:nvGrpSpPr>
          <p:cNvPr id="23" name="Gruppieren"/>
          <p:cNvGrpSpPr>
            <a:grpSpLocks/>
          </p:cNvGrpSpPr>
          <p:nvPr/>
        </p:nvGrpSpPr>
        <p:grpSpPr bwMode="auto">
          <a:xfrm>
            <a:off x="165100" y="6278563"/>
            <a:ext cx="8797925" cy="568325"/>
            <a:chOff x="0" y="0"/>
            <a:chExt cx="8799077" cy="567611"/>
          </a:xfrm>
        </p:grpSpPr>
        <p:pic>
          <p:nvPicPr>
            <p:cNvPr id="24" name="JINR_logo_alpha.png" descr="JINR_logo_alpha.png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8174684" y="0"/>
              <a:ext cx="624393" cy="540600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</p:pic>
        <p:pic>
          <p:nvPicPr>
            <p:cNvPr id="27" name="NICA_logo_alpha.png" descr="NICA_logo_alpha.png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0" y="94554"/>
              <a:ext cx="926575" cy="473057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</p:pic>
      </p:grpSp>
      <p:sp>
        <p:nvSpPr>
          <p:cNvPr id="29" name="Полилиния 28"/>
          <p:cNvSpPr/>
          <p:nvPr/>
        </p:nvSpPr>
        <p:spPr>
          <a:xfrm rot="10800000">
            <a:off x="2916238" y="283144"/>
            <a:ext cx="6416446" cy="3074418"/>
          </a:xfrm>
          <a:custGeom>
            <a:avLst/>
            <a:gdLst>
              <a:gd name="connsiteX0" fmla="*/ 2342226 w 3628008"/>
              <a:gd name="connsiteY0" fmla="*/ 28112 h 2503502"/>
              <a:gd name="connsiteX1" fmla="*/ 566692 w 3628008"/>
              <a:gd name="connsiteY1" fmla="*/ 480873 h 2503502"/>
              <a:gd name="connsiteX2" fmla="*/ 96175 w 3628008"/>
              <a:gd name="connsiteY2" fmla="*/ 1439662 h 2503502"/>
              <a:gd name="connsiteX3" fmla="*/ 1143740 w 3628008"/>
              <a:gd name="connsiteY3" fmla="*/ 2336306 h 2503502"/>
              <a:gd name="connsiteX4" fmla="*/ 2839375 w 3628008"/>
              <a:gd name="connsiteY4" fmla="*/ 2336306 h 2503502"/>
              <a:gd name="connsiteX5" fmla="*/ 3611732 w 3628008"/>
              <a:gd name="connsiteY5" fmla="*/ 1333130 h 2503502"/>
              <a:gd name="connsiteX6" fmla="*/ 2937030 w 3628008"/>
              <a:gd name="connsiteY6" fmla="*/ 463118 h 2503502"/>
              <a:gd name="connsiteX7" fmla="*/ 1552113 w 3628008"/>
              <a:gd name="connsiteY7" fmla="*/ 10357 h 25035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28008" h="2503502">
                <a:moveTo>
                  <a:pt x="2342226" y="28112"/>
                </a:moveTo>
                <a:cubicBezTo>
                  <a:pt x="1641630" y="136863"/>
                  <a:pt x="941034" y="245615"/>
                  <a:pt x="566692" y="480873"/>
                </a:cubicBezTo>
                <a:cubicBezTo>
                  <a:pt x="192350" y="716131"/>
                  <a:pt x="0" y="1130423"/>
                  <a:pt x="96175" y="1439662"/>
                </a:cubicBezTo>
                <a:cubicBezTo>
                  <a:pt x="192350" y="1748901"/>
                  <a:pt x="686540" y="2186865"/>
                  <a:pt x="1143740" y="2336306"/>
                </a:cubicBezTo>
                <a:cubicBezTo>
                  <a:pt x="1600940" y="2485747"/>
                  <a:pt x="2428043" y="2503502"/>
                  <a:pt x="2839375" y="2336306"/>
                </a:cubicBezTo>
                <a:cubicBezTo>
                  <a:pt x="3250707" y="2169110"/>
                  <a:pt x="3595456" y="1645328"/>
                  <a:pt x="3611732" y="1333130"/>
                </a:cubicBezTo>
                <a:cubicBezTo>
                  <a:pt x="3628008" y="1020932"/>
                  <a:pt x="3280300" y="683580"/>
                  <a:pt x="2937030" y="463118"/>
                </a:cubicBezTo>
                <a:cubicBezTo>
                  <a:pt x="2593760" y="242656"/>
                  <a:pt x="1750381" y="0"/>
                  <a:pt x="1552113" y="10357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754B92B8-C37F-41D6-A369-15B4E0DF136B}"/>
              </a:ext>
            </a:extLst>
          </p:cNvPr>
          <p:cNvGrpSpPr/>
          <p:nvPr/>
        </p:nvGrpSpPr>
        <p:grpSpPr>
          <a:xfrm>
            <a:off x="3869158" y="688501"/>
            <a:ext cx="4620445" cy="2094389"/>
            <a:chOff x="3869158" y="688501"/>
            <a:chExt cx="4620445" cy="2094389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BC18D05B-DD65-436C-952E-C758140D8E0D}"/>
                </a:ext>
              </a:extLst>
            </p:cNvPr>
            <p:cNvSpPr txBox="1"/>
            <p:nvPr/>
          </p:nvSpPr>
          <p:spPr>
            <a:xfrm>
              <a:off x="3950043" y="688501"/>
              <a:ext cx="4347883" cy="400110"/>
            </a:xfrm>
            <a:prstGeom prst="rect">
              <a:avLst/>
            </a:prstGeom>
            <a:solidFill>
              <a:srgbClr val="FFC000"/>
            </a:solidFill>
          </p:spPr>
          <p:txBody>
            <a:bodyPr wrap="square" rtlCol="0">
              <a:spAutoFit/>
            </a:bodyPr>
            <a:lstStyle/>
            <a:p>
              <a:r>
                <a:rPr lang="en-US" sz="2000" b="1" dirty="0"/>
                <a:t>    The new Light Ions Linac LILAC</a:t>
              </a:r>
            </a:p>
          </p:txBody>
        </p:sp>
        <p:pic>
          <p:nvPicPr>
            <p:cNvPr id="32" name="Picture 3">
              <a:extLst>
                <a:ext uri="{FF2B5EF4-FFF2-40B4-BE49-F238E27FC236}">
                  <a16:creationId xmlns:a16="http://schemas.microsoft.com/office/drawing/2014/main" id="{412C3C9C-8198-4070-A377-1BAA314D609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B7BABC"/>
                </a:clrFrom>
                <a:clrTo>
                  <a:srgbClr val="B7BABC">
                    <a:alpha val="0"/>
                  </a:srgbClr>
                </a:clrTo>
              </a:clrChange>
            </a:blip>
            <a:srcRect t="20026" r="1717"/>
            <a:stretch>
              <a:fillRect/>
            </a:stretch>
          </p:blipFill>
          <p:spPr bwMode="auto">
            <a:xfrm>
              <a:off x="3869158" y="1115673"/>
              <a:ext cx="4117425" cy="16672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33" name="Прямоугольник 32">
              <a:extLst>
                <a:ext uri="{FF2B5EF4-FFF2-40B4-BE49-F238E27FC236}">
                  <a16:creationId xmlns:a16="http://schemas.microsoft.com/office/drawing/2014/main" id="{FC063498-FF31-4968-AB5E-9F68CDFAC650}"/>
                </a:ext>
              </a:extLst>
            </p:cNvPr>
            <p:cNvSpPr/>
            <p:nvPr/>
          </p:nvSpPr>
          <p:spPr>
            <a:xfrm>
              <a:off x="4023893" y="2409796"/>
              <a:ext cx="4465710" cy="369332"/>
            </a:xfrm>
            <a:prstGeom prst="rect">
              <a:avLst/>
            </a:prstGeom>
            <a:solidFill>
              <a:srgbClr val="FFC000"/>
            </a:solidFill>
          </p:spPr>
          <p:txBody>
            <a:bodyPr wrap="none">
              <a:spAutoFit/>
            </a:bodyPr>
            <a:lstStyle/>
            <a:p>
              <a:r>
                <a:rPr lang="en-US" b="1" dirty="0"/>
                <a:t> 7 </a:t>
              </a:r>
              <a:r>
                <a:rPr lang="en-US" b="1" dirty="0" err="1"/>
                <a:t>MeV</a:t>
              </a:r>
              <a:r>
                <a:rPr lang="en-US" b="1" dirty="0"/>
                <a:t>/u for A/q&lt;3,  13 </a:t>
              </a:r>
              <a:r>
                <a:rPr lang="en-US" b="1" dirty="0" err="1"/>
                <a:t>MeV</a:t>
              </a:r>
              <a:r>
                <a:rPr lang="en-US" b="1" dirty="0"/>
                <a:t> for protons</a:t>
              </a:r>
              <a:endParaRPr lang="ru-RU" dirty="0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9" descr="NICA_header_bl-wh.t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1044575"/>
          </a:xfrm>
          <a:prstGeom prst="rect">
            <a:avLst/>
          </a:prstGeom>
          <a:solidFill>
            <a:srgbClr val="CCECFF"/>
          </a:solidFill>
          <a:ln w="9525">
            <a:noFill/>
            <a:miter lim="800000"/>
            <a:headEnd/>
            <a:tailEnd/>
          </a:ln>
        </p:spPr>
      </p:pic>
      <p:sp>
        <p:nvSpPr>
          <p:cNvPr id="21" name="TextBox 3"/>
          <p:cNvSpPr txBox="1"/>
          <p:nvPr/>
        </p:nvSpPr>
        <p:spPr>
          <a:xfrm>
            <a:off x="1" y="0"/>
            <a:ext cx="5344732" cy="523220"/>
          </a:xfrm>
          <a:prstGeom prst="rect">
            <a:avLst/>
          </a:prstGeom>
          <a:solidFill>
            <a:srgbClr val="C6D9F1">
              <a:alpha val="72157"/>
            </a:srgbClr>
          </a:solidFill>
          <a:ln w="12700">
            <a:miter lim="400000"/>
          </a:ln>
          <a:extLst>
            <a:ext uri="{C572A759-6A51-4108-AA02-DFA0A04FC94B}"/>
          </a:extLst>
        </p:spPr>
        <p:txBody>
          <a:bodyPr wrap="square" lIns="45719" rIns="45719">
            <a:spAutoFit/>
          </a:bodyPr>
          <a:lstStyle>
            <a:lvl1pPr algn="ctr">
              <a:defRPr sz="3600">
                <a:solidFill>
                  <a:srgbClr val="254061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ru-RU" sz="2800" b="1" i="1" dirty="0">
                <a:solidFill>
                  <a:srgbClr val="1400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Layout of the linear Injectors</a:t>
            </a:r>
          </a:p>
        </p:txBody>
      </p:sp>
      <p:grpSp>
        <p:nvGrpSpPr>
          <p:cNvPr id="3" name="Gruppieren"/>
          <p:cNvGrpSpPr>
            <a:grpSpLocks/>
          </p:cNvGrpSpPr>
          <p:nvPr/>
        </p:nvGrpSpPr>
        <p:grpSpPr bwMode="auto">
          <a:xfrm>
            <a:off x="165100" y="6278563"/>
            <a:ext cx="8797925" cy="568325"/>
            <a:chOff x="0" y="0"/>
            <a:chExt cx="8799077" cy="567611"/>
          </a:xfrm>
        </p:grpSpPr>
        <p:pic>
          <p:nvPicPr>
            <p:cNvPr id="24" name="JINR_logo_alpha.png" descr="JINR_logo_alpha.png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8174684" y="0"/>
              <a:ext cx="624393" cy="540600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</p:pic>
        <p:pic>
          <p:nvPicPr>
            <p:cNvPr id="27" name="NICA_logo_alpha.png" descr="NICA_logo_alpha.png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0" y="94554"/>
              <a:ext cx="926575" cy="473057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</p:pic>
      </p:grpSp>
      <p:pic>
        <p:nvPicPr>
          <p:cNvPr id="31" name="Grafik 8">
            <a:extLst>
              <a:ext uri="{FF2B5EF4-FFF2-40B4-BE49-F238E27FC236}">
                <a16:creationId xmlns:a16="http://schemas.microsoft.com/office/drawing/2014/main" id="{F02F8837-5F19-9B46-AF1F-7408F33B933C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-418011" y="629920"/>
            <a:ext cx="7641771" cy="6035040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6743970" y="1391247"/>
            <a:ext cx="2156190" cy="4801314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Font typeface="Wingdings" panose="05000000000000000000" pitchFamily="2" charset="2"/>
              <a:buChar char="q"/>
              <a:defRPr/>
            </a:pPr>
            <a:endParaRPr lang="en-US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Font typeface="Wingdings" panose="05000000000000000000" pitchFamily="2" charset="2"/>
              <a:buChar char="q"/>
              <a:defRPr/>
            </a:pP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RF amplifiers</a:t>
            </a:r>
          </a:p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defRPr/>
            </a:pPr>
            <a:r>
              <a:rPr lang="en-US" b="1" dirty="0">
                <a:solidFill>
                  <a:srgbClr val="008A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Tested at JINR</a:t>
            </a: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Font typeface="Wingdings" panose="05000000000000000000" pitchFamily="2" charset="2"/>
              <a:buChar char="q"/>
              <a:defRPr/>
            </a:pPr>
            <a:endParaRPr lang="en-US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Font typeface="Wingdings" panose="05000000000000000000" pitchFamily="2" charset="2"/>
              <a:buChar char="q"/>
              <a:defRPr/>
            </a:pP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RFQ  4-rod</a:t>
            </a:r>
          </a:p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defRPr/>
            </a:pPr>
            <a:r>
              <a:rPr lang="en-US" b="1" dirty="0">
                <a:solidFill>
                  <a:srgbClr val="008A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3Q of 2022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defRPr/>
            </a:pPr>
            <a:endParaRPr lang="ru-RU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Font typeface="Wingdings" panose="05000000000000000000" pitchFamily="2" charset="2"/>
              <a:buChar char="q"/>
              <a:defRPr/>
            </a:pP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IH2 and MEBT</a:t>
            </a:r>
            <a:endParaRPr lang="ru-RU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defRPr/>
            </a:pPr>
            <a:r>
              <a:rPr lang="en-US" b="1" dirty="0">
                <a:solidFill>
                  <a:srgbClr val="008A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Mid of 2023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defRPr/>
            </a:pPr>
            <a:endParaRPr lang="ru-RU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Font typeface="Wingdings" panose="05000000000000000000" pitchFamily="2" charset="2"/>
              <a:buChar char="q"/>
              <a:defRPr/>
            </a:pP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LLRF + PS</a:t>
            </a:r>
            <a:endParaRPr lang="ru-RU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defRPr/>
            </a:pPr>
            <a:r>
              <a:rPr lang="en-US" b="1" dirty="0">
                <a:solidFill>
                  <a:srgbClr val="008A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End of 2023</a:t>
            </a:r>
          </a:p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defRPr/>
            </a:pPr>
            <a:endParaRPr lang="en-US" b="1" dirty="0">
              <a:solidFill>
                <a:srgbClr val="008A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Font typeface="Wingdings" panose="05000000000000000000" pitchFamily="2" charset="2"/>
              <a:buChar char="q"/>
              <a:defRPr/>
            </a:pP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IH3 + debuncher</a:t>
            </a:r>
          </a:p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defRPr/>
            </a:pPr>
            <a:r>
              <a:rPr lang="en-US" b="1" dirty="0">
                <a:solidFill>
                  <a:srgbClr val="008A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End of 2023</a:t>
            </a:r>
          </a:p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defRPr/>
            </a:pPr>
            <a:endParaRPr lang="en-US" b="1" dirty="0">
              <a:solidFill>
                <a:srgbClr val="008A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Заголовок 1"/>
          <p:cNvSpPr txBox="1">
            <a:spLocks/>
          </p:cNvSpPr>
          <p:nvPr/>
        </p:nvSpPr>
        <p:spPr>
          <a:xfrm rot="19756416">
            <a:off x="1735311" y="3373952"/>
            <a:ext cx="4745004" cy="841081"/>
          </a:xfrm>
          <a:prstGeom prst="rect">
            <a:avLst/>
          </a:prstGeom>
          <a:solidFill>
            <a:schemeClr val="bg1">
              <a:lumMod val="95000"/>
              <a:alpha val="69000"/>
            </a:schemeClr>
          </a:solidFill>
          <a:ln>
            <a:solidFill>
              <a:schemeClr val="accent1"/>
            </a:solidFill>
          </a:ln>
          <a:effectLst>
            <a:outerShdw blurRad="190500" dist="177800" dir="2700000" algn="tl" rotWithShape="0">
              <a:prstClr val="black">
                <a:alpha val="51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i="1" dirty="0">
                <a:solidFill>
                  <a:srgbClr val="FF0000"/>
                </a:solidFill>
                <a:latin typeface="+mn-lt"/>
              </a:rPr>
              <a:t>Under manufacturing</a:t>
            </a:r>
          </a:p>
        </p:txBody>
      </p:sp>
      <p:sp>
        <p:nvSpPr>
          <p:cNvPr id="2" name="Прямоугольник 2">
            <a:extLst>
              <a:ext uri="{FF2B5EF4-FFF2-40B4-BE49-F238E27FC236}">
                <a16:creationId xmlns:a16="http://schemas.microsoft.com/office/drawing/2014/main" id="{56FC5724-437B-CE46-C0BC-32D8D2B6F5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23760" y="299580"/>
            <a:ext cx="302123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buClr>
                <a:srgbClr val="FF0000"/>
              </a:buClr>
            </a:pPr>
            <a:r>
              <a:rPr lang="en-US" altLang="ru-RU" sz="2400" b="1" dirty="0">
                <a:solidFill>
                  <a:srgbClr val="002060"/>
                </a:solidFill>
              </a:rPr>
              <a:t>BEVATECH Germany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16948</TotalTime>
  <Words>2313</Words>
  <Application>Microsoft Office PowerPoint</Application>
  <PresentationFormat>Экран (4:3)</PresentationFormat>
  <Paragraphs>505</Paragraphs>
  <Slides>35</Slides>
  <Notes>9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35</vt:i4>
      </vt:variant>
    </vt:vector>
  </HeadingPairs>
  <TitlesOfParts>
    <vt:vector size="44" baseType="lpstr">
      <vt:lpstr>Arial</vt:lpstr>
      <vt:lpstr>Calibri</vt:lpstr>
      <vt:lpstr>Georgia</vt:lpstr>
      <vt:lpstr>Symbol</vt:lpstr>
      <vt:lpstr>Times</vt:lpstr>
      <vt:lpstr>Times New Roman</vt:lpstr>
      <vt:lpstr>Wingdings</vt:lpstr>
      <vt:lpstr>Тема Office</vt:lpstr>
      <vt:lpstr>Специальное оформление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Synchronization and LLRF system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Серг;Andrey</dc:creator>
  <cp:lastModifiedBy>Andrey Butenko</cp:lastModifiedBy>
  <cp:revision>368</cp:revision>
  <cp:lastPrinted>2019-06-04T15:57:44Z</cp:lastPrinted>
  <dcterms:created xsi:type="dcterms:W3CDTF">2019-04-25T09:57:14Z</dcterms:created>
  <dcterms:modified xsi:type="dcterms:W3CDTF">2022-09-21T05:17:16Z</dcterms:modified>
</cp:coreProperties>
</file>