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7" r:id="rId2"/>
    <p:sldId id="332" r:id="rId3"/>
    <p:sldId id="330" r:id="rId4"/>
    <p:sldId id="351" r:id="rId5"/>
    <p:sldId id="258" r:id="rId6"/>
    <p:sldId id="365" r:id="rId7"/>
    <p:sldId id="366" r:id="rId8"/>
    <p:sldId id="367" r:id="rId9"/>
    <p:sldId id="260" r:id="rId10"/>
    <p:sldId id="261" r:id="rId11"/>
    <p:sldId id="262" r:id="rId12"/>
    <p:sldId id="329" r:id="rId13"/>
    <p:sldId id="343" r:id="rId14"/>
    <p:sldId id="345" r:id="rId15"/>
    <p:sldId id="348" r:id="rId16"/>
    <p:sldId id="346" r:id="rId17"/>
    <p:sldId id="34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FADF38"/>
    <a:srgbClr val="EDD2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276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Георгий Филатов" userId="4d04850807d9e2ae" providerId="LiveId" clId="{1CE691C1-DFA0-432A-A50F-821CAB4DB0BF}"/>
    <pc:docChg chg="undo redo custSel addSld modSld sldOrd">
      <pc:chgData name="Георгий Филатов" userId="4d04850807d9e2ae" providerId="LiveId" clId="{1CE691C1-DFA0-432A-A50F-821CAB4DB0BF}" dt="2022-09-08T16:09:18.650" v="232" actId="20577"/>
      <pc:docMkLst>
        <pc:docMk/>
      </pc:docMkLst>
      <pc:sldChg chg="addSp delSp modSp mod">
        <pc:chgData name="Георгий Филатов" userId="4d04850807d9e2ae" providerId="LiveId" clId="{1CE691C1-DFA0-432A-A50F-821CAB4DB0BF}" dt="2022-09-08T15:38:40.418" v="8" actId="1076"/>
        <pc:sldMkLst>
          <pc:docMk/>
          <pc:sldMk cId="4023454975" sldId="257"/>
        </pc:sldMkLst>
        <pc:spChg chg="add del">
          <ac:chgData name="Георгий Филатов" userId="4d04850807d9e2ae" providerId="LiveId" clId="{1CE691C1-DFA0-432A-A50F-821CAB4DB0BF}" dt="2022-09-08T15:38:40.002" v="7" actId="478"/>
          <ac:spMkLst>
            <pc:docMk/>
            <pc:sldMk cId="4023454975" sldId="257"/>
            <ac:spMk id="2" creationId="{DBDF6072-7A7F-44AD-9D04-52A3B5FF8BB1}"/>
          </ac:spMkLst>
        </pc:spChg>
        <pc:spChg chg="mod">
          <ac:chgData name="Георгий Филатов" userId="4d04850807d9e2ae" providerId="LiveId" clId="{1CE691C1-DFA0-432A-A50F-821CAB4DB0BF}" dt="2022-09-08T15:38:40.418" v="8" actId="1076"/>
          <ac:spMkLst>
            <pc:docMk/>
            <pc:sldMk cId="4023454975" sldId="257"/>
            <ac:spMk id="6" creationId="{AEF362D0-004F-62B3-65FE-189D06470762}"/>
          </ac:spMkLst>
        </pc:spChg>
        <pc:spChg chg="add del">
          <ac:chgData name="Георгий Филатов" userId="4d04850807d9e2ae" providerId="LiveId" clId="{1CE691C1-DFA0-432A-A50F-821CAB4DB0BF}" dt="2022-09-08T15:38:39.794" v="6" actId="478"/>
          <ac:spMkLst>
            <pc:docMk/>
            <pc:sldMk cId="4023454975" sldId="257"/>
            <ac:spMk id="10" creationId="{A49744EF-6986-A882-4421-86D382171D44}"/>
          </ac:spMkLst>
        </pc:spChg>
        <pc:graphicFrameChg chg="mod">
          <ac:chgData name="Георгий Филатов" userId="4d04850807d9e2ae" providerId="LiveId" clId="{1CE691C1-DFA0-432A-A50F-821CAB4DB0BF}" dt="2022-09-08T15:38:40.418" v="8" actId="1076"/>
          <ac:graphicFrameMkLst>
            <pc:docMk/>
            <pc:sldMk cId="4023454975" sldId="257"/>
            <ac:graphicFrameMk id="3" creationId="{B53A2DA2-AB91-5225-2B86-A03D5D4FB7A3}"/>
          </ac:graphicFrameMkLst>
        </pc:graphicFrameChg>
      </pc:sldChg>
      <pc:sldChg chg="addSp modSp mod">
        <pc:chgData name="Георгий Филатов" userId="4d04850807d9e2ae" providerId="LiveId" clId="{1CE691C1-DFA0-432A-A50F-821CAB4DB0BF}" dt="2022-09-08T15:56:14.033" v="152" actId="1076"/>
        <pc:sldMkLst>
          <pc:docMk/>
          <pc:sldMk cId="2721533762" sldId="258"/>
        </pc:sldMkLst>
        <pc:spChg chg="add mod">
          <ac:chgData name="Георгий Филатов" userId="4d04850807d9e2ae" providerId="LiveId" clId="{1CE691C1-DFA0-432A-A50F-821CAB4DB0BF}" dt="2022-09-08T15:56:14.033" v="152" actId="1076"/>
          <ac:spMkLst>
            <pc:docMk/>
            <pc:sldMk cId="2721533762" sldId="258"/>
            <ac:spMk id="2" creationId="{8B2F84EB-0105-1518-4DD0-CB584947499A}"/>
          </ac:spMkLst>
        </pc:spChg>
      </pc:sldChg>
      <pc:sldChg chg="addSp delSp modSp mod">
        <pc:chgData name="Георгий Филатов" userId="4d04850807d9e2ae" providerId="LiveId" clId="{1CE691C1-DFA0-432A-A50F-821CAB4DB0BF}" dt="2022-09-08T16:00:18.258" v="184" actId="1076"/>
        <pc:sldMkLst>
          <pc:docMk/>
          <pc:sldMk cId="2038452393" sldId="261"/>
        </pc:sldMkLst>
        <pc:picChg chg="add del mod modCrop">
          <ac:chgData name="Георгий Филатов" userId="4d04850807d9e2ae" providerId="LiveId" clId="{1CE691C1-DFA0-432A-A50F-821CAB4DB0BF}" dt="2022-09-08T16:00:03.074" v="158" actId="732"/>
          <ac:picMkLst>
            <pc:docMk/>
            <pc:sldMk cId="2038452393" sldId="261"/>
            <ac:picMk id="30" creationId="{719573A9-4A5F-93F4-C5AA-F368650544F1}"/>
          </ac:picMkLst>
        </pc:picChg>
        <pc:cxnChg chg="add mod">
          <ac:chgData name="Георгий Филатов" userId="4d04850807d9e2ae" providerId="LiveId" clId="{1CE691C1-DFA0-432A-A50F-821CAB4DB0BF}" dt="2022-09-08T16:00:18.258" v="184" actId="1076"/>
          <ac:cxnSpMkLst>
            <pc:docMk/>
            <pc:sldMk cId="2038452393" sldId="261"/>
            <ac:cxnSpMk id="3" creationId="{16E96478-4E61-0228-596B-61A30E328F0B}"/>
          </ac:cxnSpMkLst>
        </pc:cxnChg>
      </pc:sldChg>
      <pc:sldChg chg="addSp delSp modSp mod">
        <pc:chgData name="Георгий Филатов" userId="4d04850807d9e2ae" providerId="LiveId" clId="{1CE691C1-DFA0-432A-A50F-821CAB4DB0BF}" dt="2022-09-08T16:04:41.506" v="211" actId="14100"/>
        <pc:sldMkLst>
          <pc:docMk/>
          <pc:sldMk cId="1627404639" sldId="262"/>
        </pc:sldMkLst>
        <pc:spChg chg="add mod">
          <ac:chgData name="Георгий Филатов" userId="4d04850807d9e2ae" providerId="LiveId" clId="{1CE691C1-DFA0-432A-A50F-821CAB4DB0BF}" dt="2022-09-08T16:04:28.674" v="207" actId="1076"/>
          <ac:spMkLst>
            <pc:docMk/>
            <pc:sldMk cId="1627404639" sldId="262"/>
            <ac:spMk id="3" creationId="{1381E7DB-D298-8005-0516-068F7204F891}"/>
          </ac:spMkLst>
        </pc:spChg>
        <pc:spChg chg="mod">
          <ac:chgData name="Георгий Филатов" userId="4d04850807d9e2ae" providerId="LiveId" clId="{1CE691C1-DFA0-432A-A50F-821CAB4DB0BF}" dt="2022-09-08T16:04:32.410" v="208" actId="1076"/>
          <ac:spMkLst>
            <pc:docMk/>
            <pc:sldMk cId="1627404639" sldId="262"/>
            <ac:spMk id="4" creationId="{87B904BD-2F66-EFBF-1372-A01C57697ECE}"/>
          </ac:spMkLst>
        </pc:spChg>
        <pc:spChg chg="del">
          <ac:chgData name="Георгий Филатов" userId="4d04850807d9e2ae" providerId="LiveId" clId="{1CE691C1-DFA0-432A-A50F-821CAB4DB0BF}" dt="2022-09-08T16:04:24.308" v="206" actId="21"/>
          <ac:spMkLst>
            <pc:docMk/>
            <pc:sldMk cId="1627404639" sldId="262"/>
            <ac:spMk id="8" creationId="{36A683DF-14CD-9010-82ED-1211D8B773BE}"/>
          </ac:spMkLst>
        </pc:spChg>
        <pc:spChg chg="del">
          <ac:chgData name="Георгий Филатов" userId="4d04850807d9e2ae" providerId="LiveId" clId="{1CE691C1-DFA0-432A-A50F-821CAB4DB0BF}" dt="2022-09-08T16:04:24.308" v="206" actId="21"/>
          <ac:spMkLst>
            <pc:docMk/>
            <pc:sldMk cId="1627404639" sldId="262"/>
            <ac:spMk id="9" creationId="{E9B63F9D-7228-74E5-AE71-C67A4F104ABC}"/>
          </ac:spMkLst>
        </pc:spChg>
        <pc:spChg chg="del">
          <ac:chgData name="Георгий Филатов" userId="4d04850807d9e2ae" providerId="LiveId" clId="{1CE691C1-DFA0-432A-A50F-821CAB4DB0BF}" dt="2022-09-08T16:04:24.308" v="206" actId="21"/>
          <ac:spMkLst>
            <pc:docMk/>
            <pc:sldMk cId="1627404639" sldId="262"/>
            <ac:spMk id="10" creationId="{A7801867-CD81-033D-46E1-3030A2F0DB7F}"/>
          </ac:spMkLst>
        </pc:spChg>
        <pc:spChg chg="add mod">
          <ac:chgData name="Георгий Филатов" userId="4d04850807d9e2ae" providerId="LiveId" clId="{1CE691C1-DFA0-432A-A50F-821CAB4DB0BF}" dt="2022-09-08T16:04:39.155" v="210" actId="1076"/>
          <ac:spMkLst>
            <pc:docMk/>
            <pc:sldMk cId="1627404639" sldId="262"/>
            <ac:spMk id="13" creationId="{AAEEAF1F-C07B-EC01-D818-C5934516BF73}"/>
          </ac:spMkLst>
        </pc:spChg>
        <pc:spChg chg="add mod">
          <ac:chgData name="Георгий Филатов" userId="4d04850807d9e2ae" providerId="LiveId" clId="{1CE691C1-DFA0-432A-A50F-821CAB4DB0BF}" dt="2022-09-08T16:04:39.155" v="210" actId="1076"/>
          <ac:spMkLst>
            <pc:docMk/>
            <pc:sldMk cId="1627404639" sldId="262"/>
            <ac:spMk id="15" creationId="{9E7B3367-440A-D589-3544-5D7BDD0CE7B0}"/>
          </ac:spMkLst>
        </pc:spChg>
        <pc:spChg chg="add mod">
          <ac:chgData name="Георгий Филатов" userId="4d04850807d9e2ae" providerId="LiveId" clId="{1CE691C1-DFA0-432A-A50F-821CAB4DB0BF}" dt="2022-09-08T16:04:39.155" v="210" actId="1076"/>
          <ac:spMkLst>
            <pc:docMk/>
            <pc:sldMk cId="1627404639" sldId="262"/>
            <ac:spMk id="17" creationId="{C65707C1-9581-6AFF-A363-2CBEEB065A14}"/>
          </ac:spMkLst>
        </pc:spChg>
        <pc:picChg chg="mod">
          <ac:chgData name="Георгий Филатов" userId="4d04850807d9e2ae" providerId="LiveId" clId="{1CE691C1-DFA0-432A-A50F-821CAB4DB0BF}" dt="2022-09-08T16:04:41.506" v="211" actId="14100"/>
          <ac:picMkLst>
            <pc:docMk/>
            <pc:sldMk cId="1627404639" sldId="262"/>
            <ac:picMk id="6" creationId="{F8C0C9DD-24CD-F98D-1A53-BFCA17933EDA}"/>
          </ac:picMkLst>
        </pc:picChg>
        <pc:picChg chg="del">
          <ac:chgData name="Георгий Филатов" userId="4d04850807d9e2ae" providerId="LiveId" clId="{1CE691C1-DFA0-432A-A50F-821CAB4DB0BF}" dt="2022-09-08T16:04:24.308" v="206" actId="21"/>
          <ac:picMkLst>
            <pc:docMk/>
            <pc:sldMk cId="1627404639" sldId="262"/>
            <ac:picMk id="7" creationId="{081A5D9B-FEE0-9507-1700-B214FE2B058B}"/>
          </ac:picMkLst>
        </pc:picChg>
        <pc:picChg chg="add mod">
          <ac:chgData name="Георгий Филатов" userId="4d04850807d9e2ae" providerId="LiveId" clId="{1CE691C1-DFA0-432A-A50F-821CAB4DB0BF}" dt="2022-09-08T16:04:39.155" v="210" actId="1076"/>
          <ac:picMkLst>
            <pc:docMk/>
            <pc:sldMk cId="1627404639" sldId="262"/>
            <ac:picMk id="11" creationId="{BE1E7B4A-FC06-BEC3-20F6-CB86DC99380B}"/>
          </ac:picMkLst>
        </pc:picChg>
      </pc:sldChg>
      <pc:sldChg chg="modSp mod">
        <pc:chgData name="Георгий Филатов" userId="4d04850807d9e2ae" providerId="LiveId" clId="{1CE691C1-DFA0-432A-A50F-821CAB4DB0BF}" dt="2022-09-08T15:54:59.610" v="145" actId="1076"/>
        <pc:sldMkLst>
          <pc:docMk/>
          <pc:sldMk cId="3766826073" sldId="330"/>
        </pc:sldMkLst>
        <pc:picChg chg="mod">
          <ac:chgData name="Георгий Филатов" userId="4d04850807d9e2ae" providerId="LiveId" clId="{1CE691C1-DFA0-432A-A50F-821CAB4DB0BF}" dt="2022-09-08T15:54:59.610" v="145" actId="1076"/>
          <ac:picMkLst>
            <pc:docMk/>
            <pc:sldMk cId="3766826073" sldId="330"/>
            <ac:picMk id="13" creationId="{007EDF5B-C686-8FCD-6D36-201F178AA570}"/>
          </ac:picMkLst>
        </pc:picChg>
      </pc:sldChg>
      <pc:sldChg chg="addSp delSp modSp mod">
        <pc:chgData name="Георгий Филатов" userId="4d04850807d9e2ae" providerId="LiveId" clId="{1CE691C1-DFA0-432A-A50F-821CAB4DB0BF}" dt="2022-09-08T15:46:46.251" v="132" actId="11529"/>
        <pc:sldMkLst>
          <pc:docMk/>
          <pc:sldMk cId="3555301375" sldId="332"/>
        </pc:sldMkLst>
        <pc:spChg chg="mod">
          <ac:chgData name="Георгий Филатов" userId="4d04850807d9e2ae" providerId="LiveId" clId="{1CE691C1-DFA0-432A-A50F-821CAB4DB0BF}" dt="2022-09-08T15:45:51.444" v="131" actId="13926"/>
          <ac:spMkLst>
            <pc:docMk/>
            <pc:sldMk cId="3555301375" sldId="332"/>
            <ac:spMk id="6" creationId="{DCF0EF1E-EC99-D5F9-23A9-CB6DB84003AC}"/>
          </ac:spMkLst>
        </pc:spChg>
        <pc:spChg chg="del">
          <ac:chgData name="Георгий Филатов" userId="4d04850807d9e2ae" providerId="LiveId" clId="{1CE691C1-DFA0-432A-A50F-821CAB4DB0BF}" dt="2022-09-08T15:42:34.258" v="116" actId="478"/>
          <ac:spMkLst>
            <pc:docMk/>
            <pc:sldMk cId="3555301375" sldId="332"/>
            <ac:spMk id="14" creationId="{ED0E6B15-2E3A-428E-AFBE-00489D83E62D}"/>
          </ac:spMkLst>
        </pc:spChg>
        <pc:spChg chg="add mod">
          <ac:chgData name="Георгий Филатов" userId="4d04850807d9e2ae" providerId="LiveId" clId="{1CE691C1-DFA0-432A-A50F-821CAB4DB0BF}" dt="2022-09-08T15:44:55.189" v="127" actId="20577"/>
          <ac:spMkLst>
            <pc:docMk/>
            <pc:sldMk cId="3555301375" sldId="332"/>
            <ac:spMk id="19" creationId="{960E714C-01B8-E42D-FD41-27055F04D92E}"/>
          </ac:spMkLst>
        </pc:spChg>
        <pc:spChg chg="add">
          <ac:chgData name="Георгий Филатов" userId="4d04850807d9e2ae" providerId="LiveId" clId="{1CE691C1-DFA0-432A-A50F-821CAB4DB0BF}" dt="2022-09-08T15:46:46.251" v="132" actId="11529"/>
          <ac:spMkLst>
            <pc:docMk/>
            <pc:sldMk cId="3555301375" sldId="332"/>
            <ac:spMk id="20" creationId="{3986969E-829C-A49B-B192-BADF89AD3FD4}"/>
          </ac:spMkLst>
        </pc:spChg>
        <pc:cxnChg chg="add del">
          <ac:chgData name="Георгий Филатов" userId="4d04850807d9e2ae" providerId="LiveId" clId="{1CE691C1-DFA0-432A-A50F-821CAB4DB0BF}" dt="2022-09-08T15:44:33.393" v="118" actId="478"/>
          <ac:cxnSpMkLst>
            <pc:docMk/>
            <pc:sldMk cId="3555301375" sldId="332"/>
            <ac:cxnSpMk id="15" creationId="{D1CE4DDB-644E-EEFB-86A7-3E290E86DED1}"/>
          </ac:cxnSpMkLst>
        </pc:cxnChg>
      </pc:sldChg>
      <pc:sldChg chg="addSp delSp modSp mod">
        <pc:chgData name="Георгий Филатов" userId="4d04850807d9e2ae" providerId="LiveId" clId="{1CE691C1-DFA0-432A-A50F-821CAB4DB0BF}" dt="2022-09-08T16:00:47.481" v="188" actId="14100"/>
        <pc:sldMkLst>
          <pc:docMk/>
          <pc:sldMk cId="3004274986" sldId="333"/>
        </pc:sldMkLst>
        <pc:spChg chg="add mod">
          <ac:chgData name="Георгий Филатов" userId="4d04850807d9e2ae" providerId="LiveId" clId="{1CE691C1-DFA0-432A-A50F-821CAB4DB0BF}" dt="2022-09-08T15:51:23.594" v="143" actId="20577"/>
          <ac:spMkLst>
            <pc:docMk/>
            <pc:sldMk cId="3004274986" sldId="333"/>
            <ac:spMk id="10" creationId="{0335521B-8DED-87C4-9564-D60619FAF9F4}"/>
          </ac:spMkLst>
        </pc:spChg>
        <pc:cxnChg chg="add del">
          <ac:chgData name="Георгий Филатов" userId="4d04850807d9e2ae" providerId="LiveId" clId="{1CE691C1-DFA0-432A-A50F-821CAB4DB0BF}" dt="2022-09-08T16:00:42.412" v="185" actId="478"/>
          <ac:cxnSpMkLst>
            <pc:docMk/>
            <pc:sldMk cId="3004274986" sldId="333"/>
            <ac:cxnSpMk id="8" creationId="{D184A839-4300-A19B-4599-3DB8DFBA3424}"/>
          </ac:cxnSpMkLst>
        </pc:cxnChg>
        <pc:cxnChg chg="add mod">
          <ac:chgData name="Георгий Филатов" userId="4d04850807d9e2ae" providerId="LiveId" clId="{1CE691C1-DFA0-432A-A50F-821CAB4DB0BF}" dt="2022-09-08T16:00:47.481" v="188" actId="14100"/>
          <ac:cxnSpMkLst>
            <pc:docMk/>
            <pc:sldMk cId="3004274986" sldId="333"/>
            <ac:cxnSpMk id="11" creationId="{93FF81EE-741A-B38F-96CF-874E13CD8A2D}"/>
          </ac:cxnSpMkLst>
        </pc:cxnChg>
      </pc:sldChg>
      <pc:sldChg chg="modSp mod">
        <pc:chgData name="Георгий Филатов" userId="4d04850807d9e2ae" providerId="LiveId" clId="{1CE691C1-DFA0-432A-A50F-821CAB4DB0BF}" dt="2022-09-08T15:55:16.499" v="147" actId="14100"/>
        <pc:sldMkLst>
          <pc:docMk/>
          <pc:sldMk cId="251346230" sldId="334"/>
        </pc:sldMkLst>
        <pc:picChg chg="mod">
          <ac:chgData name="Георгий Филатов" userId="4d04850807d9e2ae" providerId="LiveId" clId="{1CE691C1-DFA0-432A-A50F-821CAB4DB0BF}" dt="2022-09-08T15:55:16.499" v="147" actId="14100"/>
          <ac:picMkLst>
            <pc:docMk/>
            <pc:sldMk cId="251346230" sldId="334"/>
            <ac:picMk id="45" creationId="{3C74F7BE-714F-9C52-40D0-46B4CE0C8808}"/>
          </ac:picMkLst>
        </pc:picChg>
      </pc:sldChg>
      <pc:sldChg chg="modSp mod">
        <pc:chgData name="Георгий Филатов" userId="4d04850807d9e2ae" providerId="LiveId" clId="{1CE691C1-DFA0-432A-A50F-821CAB4DB0BF}" dt="2022-09-08T16:04:03.096" v="204" actId="14100"/>
        <pc:sldMkLst>
          <pc:docMk/>
          <pc:sldMk cId="3387914848" sldId="337"/>
        </pc:sldMkLst>
        <pc:picChg chg="mod">
          <ac:chgData name="Георгий Филатов" userId="4d04850807d9e2ae" providerId="LiveId" clId="{1CE691C1-DFA0-432A-A50F-821CAB4DB0BF}" dt="2022-09-08T16:04:03.096" v="204" actId="14100"/>
          <ac:picMkLst>
            <pc:docMk/>
            <pc:sldMk cId="3387914848" sldId="337"/>
            <ac:picMk id="128" creationId="{7BE51C9F-CC7B-8C7E-E5FF-AA313B68BD03}"/>
          </ac:picMkLst>
        </pc:picChg>
      </pc:sldChg>
      <pc:sldChg chg="modSp mod">
        <pc:chgData name="Георгий Филатов" userId="4d04850807d9e2ae" providerId="LiveId" clId="{1CE691C1-DFA0-432A-A50F-821CAB4DB0BF}" dt="2022-09-08T16:09:18.650" v="232" actId="20577"/>
        <pc:sldMkLst>
          <pc:docMk/>
          <pc:sldMk cId="571509299" sldId="347"/>
        </pc:sldMkLst>
        <pc:spChg chg="mod">
          <ac:chgData name="Георгий Филатов" userId="4d04850807d9e2ae" providerId="LiveId" clId="{1CE691C1-DFA0-432A-A50F-821CAB4DB0BF}" dt="2022-09-08T16:09:18.650" v="232" actId="20577"/>
          <ac:spMkLst>
            <pc:docMk/>
            <pc:sldMk cId="571509299" sldId="347"/>
            <ac:spMk id="8" creationId="{65834B5F-B071-B5CF-149C-6E9999A34556}"/>
          </ac:spMkLst>
        </pc:spChg>
      </pc:sldChg>
      <pc:sldChg chg="addSp modSp mod">
        <pc:chgData name="Георгий Филатов" userId="4d04850807d9e2ae" providerId="LiveId" clId="{1CE691C1-DFA0-432A-A50F-821CAB4DB0BF}" dt="2022-09-08T16:07:16.401" v="228" actId="1076"/>
        <pc:sldMkLst>
          <pc:docMk/>
          <pc:sldMk cId="4276751113" sldId="348"/>
        </pc:sldMkLst>
        <pc:spChg chg="add mod">
          <ac:chgData name="Георгий Филатов" userId="4d04850807d9e2ae" providerId="LiveId" clId="{1CE691C1-DFA0-432A-A50F-821CAB4DB0BF}" dt="2022-09-08T16:07:16.401" v="228" actId="1076"/>
          <ac:spMkLst>
            <pc:docMk/>
            <pc:sldMk cId="4276751113" sldId="348"/>
            <ac:spMk id="5" creationId="{738C169B-3241-6A0D-6374-DA17B693E897}"/>
          </ac:spMkLst>
        </pc:spChg>
      </pc:sldChg>
      <pc:sldChg chg="addSp delSp modSp new mod">
        <pc:chgData name="Георгий Филатов" userId="4d04850807d9e2ae" providerId="LiveId" clId="{1CE691C1-DFA0-432A-A50F-821CAB4DB0BF}" dt="2022-09-08T15:39:54.212" v="67" actId="122"/>
        <pc:sldMkLst>
          <pc:docMk/>
          <pc:sldMk cId="4013042034" sldId="349"/>
        </pc:sldMkLst>
        <pc:spChg chg="del">
          <ac:chgData name="Георгий Филатов" userId="4d04850807d9e2ae" providerId="LiveId" clId="{1CE691C1-DFA0-432A-A50F-821CAB4DB0BF}" dt="2022-09-08T15:38:43.964" v="10" actId="478"/>
          <ac:spMkLst>
            <pc:docMk/>
            <pc:sldMk cId="4013042034" sldId="349"/>
            <ac:spMk id="2" creationId="{FAD84222-D489-5A73-87B5-ED79060B6A27}"/>
          </ac:spMkLst>
        </pc:spChg>
        <pc:spChg chg="del">
          <ac:chgData name="Георгий Филатов" userId="4d04850807d9e2ae" providerId="LiveId" clId="{1CE691C1-DFA0-432A-A50F-821CAB4DB0BF}" dt="2022-09-08T15:38:44.540" v="11" actId="478"/>
          <ac:spMkLst>
            <pc:docMk/>
            <pc:sldMk cId="4013042034" sldId="349"/>
            <ac:spMk id="3" creationId="{76F2875E-C0A3-9095-DA03-4A9D0E1FCFCB}"/>
          </ac:spMkLst>
        </pc:spChg>
        <pc:spChg chg="add mod">
          <ac:chgData name="Георгий Филатов" userId="4d04850807d9e2ae" providerId="LiveId" clId="{1CE691C1-DFA0-432A-A50F-821CAB4DB0BF}" dt="2022-09-08T15:39:54.212" v="67" actId="122"/>
          <ac:spMkLst>
            <pc:docMk/>
            <pc:sldMk cId="4013042034" sldId="349"/>
            <ac:spMk id="6" creationId="{3CF8F607-B9E5-C494-6989-D584362CCC92}"/>
          </ac:spMkLst>
        </pc:spChg>
      </pc:sldChg>
      <pc:sldChg chg="addSp delSp modSp new mod ord">
        <pc:chgData name="Георгий Филатов" userId="4d04850807d9e2ae" providerId="LiveId" clId="{1CE691C1-DFA0-432A-A50F-821CAB4DB0BF}" dt="2022-09-08T16:08:59.275" v="230"/>
        <pc:sldMkLst>
          <pc:docMk/>
          <pc:sldMk cId="1766197678" sldId="350"/>
        </pc:sldMkLst>
        <pc:spChg chg="del">
          <ac:chgData name="Георгий Филатов" userId="4d04850807d9e2ae" providerId="LiveId" clId="{1CE691C1-DFA0-432A-A50F-821CAB4DB0BF}" dt="2022-09-08T15:41:55.841" v="69" actId="478"/>
          <ac:spMkLst>
            <pc:docMk/>
            <pc:sldMk cId="1766197678" sldId="350"/>
            <ac:spMk id="2" creationId="{F81BFEA9-B193-5FA1-5D00-BBE3407826FA}"/>
          </ac:spMkLst>
        </pc:spChg>
        <pc:spChg chg="del">
          <ac:chgData name="Георгий Филатов" userId="4d04850807d9e2ae" providerId="LiveId" clId="{1CE691C1-DFA0-432A-A50F-821CAB4DB0BF}" dt="2022-09-08T15:41:56.793" v="70" actId="478"/>
          <ac:spMkLst>
            <pc:docMk/>
            <pc:sldMk cId="1766197678" sldId="350"/>
            <ac:spMk id="3" creationId="{FBB4951C-C8C5-2467-372D-5888E0389686}"/>
          </ac:spMkLst>
        </pc:spChg>
        <pc:spChg chg="add mod">
          <ac:chgData name="Георгий Филатов" userId="4d04850807d9e2ae" providerId="LiveId" clId="{1CE691C1-DFA0-432A-A50F-821CAB4DB0BF}" dt="2022-09-08T15:42:03.201" v="82" actId="20577"/>
          <ac:spMkLst>
            <pc:docMk/>
            <pc:sldMk cId="1766197678" sldId="350"/>
            <ac:spMk id="5" creationId="{7A4F611C-0FE5-BD9C-D074-9286EEDCD36A}"/>
          </ac:spMkLst>
        </pc:spChg>
        <pc:spChg chg="add mod">
          <ac:chgData name="Георгий Филатов" userId="4d04850807d9e2ae" providerId="LiveId" clId="{1CE691C1-DFA0-432A-A50F-821CAB4DB0BF}" dt="2022-09-08T15:42:27.582" v="115" actId="20577"/>
          <ac:spMkLst>
            <pc:docMk/>
            <pc:sldMk cId="1766197678" sldId="350"/>
            <ac:spMk id="7" creationId="{E0999079-4F32-4582-9B5B-594B05BD67BA}"/>
          </ac:spMkLst>
        </pc:spChg>
      </pc:sldChg>
    </pc:docChg>
  </pc:docChgLst>
  <pc:docChgLst>
    <pc:chgData name="Георгий Филатов" userId="4d04850807d9e2ae" providerId="LiveId" clId="{2BB2571F-112F-4121-B635-099A22D08422}"/>
    <pc:docChg chg="undo custSel addSld delSld modSld sldOrd">
      <pc:chgData name="Георгий Филатов" userId="4d04850807d9e2ae" providerId="LiveId" clId="{2BB2571F-112F-4121-B635-099A22D08422}" dt="2022-09-16T07:35:32.917" v="1018"/>
      <pc:docMkLst>
        <pc:docMk/>
      </pc:docMkLst>
      <pc:sldChg chg="addSp delSp del">
        <pc:chgData name="Георгий Филатов" userId="4d04850807d9e2ae" providerId="LiveId" clId="{2BB2571F-112F-4121-B635-099A22D08422}" dt="2022-09-16T07:15:14.226" v="381" actId="47"/>
        <pc:sldMkLst>
          <pc:docMk/>
          <pc:sldMk cId="7726627" sldId="256"/>
        </pc:sldMkLst>
        <pc:picChg chg="add del">
          <ac:chgData name="Георгий Филатов" userId="4d04850807d9e2ae" providerId="LiveId" clId="{2BB2571F-112F-4121-B635-099A22D08422}" dt="2022-09-16T07:15:07.976" v="380" actId="478"/>
          <ac:picMkLst>
            <pc:docMk/>
            <pc:sldMk cId="7726627" sldId="256"/>
            <ac:picMk id="1026" creationId="{54FCBFFC-5B56-BECB-9D3F-7AA0421F74E6}"/>
          </ac:picMkLst>
        </pc:picChg>
      </pc:sldChg>
      <pc:sldChg chg="delSp mod">
        <pc:chgData name="Георгий Филатов" userId="4d04850807d9e2ae" providerId="LiveId" clId="{2BB2571F-112F-4121-B635-099A22D08422}" dt="2022-09-16T07:23:06.329" v="382" actId="478"/>
        <pc:sldMkLst>
          <pc:docMk/>
          <pc:sldMk cId="471279295" sldId="260"/>
        </pc:sldMkLst>
        <pc:spChg chg="del">
          <ac:chgData name="Георгий Филатов" userId="4d04850807d9e2ae" providerId="LiveId" clId="{2BB2571F-112F-4121-B635-099A22D08422}" dt="2022-09-16T07:23:06.329" v="382" actId="478"/>
          <ac:spMkLst>
            <pc:docMk/>
            <pc:sldMk cId="471279295" sldId="260"/>
            <ac:spMk id="2" creationId="{773D53C4-1F77-A4BA-4D4B-82711E4C8984}"/>
          </ac:spMkLst>
        </pc:spChg>
      </pc:sldChg>
      <pc:sldChg chg="addSp modSp mod ord">
        <pc:chgData name="Георгий Филатов" userId="4d04850807d9e2ae" providerId="LiveId" clId="{2BB2571F-112F-4121-B635-099A22D08422}" dt="2022-09-16T07:24:15.985" v="390" actId="1076"/>
        <pc:sldMkLst>
          <pc:docMk/>
          <pc:sldMk cId="1627404639" sldId="262"/>
        </pc:sldMkLst>
        <pc:spChg chg="add mod">
          <ac:chgData name="Георгий Филатов" userId="4d04850807d9e2ae" providerId="LiveId" clId="{2BB2571F-112F-4121-B635-099A22D08422}" dt="2022-09-16T07:24:15.985" v="390" actId="1076"/>
          <ac:spMkLst>
            <pc:docMk/>
            <pc:sldMk cId="1627404639" sldId="262"/>
            <ac:spMk id="15" creationId="{54B758F8-C1BB-1B40-6139-F734454E1929}"/>
          </ac:spMkLst>
        </pc:spChg>
        <pc:grpChg chg="mod">
          <ac:chgData name="Георгий Филатов" userId="4d04850807d9e2ae" providerId="LiveId" clId="{2BB2571F-112F-4121-B635-099A22D08422}" dt="2022-09-16T07:23:48.150" v="383" actId="14100"/>
          <ac:grpSpMkLst>
            <pc:docMk/>
            <pc:sldMk cId="1627404639" sldId="262"/>
            <ac:grpSpMk id="12" creationId="{1B518DC0-BDE6-F3C1-8672-6653AF4D16EE}"/>
          </ac:grpSpMkLst>
        </pc:grpChg>
        <pc:picChg chg="add mod">
          <ac:chgData name="Георгий Филатов" userId="4d04850807d9e2ae" providerId="LiveId" clId="{2BB2571F-112F-4121-B635-099A22D08422}" dt="2022-09-16T07:23:57.210" v="387" actId="1076"/>
          <ac:picMkLst>
            <pc:docMk/>
            <pc:sldMk cId="1627404639" sldId="262"/>
            <ac:picMk id="3" creationId="{C2A884B5-A685-EC6F-27A2-DF1E9B319C4B}"/>
          </ac:picMkLst>
        </pc:picChg>
        <pc:picChg chg="add mod">
          <ac:chgData name="Георгий Филатов" userId="4d04850807d9e2ae" providerId="LiveId" clId="{2BB2571F-112F-4121-B635-099A22D08422}" dt="2022-09-16T07:23:57.210" v="387" actId="1076"/>
          <ac:picMkLst>
            <pc:docMk/>
            <pc:sldMk cId="1627404639" sldId="262"/>
            <ac:picMk id="11" creationId="{20511625-F399-9B53-55D7-A26E744BFA63}"/>
          </ac:picMkLst>
        </pc:picChg>
      </pc:sldChg>
      <pc:sldChg chg="modSp add del mod">
        <pc:chgData name="Георгий Филатов" userId="4d04850807d9e2ae" providerId="LiveId" clId="{2BB2571F-112F-4121-B635-099A22D08422}" dt="2022-09-16T07:24:40.183" v="393" actId="47"/>
        <pc:sldMkLst>
          <pc:docMk/>
          <pc:sldMk cId="3217331097" sldId="263"/>
        </pc:sldMkLst>
        <pc:spChg chg="mod">
          <ac:chgData name="Георгий Филатов" userId="4d04850807d9e2ae" providerId="LiveId" clId="{2BB2571F-112F-4121-B635-099A22D08422}" dt="2022-09-16T07:24:04.111" v="388" actId="1076"/>
          <ac:spMkLst>
            <pc:docMk/>
            <pc:sldMk cId="3217331097" sldId="263"/>
            <ac:spMk id="6" creationId="{E7E83C2B-B614-89E6-0903-2F2BB3B34FC8}"/>
          </ac:spMkLst>
        </pc:spChg>
      </pc:sldChg>
      <pc:sldChg chg="modSp mod">
        <pc:chgData name="Георгий Филатов" userId="4d04850807d9e2ae" providerId="LiveId" clId="{2BB2571F-112F-4121-B635-099A22D08422}" dt="2022-09-16T07:04:09.019" v="352" actId="13926"/>
        <pc:sldMkLst>
          <pc:docMk/>
          <pc:sldMk cId="3766826073" sldId="330"/>
        </pc:sldMkLst>
        <pc:spChg chg="mod">
          <ac:chgData name="Георгий Филатов" userId="4d04850807d9e2ae" providerId="LiveId" clId="{2BB2571F-112F-4121-B635-099A22D08422}" dt="2022-09-16T07:04:09.019" v="352" actId="13926"/>
          <ac:spMkLst>
            <pc:docMk/>
            <pc:sldMk cId="3766826073" sldId="330"/>
            <ac:spMk id="7" creationId="{5EF88E43-ED31-8877-7804-3E20AD1FD57B}"/>
          </ac:spMkLst>
        </pc:spChg>
        <pc:spChg chg="mod">
          <ac:chgData name="Георгий Филатов" userId="4d04850807d9e2ae" providerId="LiveId" clId="{2BB2571F-112F-4121-B635-099A22D08422}" dt="2022-09-16T07:03:06.302" v="351" actId="20577"/>
          <ac:spMkLst>
            <pc:docMk/>
            <pc:sldMk cId="3766826073" sldId="330"/>
            <ac:spMk id="10" creationId="{BBE91986-0F9C-DF9C-7FC3-44BA88E848D4}"/>
          </ac:spMkLst>
        </pc:spChg>
      </pc:sldChg>
      <pc:sldChg chg="addSp delSp modSp mod ord">
        <pc:chgData name="Георгий Филатов" userId="4d04850807d9e2ae" providerId="LiveId" clId="{2BB2571F-112F-4121-B635-099A22D08422}" dt="2022-09-16T07:35:32.917" v="1018"/>
        <pc:sldMkLst>
          <pc:docMk/>
          <pc:sldMk cId="2889156929" sldId="340"/>
        </pc:sldMkLst>
        <pc:spChg chg="add mod">
          <ac:chgData name="Георгий Филатов" userId="4d04850807d9e2ae" providerId="LiveId" clId="{2BB2571F-112F-4121-B635-099A22D08422}" dt="2022-09-16T07:26:33.384" v="405" actId="207"/>
          <ac:spMkLst>
            <pc:docMk/>
            <pc:sldMk cId="2889156929" sldId="340"/>
            <ac:spMk id="6" creationId="{7DF6B467-8F3B-329D-C12D-F13CB6F598D1}"/>
          </ac:spMkLst>
        </pc:spChg>
        <pc:spChg chg="add">
          <ac:chgData name="Георгий Филатов" userId="4d04850807d9e2ae" providerId="LiveId" clId="{2BB2571F-112F-4121-B635-099A22D08422}" dt="2022-09-16T07:26:15.635" v="404" actId="22"/>
          <ac:spMkLst>
            <pc:docMk/>
            <pc:sldMk cId="2889156929" sldId="340"/>
            <ac:spMk id="10" creationId="{3A8DB133-53DE-A4DC-61BF-1A02595CC6AB}"/>
          </ac:spMkLst>
        </pc:spChg>
        <pc:spChg chg="add mod">
          <ac:chgData name="Георгий Филатов" userId="4d04850807d9e2ae" providerId="LiveId" clId="{2BB2571F-112F-4121-B635-099A22D08422}" dt="2022-09-16T07:27:25.733" v="423" actId="207"/>
          <ac:spMkLst>
            <pc:docMk/>
            <pc:sldMk cId="2889156929" sldId="340"/>
            <ac:spMk id="12" creationId="{426779B7-24A0-F18A-BD04-0CAC92391B06}"/>
          </ac:spMkLst>
        </pc:spChg>
        <pc:spChg chg="del">
          <ac:chgData name="Георгий Филатов" userId="4d04850807d9e2ae" providerId="LiveId" clId="{2BB2571F-112F-4121-B635-099A22D08422}" dt="2022-09-16T07:26:05.189" v="402" actId="478"/>
          <ac:spMkLst>
            <pc:docMk/>
            <pc:sldMk cId="2889156929" sldId="340"/>
            <ac:spMk id="27" creationId="{5EA7988C-7BBF-470C-8538-3CC258AF5CE2}"/>
          </ac:spMkLst>
        </pc:spChg>
        <pc:spChg chg="del">
          <ac:chgData name="Георгий Филатов" userId="4d04850807d9e2ae" providerId="LiveId" clId="{2BB2571F-112F-4121-B635-099A22D08422}" dt="2022-09-16T07:26:03.061" v="401" actId="478"/>
          <ac:spMkLst>
            <pc:docMk/>
            <pc:sldMk cId="2889156929" sldId="340"/>
            <ac:spMk id="28" creationId="{32BDAA7C-8C41-473B-A34B-F25F56ECC95D}"/>
          </ac:spMkLst>
        </pc:spChg>
        <pc:spChg chg="mod">
          <ac:chgData name="Георгий Филатов" userId="4d04850807d9e2ae" providerId="LiveId" clId="{2BB2571F-112F-4121-B635-099A22D08422}" dt="2022-09-16T07:26:48.777" v="407" actId="113"/>
          <ac:spMkLst>
            <pc:docMk/>
            <pc:sldMk cId="2889156929" sldId="340"/>
            <ac:spMk id="33" creationId="{A8C8D052-F4D0-4753-BEA5-B032B694E402}"/>
          </ac:spMkLst>
        </pc:spChg>
        <pc:cxnChg chg="del mod">
          <ac:chgData name="Георгий Филатов" userId="4d04850807d9e2ae" providerId="LiveId" clId="{2BB2571F-112F-4121-B635-099A22D08422}" dt="2022-09-16T07:26:08.371" v="403" actId="478"/>
          <ac:cxnSpMkLst>
            <pc:docMk/>
            <pc:sldMk cId="2889156929" sldId="340"/>
            <ac:cxnSpMk id="4" creationId="{9C07FB6E-E3B2-4E65-9306-1B59C3270A20}"/>
          </ac:cxnSpMkLst>
        </pc:cxnChg>
      </pc:sldChg>
      <pc:sldChg chg="modSp mod">
        <pc:chgData name="Георгий Филатов" userId="4d04850807d9e2ae" providerId="LiveId" clId="{2BB2571F-112F-4121-B635-099A22D08422}" dt="2022-09-16T07:12:22.808" v="378" actId="20577"/>
        <pc:sldMkLst>
          <pc:docMk/>
          <pc:sldMk cId="571509299" sldId="347"/>
        </pc:sldMkLst>
        <pc:spChg chg="mod">
          <ac:chgData name="Георгий Филатов" userId="4d04850807d9e2ae" providerId="LiveId" clId="{2BB2571F-112F-4121-B635-099A22D08422}" dt="2022-09-16T07:12:22.808" v="378" actId="20577"/>
          <ac:spMkLst>
            <pc:docMk/>
            <pc:sldMk cId="571509299" sldId="347"/>
            <ac:spMk id="8" creationId="{65834B5F-B071-B5CF-149C-6E9999A34556}"/>
          </ac:spMkLst>
        </pc:spChg>
      </pc:sldChg>
      <pc:sldChg chg="addSp modSp mod">
        <pc:chgData name="Георгий Филатов" userId="4d04850807d9e2ae" providerId="LiveId" clId="{2BB2571F-112F-4121-B635-099A22D08422}" dt="2022-09-16T07:25:45.047" v="400" actId="1076"/>
        <pc:sldMkLst>
          <pc:docMk/>
          <pc:sldMk cId="4276751113" sldId="348"/>
        </pc:sldMkLst>
        <pc:spChg chg="add mod">
          <ac:chgData name="Георгий Филатов" userId="4d04850807d9e2ae" providerId="LiveId" clId="{2BB2571F-112F-4121-B635-099A22D08422}" dt="2022-09-16T07:25:30.685" v="396" actId="1076"/>
          <ac:spMkLst>
            <pc:docMk/>
            <pc:sldMk cId="4276751113" sldId="348"/>
            <ac:spMk id="3" creationId="{9C39E2C2-F645-20EA-2CF5-E766276E6399}"/>
          </ac:spMkLst>
        </pc:spChg>
        <pc:spChg chg="mod">
          <ac:chgData name="Георгий Филатов" userId="4d04850807d9e2ae" providerId="LiveId" clId="{2BB2571F-112F-4121-B635-099A22D08422}" dt="2022-09-16T07:10:04.134" v="367" actId="1076"/>
          <ac:spMkLst>
            <pc:docMk/>
            <pc:sldMk cId="4276751113" sldId="348"/>
            <ac:spMk id="13" creationId="{E9927461-03D4-3858-4896-1C4AA5E00492}"/>
          </ac:spMkLst>
        </pc:spChg>
        <pc:spChg chg="mod">
          <ac:chgData name="Георгий Филатов" userId="4d04850807d9e2ae" providerId="LiveId" clId="{2BB2571F-112F-4121-B635-099A22D08422}" dt="2022-09-16T07:25:43.693" v="399" actId="1076"/>
          <ac:spMkLst>
            <pc:docMk/>
            <pc:sldMk cId="4276751113" sldId="348"/>
            <ac:spMk id="19" creationId="{24B2E83E-A7E7-EAF8-61CC-48BC5CEA92CA}"/>
          </ac:spMkLst>
        </pc:spChg>
        <pc:picChg chg="mod">
          <ac:chgData name="Георгий Филатов" userId="4d04850807d9e2ae" providerId="LiveId" clId="{2BB2571F-112F-4121-B635-099A22D08422}" dt="2022-09-16T07:25:45.047" v="400" actId="1076"/>
          <ac:picMkLst>
            <pc:docMk/>
            <pc:sldMk cId="4276751113" sldId="348"/>
            <ac:picMk id="15" creationId="{94A18A31-594C-6811-5C32-5F7D1FEEB992}"/>
          </ac:picMkLst>
        </pc:picChg>
      </pc:sldChg>
      <pc:sldChg chg="addSp modSp mod">
        <pc:chgData name="Георгий Филатов" userId="4d04850807d9e2ae" providerId="LiveId" clId="{2BB2571F-112F-4121-B635-099A22D08422}" dt="2022-09-16T07:01:35.774" v="341" actId="20577"/>
        <pc:sldMkLst>
          <pc:docMk/>
          <pc:sldMk cId="4013042034" sldId="349"/>
        </pc:sldMkLst>
        <pc:spChg chg="add mod">
          <ac:chgData name="Георгий Филатов" userId="4d04850807d9e2ae" providerId="LiveId" clId="{2BB2571F-112F-4121-B635-099A22D08422}" dt="2022-09-16T07:01:35.774" v="341" actId="20577"/>
          <ac:spMkLst>
            <pc:docMk/>
            <pc:sldMk cId="4013042034" sldId="349"/>
            <ac:spMk id="2" creationId="{6080D691-A2EE-1B6B-FD5F-ECDFC5931250}"/>
          </ac:spMkLst>
        </pc:spChg>
      </pc:sldChg>
      <pc:sldChg chg="addSp delSp modSp mod">
        <pc:chgData name="Георгий Филатов" userId="4d04850807d9e2ae" providerId="LiveId" clId="{2BB2571F-112F-4121-B635-099A22D08422}" dt="2022-09-16T07:05:28.438" v="366" actId="1076"/>
        <pc:sldMkLst>
          <pc:docMk/>
          <pc:sldMk cId="230741010" sldId="351"/>
        </pc:sldMkLst>
        <pc:spChg chg="add mod">
          <ac:chgData name="Георгий Филатов" userId="4d04850807d9e2ae" providerId="LiveId" clId="{2BB2571F-112F-4121-B635-099A22D08422}" dt="2022-09-16T07:05:28.438" v="366" actId="1076"/>
          <ac:spMkLst>
            <pc:docMk/>
            <pc:sldMk cId="230741010" sldId="351"/>
            <ac:spMk id="5" creationId="{49560E45-28D4-2760-1323-7ECDE15819EB}"/>
          </ac:spMkLst>
        </pc:spChg>
        <pc:spChg chg="del">
          <ac:chgData name="Георгий Филатов" userId="4d04850807d9e2ae" providerId="LiveId" clId="{2BB2571F-112F-4121-B635-099A22D08422}" dt="2022-09-16T07:04:59.243" v="355" actId="478"/>
          <ac:spMkLst>
            <pc:docMk/>
            <pc:sldMk cId="230741010" sldId="351"/>
            <ac:spMk id="10" creationId="{BA2D4A7C-5996-26D6-C7DB-0DEF19F82704}"/>
          </ac:spMkLst>
        </pc:spChg>
        <pc:spChg chg="del">
          <ac:chgData name="Георгий Филатов" userId="4d04850807d9e2ae" providerId="LiveId" clId="{2BB2571F-112F-4121-B635-099A22D08422}" dt="2022-09-16T07:04:55.842" v="354" actId="478"/>
          <ac:spMkLst>
            <pc:docMk/>
            <pc:sldMk cId="230741010" sldId="351"/>
            <ac:spMk id="12" creationId="{3D34B4D0-ABF6-C5A0-2360-A8D58F019741}"/>
          </ac:spMkLst>
        </pc:spChg>
        <pc:picChg chg="mod">
          <ac:chgData name="Георгий Филатов" userId="4d04850807d9e2ae" providerId="LiveId" clId="{2BB2571F-112F-4121-B635-099A22D08422}" dt="2022-09-16T07:05:04.490" v="357" actId="1076"/>
          <ac:picMkLst>
            <pc:docMk/>
            <pc:sldMk cId="230741010" sldId="351"/>
            <ac:picMk id="6" creationId="{382C0D03-A3A4-1CFB-250F-2727FF6A555B}"/>
          </ac:picMkLst>
        </pc:picChg>
        <pc:picChg chg="del">
          <ac:chgData name="Георгий Филатов" userId="4d04850807d9e2ae" providerId="LiveId" clId="{2BB2571F-112F-4121-B635-099A22D08422}" dt="2022-09-16T07:04:48.605" v="353" actId="478"/>
          <ac:picMkLst>
            <pc:docMk/>
            <pc:sldMk cId="230741010" sldId="351"/>
            <ac:picMk id="2050" creationId="{EA5C276C-30E5-84E7-308C-2194F1A40CB1}"/>
          </ac:picMkLst>
        </pc:picChg>
        <pc:cxnChg chg="del">
          <ac:chgData name="Георгий Филатов" userId="4d04850807d9e2ae" providerId="LiveId" clId="{2BB2571F-112F-4121-B635-099A22D08422}" dt="2022-09-16T07:05:01.731" v="356" actId="478"/>
          <ac:cxnSpMkLst>
            <pc:docMk/>
            <pc:sldMk cId="230741010" sldId="351"/>
            <ac:cxnSpMk id="3" creationId="{C28DAAB6-A790-5291-3BF5-C9D9ADAE8F2C}"/>
          </ac:cxnSpMkLst>
        </pc:cxnChg>
      </pc:sldChg>
      <pc:sldChg chg="del">
        <pc:chgData name="Георгий Филатов" userId="4d04850807d9e2ae" providerId="LiveId" clId="{2BB2571F-112F-4121-B635-099A22D08422}" dt="2022-09-16T07:10:25.177" v="372" actId="47"/>
        <pc:sldMkLst>
          <pc:docMk/>
          <pc:sldMk cId="179135767" sldId="363"/>
        </pc:sldMkLst>
      </pc:sldChg>
      <pc:sldChg chg="addSp delSp modSp mod">
        <pc:chgData name="Георгий Филатов" userId="4d04850807d9e2ae" providerId="LiveId" clId="{2BB2571F-112F-4121-B635-099A22D08422}" dt="2022-09-16T06:51:20.364" v="86" actId="1076"/>
        <pc:sldMkLst>
          <pc:docMk/>
          <pc:sldMk cId="2651201416" sldId="365"/>
        </pc:sldMkLst>
        <pc:spChg chg="mod">
          <ac:chgData name="Георгий Филатов" userId="4d04850807d9e2ae" providerId="LiveId" clId="{2BB2571F-112F-4121-B635-099A22D08422}" dt="2022-09-16T06:42:51.125" v="25" actId="20577"/>
          <ac:spMkLst>
            <pc:docMk/>
            <pc:sldMk cId="2651201416" sldId="365"/>
            <ac:spMk id="6" creationId="{052EBCE9-3B0B-0BB3-BB7E-161CB9773EF8}"/>
          </ac:spMkLst>
        </pc:spChg>
        <pc:spChg chg="mod">
          <ac:chgData name="Георгий Филатов" userId="4d04850807d9e2ae" providerId="LiveId" clId="{2BB2571F-112F-4121-B635-099A22D08422}" dt="2022-09-16T06:47:15.077" v="52" actId="2711"/>
          <ac:spMkLst>
            <pc:docMk/>
            <pc:sldMk cId="2651201416" sldId="365"/>
            <ac:spMk id="8" creationId="{8C938A97-B61B-74A8-4E59-27BB34DA9E21}"/>
          </ac:spMkLst>
        </pc:spChg>
        <pc:spChg chg="add mod">
          <ac:chgData name="Георгий Филатов" userId="4d04850807d9e2ae" providerId="LiveId" clId="{2BB2571F-112F-4121-B635-099A22D08422}" dt="2022-09-16T06:47:23.885" v="54" actId="2711"/>
          <ac:spMkLst>
            <pc:docMk/>
            <pc:sldMk cId="2651201416" sldId="365"/>
            <ac:spMk id="9" creationId="{F1FB8D05-E1C3-3607-97B0-49C4216FE2A4}"/>
          </ac:spMkLst>
        </pc:spChg>
        <pc:spChg chg="add mod">
          <ac:chgData name="Георгий Филатов" userId="4d04850807d9e2ae" providerId="LiveId" clId="{2BB2571F-112F-4121-B635-099A22D08422}" dt="2022-09-16T06:48:14.092" v="65" actId="1076"/>
          <ac:spMkLst>
            <pc:docMk/>
            <pc:sldMk cId="2651201416" sldId="365"/>
            <ac:spMk id="11" creationId="{6472204F-833C-5712-F294-1C1385B3C728}"/>
          </ac:spMkLst>
        </pc:spChg>
        <pc:spChg chg="add del mod">
          <ac:chgData name="Георгий Филатов" userId="4d04850807d9e2ae" providerId="LiveId" clId="{2BB2571F-112F-4121-B635-099A22D08422}" dt="2022-09-16T06:49:36.319" v="74" actId="478"/>
          <ac:spMkLst>
            <pc:docMk/>
            <pc:sldMk cId="2651201416" sldId="365"/>
            <ac:spMk id="13" creationId="{51446B8D-8102-4B09-39B2-271B21AE8E9B}"/>
          </ac:spMkLst>
        </pc:spChg>
        <pc:spChg chg="mod">
          <ac:chgData name="Георгий Филатов" userId="4d04850807d9e2ae" providerId="LiveId" clId="{2BB2571F-112F-4121-B635-099A22D08422}" dt="2022-09-16T06:47:58.323" v="60" actId="1076"/>
          <ac:spMkLst>
            <pc:docMk/>
            <pc:sldMk cId="2651201416" sldId="365"/>
            <ac:spMk id="14" creationId="{894CAAE1-7DE3-1373-00E2-4CBAC5A7813A}"/>
          </ac:spMkLst>
        </pc:spChg>
        <pc:spChg chg="add mod">
          <ac:chgData name="Георгий Филатов" userId="4d04850807d9e2ae" providerId="LiveId" clId="{2BB2571F-112F-4121-B635-099A22D08422}" dt="2022-09-16T06:49:29.010" v="73" actId="1076"/>
          <ac:spMkLst>
            <pc:docMk/>
            <pc:sldMk cId="2651201416" sldId="365"/>
            <ac:spMk id="17" creationId="{420375C4-6C83-4B26-C747-D81F6A23DF61}"/>
          </ac:spMkLst>
        </pc:spChg>
        <pc:spChg chg="add del mod">
          <ac:chgData name="Георгий Филатов" userId="4d04850807d9e2ae" providerId="LiveId" clId="{2BB2571F-112F-4121-B635-099A22D08422}" dt="2022-09-16T06:49:36.319" v="74" actId="478"/>
          <ac:spMkLst>
            <pc:docMk/>
            <pc:sldMk cId="2651201416" sldId="365"/>
            <ac:spMk id="21" creationId="{A00E0A19-AD1E-EB9B-3E12-294AD2A25CD3}"/>
          </ac:spMkLst>
        </pc:spChg>
        <pc:graphicFrameChg chg="mod modGraphic">
          <ac:chgData name="Георгий Филатов" userId="4d04850807d9e2ae" providerId="LiveId" clId="{2BB2571F-112F-4121-B635-099A22D08422}" dt="2022-09-16T06:51:20.364" v="86" actId="1076"/>
          <ac:graphicFrameMkLst>
            <pc:docMk/>
            <pc:sldMk cId="2651201416" sldId="365"/>
            <ac:graphicFrameMk id="7" creationId="{07ACC1E6-EDD3-5ECD-F5B9-5D8C645C0D0D}"/>
          </ac:graphicFrameMkLst>
        </pc:graphicFrameChg>
        <pc:picChg chg="add mod">
          <ac:chgData name="Георгий Филатов" userId="4d04850807d9e2ae" providerId="LiveId" clId="{2BB2571F-112F-4121-B635-099A22D08422}" dt="2022-09-16T06:49:40.726" v="75" actId="14100"/>
          <ac:picMkLst>
            <pc:docMk/>
            <pc:sldMk cId="2651201416" sldId="365"/>
            <ac:picMk id="3" creationId="{34882DA3-ED85-ED9C-2EAD-5BBFDA28E141}"/>
          </ac:picMkLst>
        </pc:picChg>
        <pc:picChg chg="mod">
          <ac:chgData name="Георгий Филатов" userId="4d04850807d9e2ae" providerId="LiveId" clId="{2BB2571F-112F-4121-B635-099A22D08422}" dt="2022-09-16T06:48:17.737" v="66" actId="1076"/>
          <ac:picMkLst>
            <pc:docMk/>
            <pc:sldMk cId="2651201416" sldId="365"/>
            <ac:picMk id="16" creationId="{54BA9733-1C09-24AC-7484-24A6AB34E88A}"/>
          </ac:picMkLst>
        </pc:picChg>
        <pc:picChg chg="add del mod">
          <ac:chgData name="Георгий Филатов" userId="4d04850807d9e2ae" providerId="LiveId" clId="{2BB2571F-112F-4121-B635-099A22D08422}" dt="2022-09-16T06:49:36.319" v="74" actId="478"/>
          <ac:picMkLst>
            <pc:docMk/>
            <pc:sldMk cId="2651201416" sldId="365"/>
            <ac:picMk id="19" creationId="{11799446-C73D-4F73-10EC-A44EAC696005}"/>
          </ac:picMkLst>
        </pc:picChg>
        <pc:picChg chg="add mod">
          <ac:chgData name="Георгий Филатов" userId="4d04850807d9e2ae" providerId="LiveId" clId="{2BB2571F-112F-4121-B635-099A22D08422}" dt="2022-09-16T06:49:43.778" v="76" actId="14100"/>
          <ac:picMkLst>
            <pc:docMk/>
            <pc:sldMk cId="2651201416" sldId="365"/>
            <ac:picMk id="23" creationId="{DE301682-A972-7113-D6DE-AD46E2F1EBC4}"/>
          </ac:picMkLst>
        </pc:picChg>
        <pc:picChg chg="add del mod">
          <ac:chgData name="Георгий Филатов" userId="4d04850807d9e2ae" providerId="LiveId" clId="{2BB2571F-112F-4121-B635-099A22D08422}" dt="2022-09-16T06:49:36.319" v="74" actId="478"/>
          <ac:picMkLst>
            <pc:docMk/>
            <pc:sldMk cId="2651201416" sldId="365"/>
            <ac:picMk id="25" creationId="{1CC8F092-1559-87C0-F4FA-3F1681A3264C}"/>
          </ac:picMkLst>
        </pc:picChg>
      </pc:sldChg>
      <pc:sldChg chg="addSp modSp mod">
        <pc:chgData name="Георгий Филатов" userId="4d04850807d9e2ae" providerId="LiveId" clId="{2BB2571F-112F-4121-B635-099A22D08422}" dt="2022-09-16T06:50:39.166" v="83" actId="1076"/>
        <pc:sldMkLst>
          <pc:docMk/>
          <pc:sldMk cId="2236506339" sldId="366"/>
        </pc:sldMkLst>
        <pc:spChg chg="add mod">
          <ac:chgData name="Георгий Филатов" userId="4d04850807d9e2ae" providerId="LiveId" clId="{2BB2571F-112F-4121-B635-099A22D08422}" dt="2022-09-16T06:50:39.166" v="83" actId="1076"/>
          <ac:spMkLst>
            <pc:docMk/>
            <pc:sldMk cId="2236506339" sldId="366"/>
            <ac:spMk id="3" creationId="{03485168-E506-A47C-EFB9-D53C41FC333D}"/>
          </ac:spMkLst>
        </pc:spChg>
        <pc:spChg chg="add mod">
          <ac:chgData name="Георгий Филатов" userId="4d04850807d9e2ae" providerId="LiveId" clId="{2BB2571F-112F-4121-B635-099A22D08422}" dt="2022-09-16T06:50:25.766" v="79" actId="1076"/>
          <ac:spMkLst>
            <pc:docMk/>
            <pc:sldMk cId="2236506339" sldId="366"/>
            <ac:spMk id="8" creationId="{40B575D6-C4AA-F509-26FF-A23813FA405C}"/>
          </ac:spMkLst>
        </pc:spChg>
        <pc:spChg chg="add mod">
          <ac:chgData name="Георгий Филатов" userId="4d04850807d9e2ae" providerId="LiveId" clId="{2BB2571F-112F-4121-B635-099A22D08422}" dt="2022-09-16T06:50:29.502" v="80" actId="1076"/>
          <ac:spMkLst>
            <pc:docMk/>
            <pc:sldMk cId="2236506339" sldId="366"/>
            <ac:spMk id="10" creationId="{53A8AD76-53EC-10B9-576A-393968D7CB66}"/>
          </ac:spMkLst>
        </pc:spChg>
        <pc:picChg chg="add mod">
          <ac:chgData name="Георгий Филатов" userId="4d04850807d9e2ae" providerId="LiveId" clId="{2BB2571F-112F-4121-B635-099A22D08422}" dt="2022-09-16T06:50:35.330" v="82" actId="1076"/>
          <ac:picMkLst>
            <pc:docMk/>
            <pc:sldMk cId="2236506339" sldId="366"/>
            <ac:picMk id="6" creationId="{5EFC6D4F-42D3-7991-F9B9-A86CACBB933D}"/>
          </ac:picMkLst>
        </pc:picChg>
      </pc:sldChg>
      <pc:sldChg chg="addSp modSp mod">
        <pc:chgData name="Георгий Филатов" userId="4d04850807d9e2ae" providerId="LiveId" clId="{2BB2571F-112F-4121-B635-099A22D08422}" dt="2022-09-16T06:41:15.661" v="10"/>
        <pc:sldMkLst>
          <pc:docMk/>
          <pc:sldMk cId="2810310580" sldId="367"/>
        </pc:sldMkLst>
        <pc:spChg chg="add mod">
          <ac:chgData name="Георгий Филатов" userId="4d04850807d9e2ae" providerId="LiveId" clId="{2BB2571F-112F-4121-B635-099A22D08422}" dt="2022-09-16T06:41:15.661" v="10"/>
          <ac:spMkLst>
            <pc:docMk/>
            <pc:sldMk cId="2810310580" sldId="367"/>
            <ac:spMk id="3" creationId="{D8AA0334-8D45-ED51-D483-9F1638962688}"/>
          </ac:spMkLst>
        </pc:spChg>
        <pc:spChg chg="mod">
          <ac:chgData name="Георгий Филатов" userId="4d04850807d9e2ae" providerId="LiveId" clId="{2BB2571F-112F-4121-B635-099A22D08422}" dt="2022-09-16T06:39:50.508" v="2" actId="14100"/>
          <ac:spMkLst>
            <pc:docMk/>
            <pc:sldMk cId="2810310580" sldId="367"/>
            <ac:spMk id="6" creationId="{2684565A-70FA-57F3-75FD-85773010EE4C}"/>
          </ac:spMkLst>
        </pc:spChg>
      </pc:sldChg>
      <pc:sldChg chg="addSp delSp modSp new mod">
        <pc:chgData name="Георгий Филатов" userId="4d04850807d9e2ae" providerId="LiveId" clId="{2BB2571F-112F-4121-B635-099A22D08422}" dt="2022-09-16T07:35:00.351" v="1016" actId="20577"/>
        <pc:sldMkLst>
          <pc:docMk/>
          <pc:sldMk cId="2640395644" sldId="368"/>
        </pc:sldMkLst>
        <pc:spChg chg="del">
          <ac:chgData name="Георгий Филатов" userId="4d04850807d9e2ae" providerId="LiveId" clId="{2BB2571F-112F-4121-B635-099A22D08422}" dt="2022-09-16T06:51:35.955" v="88" actId="478"/>
          <ac:spMkLst>
            <pc:docMk/>
            <pc:sldMk cId="2640395644" sldId="368"/>
            <ac:spMk id="2" creationId="{322FB0C4-9825-2E95-FEBF-7AAFA168DFF1}"/>
          </ac:spMkLst>
        </pc:spChg>
        <pc:spChg chg="del">
          <ac:chgData name="Георгий Филатов" userId="4d04850807d9e2ae" providerId="LiveId" clId="{2BB2571F-112F-4121-B635-099A22D08422}" dt="2022-09-16T06:51:39.336" v="89" actId="478"/>
          <ac:spMkLst>
            <pc:docMk/>
            <pc:sldMk cId="2640395644" sldId="368"/>
            <ac:spMk id="3" creationId="{95657159-A538-86D2-5984-003F9F044B07}"/>
          </ac:spMkLst>
        </pc:spChg>
        <pc:spChg chg="add mod">
          <ac:chgData name="Георгий Филатов" userId="4d04850807d9e2ae" providerId="LiveId" clId="{2BB2571F-112F-4121-B635-099A22D08422}" dt="2022-09-16T07:35:00.351" v="1016" actId="20577"/>
          <ac:spMkLst>
            <pc:docMk/>
            <pc:sldMk cId="2640395644" sldId="368"/>
            <ac:spMk id="5" creationId="{70CF9B78-8A7B-2BA5-D5AF-A5F7FB78CDBC}"/>
          </ac:spMkLst>
        </pc:spChg>
      </pc:sldChg>
    </pc:docChg>
  </pc:docChgLst>
  <pc:docChgLst>
    <pc:chgData name="Георгий Филатов" userId="4d04850807d9e2ae" providerId="LiveId" clId="{98B5011E-FA0D-4370-95E5-A5B4C4DC9EC0}"/>
    <pc:docChg chg="undo custSel addSld delSld modSld sldOrd">
      <pc:chgData name="Георгий Филатов" userId="4d04850807d9e2ae" providerId="LiveId" clId="{98B5011E-FA0D-4370-95E5-A5B4C4DC9EC0}" dt="2022-09-15T17:32:04.267" v="1063" actId="47"/>
      <pc:docMkLst>
        <pc:docMk/>
      </pc:docMkLst>
      <pc:sldChg chg="modSp mod">
        <pc:chgData name="Георгий Филатов" userId="4d04850807d9e2ae" providerId="LiveId" clId="{98B5011E-FA0D-4370-95E5-A5B4C4DC9EC0}" dt="2022-09-15T16:30:12.708" v="331" actId="20577"/>
        <pc:sldMkLst>
          <pc:docMk/>
          <pc:sldMk cId="2721533762" sldId="258"/>
        </pc:sldMkLst>
        <pc:graphicFrameChg chg="modGraphic">
          <ac:chgData name="Георгий Филатов" userId="4d04850807d9e2ae" providerId="LiveId" clId="{98B5011E-FA0D-4370-95E5-A5B4C4DC9EC0}" dt="2022-09-15T16:30:12.708" v="331" actId="20577"/>
          <ac:graphicFrameMkLst>
            <pc:docMk/>
            <pc:sldMk cId="2721533762" sldId="258"/>
            <ac:graphicFrameMk id="5" creationId="{47BEAE5B-D47E-BEBE-BC19-083D4D75A16D}"/>
          </ac:graphicFrameMkLst>
        </pc:graphicFrameChg>
      </pc:sldChg>
      <pc:sldChg chg="ord">
        <pc:chgData name="Георгий Филатов" userId="4d04850807d9e2ae" providerId="LiveId" clId="{98B5011E-FA0D-4370-95E5-A5B4C4DC9EC0}" dt="2022-09-15T17:31:52.842" v="1057"/>
        <pc:sldMkLst>
          <pc:docMk/>
          <pc:sldMk cId="1450556983" sldId="264"/>
        </pc:sldMkLst>
      </pc:sldChg>
      <pc:sldChg chg="del">
        <pc:chgData name="Георгий Филатов" userId="4d04850807d9e2ae" providerId="LiveId" clId="{98B5011E-FA0D-4370-95E5-A5B4C4DC9EC0}" dt="2022-09-15T17:32:00.824" v="1062" actId="47"/>
        <pc:sldMkLst>
          <pc:docMk/>
          <pc:sldMk cId="3004274986" sldId="333"/>
        </pc:sldMkLst>
      </pc:sldChg>
      <pc:sldChg chg="ord">
        <pc:chgData name="Георгий Филатов" userId="4d04850807d9e2ae" providerId="LiveId" clId="{98B5011E-FA0D-4370-95E5-A5B4C4DC9EC0}" dt="2022-09-15T17:31:52.842" v="1057"/>
        <pc:sldMkLst>
          <pc:docMk/>
          <pc:sldMk cId="251346230" sldId="334"/>
        </pc:sldMkLst>
      </pc:sldChg>
      <pc:sldChg chg="ord">
        <pc:chgData name="Георгий Филатов" userId="4d04850807d9e2ae" providerId="LiveId" clId="{98B5011E-FA0D-4370-95E5-A5B4C4DC9EC0}" dt="2022-09-15T17:31:52.842" v="1057"/>
        <pc:sldMkLst>
          <pc:docMk/>
          <pc:sldMk cId="3602888517" sldId="335"/>
        </pc:sldMkLst>
      </pc:sldChg>
      <pc:sldChg chg="ord">
        <pc:chgData name="Георгий Филатов" userId="4d04850807d9e2ae" providerId="LiveId" clId="{98B5011E-FA0D-4370-95E5-A5B4C4DC9EC0}" dt="2022-09-15T17:31:52.842" v="1057"/>
        <pc:sldMkLst>
          <pc:docMk/>
          <pc:sldMk cId="2608933863" sldId="336"/>
        </pc:sldMkLst>
      </pc:sldChg>
      <pc:sldChg chg="ord">
        <pc:chgData name="Георгий Филатов" userId="4d04850807d9e2ae" providerId="LiveId" clId="{98B5011E-FA0D-4370-95E5-A5B4C4DC9EC0}" dt="2022-09-15T17:31:52.842" v="1057"/>
        <pc:sldMkLst>
          <pc:docMk/>
          <pc:sldMk cId="3387914848" sldId="337"/>
        </pc:sldMkLst>
      </pc:sldChg>
      <pc:sldChg chg="ord">
        <pc:chgData name="Георгий Филатов" userId="4d04850807d9e2ae" providerId="LiveId" clId="{98B5011E-FA0D-4370-95E5-A5B4C4DC9EC0}" dt="2022-09-15T17:31:52.842" v="1057"/>
        <pc:sldMkLst>
          <pc:docMk/>
          <pc:sldMk cId="2916509497" sldId="338"/>
        </pc:sldMkLst>
      </pc:sldChg>
      <pc:sldChg chg="ord">
        <pc:chgData name="Георгий Филатов" userId="4d04850807d9e2ae" providerId="LiveId" clId="{98B5011E-FA0D-4370-95E5-A5B4C4DC9EC0}" dt="2022-09-15T17:31:52.842" v="1057"/>
        <pc:sldMkLst>
          <pc:docMk/>
          <pc:sldMk cId="2221988025" sldId="339"/>
        </pc:sldMkLst>
      </pc:sldChg>
      <pc:sldChg chg="ord">
        <pc:chgData name="Георгий Филатов" userId="4d04850807d9e2ae" providerId="LiveId" clId="{98B5011E-FA0D-4370-95E5-A5B4C4DC9EC0}" dt="2022-09-15T17:31:52.842" v="1057"/>
        <pc:sldMkLst>
          <pc:docMk/>
          <pc:sldMk cId="382630233" sldId="341"/>
        </pc:sldMkLst>
      </pc:sldChg>
      <pc:sldChg chg="ord">
        <pc:chgData name="Георгий Филатов" userId="4d04850807d9e2ae" providerId="LiveId" clId="{98B5011E-FA0D-4370-95E5-A5B4C4DC9EC0}" dt="2022-09-15T17:31:52.842" v="1057"/>
        <pc:sldMkLst>
          <pc:docMk/>
          <pc:sldMk cId="271519219" sldId="342"/>
        </pc:sldMkLst>
      </pc:sldChg>
      <pc:sldChg chg="del">
        <pc:chgData name="Георгий Филатов" userId="4d04850807d9e2ae" providerId="LiveId" clId="{98B5011E-FA0D-4370-95E5-A5B4C4DC9EC0}" dt="2022-09-15T17:31:58.325" v="1060" actId="47"/>
        <pc:sldMkLst>
          <pc:docMk/>
          <pc:sldMk cId="966531335" sldId="352"/>
        </pc:sldMkLst>
      </pc:sldChg>
      <pc:sldChg chg="del">
        <pc:chgData name="Георгий Филатов" userId="4d04850807d9e2ae" providerId="LiveId" clId="{98B5011E-FA0D-4370-95E5-A5B4C4DC9EC0}" dt="2022-09-15T17:31:55.937" v="1058" actId="47"/>
        <pc:sldMkLst>
          <pc:docMk/>
          <pc:sldMk cId="3416208751" sldId="353"/>
        </pc:sldMkLst>
      </pc:sldChg>
      <pc:sldChg chg="del">
        <pc:chgData name="Георгий Филатов" userId="4d04850807d9e2ae" providerId="LiveId" clId="{98B5011E-FA0D-4370-95E5-A5B4C4DC9EC0}" dt="2022-09-15T17:31:56.898" v="1059" actId="47"/>
        <pc:sldMkLst>
          <pc:docMk/>
          <pc:sldMk cId="1958358594" sldId="354"/>
        </pc:sldMkLst>
      </pc:sldChg>
      <pc:sldChg chg="del">
        <pc:chgData name="Георгий Филатов" userId="4d04850807d9e2ae" providerId="LiveId" clId="{98B5011E-FA0D-4370-95E5-A5B4C4DC9EC0}" dt="2022-09-15T17:31:59.799" v="1061" actId="47"/>
        <pc:sldMkLst>
          <pc:docMk/>
          <pc:sldMk cId="1261029256" sldId="355"/>
        </pc:sldMkLst>
      </pc:sldChg>
      <pc:sldChg chg="del">
        <pc:chgData name="Георгий Филатов" userId="4d04850807d9e2ae" providerId="LiveId" clId="{98B5011E-FA0D-4370-95E5-A5B4C4DC9EC0}" dt="2022-09-15T17:32:04.267" v="1063" actId="47"/>
        <pc:sldMkLst>
          <pc:docMk/>
          <pc:sldMk cId="1951785344" sldId="364"/>
        </pc:sldMkLst>
      </pc:sldChg>
      <pc:sldChg chg="addSp delSp modSp new mod">
        <pc:chgData name="Георгий Филатов" userId="4d04850807d9e2ae" providerId="LiveId" clId="{98B5011E-FA0D-4370-95E5-A5B4C4DC9EC0}" dt="2022-09-15T17:31:34.031" v="1055" actId="20577"/>
        <pc:sldMkLst>
          <pc:docMk/>
          <pc:sldMk cId="2651201416" sldId="365"/>
        </pc:sldMkLst>
        <pc:spChg chg="del">
          <ac:chgData name="Георгий Филатов" userId="4d04850807d9e2ae" providerId="LiveId" clId="{98B5011E-FA0D-4370-95E5-A5B4C4DC9EC0}" dt="2022-09-15T16:17:48.789" v="2" actId="478"/>
          <ac:spMkLst>
            <pc:docMk/>
            <pc:sldMk cId="2651201416" sldId="365"/>
            <ac:spMk id="2" creationId="{1542FD0C-B572-0EC6-7549-1570E4F02BE8}"/>
          </ac:spMkLst>
        </pc:spChg>
        <pc:spChg chg="del">
          <ac:chgData name="Георгий Филатов" userId="4d04850807d9e2ae" providerId="LiveId" clId="{98B5011E-FA0D-4370-95E5-A5B4C4DC9EC0}" dt="2022-09-15T16:17:48.006" v="1" actId="478"/>
          <ac:spMkLst>
            <pc:docMk/>
            <pc:sldMk cId="2651201416" sldId="365"/>
            <ac:spMk id="3" creationId="{1B5EEB12-F987-3C68-9814-68398E6C874C}"/>
          </ac:spMkLst>
        </pc:spChg>
        <pc:spChg chg="add mod">
          <ac:chgData name="Георгий Филатов" userId="4d04850807d9e2ae" providerId="LiveId" clId="{98B5011E-FA0D-4370-95E5-A5B4C4DC9EC0}" dt="2022-09-15T17:31:34.031" v="1055" actId="20577"/>
          <ac:spMkLst>
            <pc:docMk/>
            <pc:sldMk cId="2651201416" sldId="365"/>
            <ac:spMk id="6" creationId="{052EBCE9-3B0B-0BB3-BB7E-161CB9773EF8}"/>
          </ac:spMkLst>
        </pc:spChg>
        <pc:spChg chg="add mod">
          <ac:chgData name="Георгий Филатов" userId="4d04850807d9e2ae" providerId="LiveId" clId="{98B5011E-FA0D-4370-95E5-A5B4C4DC9EC0}" dt="2022-09-15T16:35:31.997" v="464" actId="12"/>
          <ac:spMkLst>
            <pc:docMk/>
            <pc:sldMk cId="2651201416" sldId="365"/>
            <ac:spMk id="8" creationId="{8C938A97-B61B-74A8-4E59-27BB34DA9E21}"/>
          </ac:spMkLst>
        </pc:spChg>
        <pc:spChg chg="mod">
          <ac:chgData name="Георгий Филатов" userId="4d04850807d9e2ae" providerId="LiveId" clId="{98B5011E-FA0D-4370-95E5-A5B4C4DC9EC0}" dt="2022-09-15T16:34:59.217" v="453" actId="21"/>
          <ac:spMkLst>
            <pc:docMk/>
            <pc:sldMk cId="2651201416" sldId="365"/>
            <ac:spMk id="11" creationId="{67F44686-4919-E894-2AD5-C3A40A8AFF87}"/>
          </ac:spMkLst>
        </pc:spChg>
        <pc:spChg chg="mod">
          <ac:chgData name="Георгий Филатов" userId="4d04850807d9e2ae" providerId="LiveId" clId="{98B5011E-FA0D-4370-95E5-A5B4C4DC9EC0}" dt="2022-09-15T16:33:56.746" v="430"/>
          <ac:spMkLst>
            <pc:docMk/>
            <pc:sldMk cId="2651201416" sldId="365"/>
            <ac:spMk id="12" creationId="{036CDB78-D957-2E10-BFEF-E2196CF4DC97}"/>
          </ac:spMkLst>
        </pc:spChg>
        <pc:spChg chg="add mod">
          <ac:chgData name="Георгий Филатов" userId="4d04850807d9e2ae" providerId="LiveId" clId="{98B5011E-FA0D-4370-95E5-A5B4C4DC9EC0}" dt="2022-09-15T16:35:49.140" v="472" actId="1076"/>
          <ac:spMkLst>
            <pc:docMk/>
            <pc:sldMk cId="2651201416" sldId="365"/>
            <ac:spMk id="14" creationId="{894CAAE1-7DE3-1373-00E2-4CBAC5A7813A}"/>
          </ac:spMkLst>
        </pc:spChg>
        <pc:grpChg chg="add del mod">
          <ac:chgData name="Георгий Филатов" userId="4d04850807d9e2ae" providerId="LiveId" clId="{98B5011E-FA0D-4370-95E5-A5B4C4DC9EC0}" dt="2022-09-15T16:35:12.740" v="457" actId="478"/>
          <ac:grpSpMkLst>
            <pc:docMk/>
            <pc:sldMk cId="2651201416" sldId="365"/>
            <ac:grpSpMk id="9" creationId="{C71AB120-13A9-E6B3-6A70-47AAB4021808}"/>
          </ac:grpSpMkLst>
        </pc:grpChg>
        <pc:graphicFrameChg chg="add mod modGraphic">
          <ac:chgData name="Георгий Филатов" userId="4d04850807d9e2ae" providerId="LiveId" clId="{98B5011E-FA0D-4370-95E5-A5B4C4DC9EC0}" dt="2022-09-15T16:36:00.259" v="475" actId="1076"/>
          <ac:graphicFrameMkLst>
            <pc:docMk/>
            <pc:sldMk cId="2651201416" sldId="365"/>
            <ac:graphicFrameMk id="7" creationId="{07ACC1E6-EDD3-5ECD-F5B9-5D8C645C0D0D}"/>
          </ac:graphicFrameMkLst>
        </pc:graphicFrameChg>
        <pc:picChg chg="del mod">
          <ac:chgData name="Георгий Филатов" userId="4d04850807d9e2ae" providerId="LiveId" clId="{98B5011E-FA0D-4370-95E5-A5B4C4DC9EC0}" dt="2022-09-15T16:35:09.862" v="456" actId="21"/>
          <ac:picMkLst>
            <pc:docMk/>
            <pc:sldMk cId="2651201416" sldId="365"/>
            <ac:picMk id="10" creationId="{217213AA-8F85-ECB0-5915-F09E39540552}"/>
          </ac:picMkLst>
        </pc:picChg>
        <pc:picChg chg="add mod">
          <ac:chgData name="Георгий Филатов" userId="4d04850807d9e2ae" providerId="LiveId" clId="{98B5011E-FA0D-4370-95E5-A5B4C4DC9EC0}" dt="2022-09-15T16:35:46.964" v="471" actId="14100"/>
          <ac:picMkLst>
            <pc:docMk/>
            <pc:sldMk cId="2651201416" sldId="365"/>
            <ac:picMk id="16" creationId="{54BA9733-1C09-24AC-7484-24A6AB34E88A}"/>
          </ac:picMkLst>
        </pc:picChg>
        <pc:cxnChg chg="mod">
          <ac:chgData name="Георгий Филатов" userId="4d04850807d9e2ae" providerId="LiveId" clId="{98B5011E-FA0D-4370-95E5-A5B4C4DC9EC0}" dt="2022-09-15T16:33:56.746" v="430"/>
          <ac:cxnSpMkLst>
            <pc:docMk/>
            <pc:sldMk cId="2651201416" sldId="365"/>
            <ac:cxnSpMk id="13" creationId="{2ED6B0FC-4241-C550-FCDD-0C1524A87C5A}"/>
          </ac:cxnSpMkLst>
        </pc:cxnChg>
      </pc:sldChg>
      <pc:sldChg chg="delSp new mod">
        <pc:chgData name="Георгий Филатов" userId="4d04850807d9e2ae" providerId="LiveId" clId="{98B5011E-FA0D-4370-95E5-A5B4C4DC9EC0}" dt="2022-09-15T16:36:13.406" v="478" actId="478"/>
        <pc:sldMkLst>
          <pc:docMk/>
          <pc:sldMk cId="2236506339" sldId="366"/>
        </pc:sldMkLst>
        <pc:spChg chg="del">
          <ac:chgData name="Георгий Филатов" userId="4d04850807d9e2ae" providerId="LiveId" clId="{98B5011E-FA0D-4370-95E5-A5B4C4DC9EC0}" dt="2022-09-15T16:36:12.141" v="477" actId="478"/>
          <ac:spMkLst>
            <pc:docMk/>
            <pc:sldMk cId="2236506339" sldId="366"/>
            <ac:spMk id="2" creationId="{2A0DE701-694A-3A71-8B02-A7C640045DC5}"/>
          </ac:spMkLst>
        </pc:spChg>
        <pc:spChg chg="del">
          <ac:chgData name="Георгий Филатов" userId="4d04850807d9e2ae" providerId="LiveId" clId="{98B5011E-FA0D-4370-95E5-A5B4C4DC9EC0}" dt="2022-09-15T16:36:13.406" v="478" actId="478"/>
          <ac:spMkLst>
            <pc:docMk/>
            <pc:sldMk cId="2236506339" sldId="366"/>
            <ac:spMk id="3" creationId="{36EB48CC-479B-F802-140E-310E4F134BD3}"/>
          </ac:spMkLst>
        </pc:spChg>
      </pc:sldChg>
      <pc:sldChg chg="addSp delSp modSp new mod">
        <pc:chgData name="Георгий Филатов" userId="4d04850807d9e2ae" providerId="LiveId" clId="{98B5011E-FA0D-4370-95E5-A5B4C4DC9EC0}" dt="2022-09-15T17:31:22.685" v="1054" actId="20577"/>
        <pc:sldMkLst>
          <pc:docMk/>
          <pc:sldMk cId="2810310580" sldId="367"/>
        </pc:sldMkLst>
        <pc:spChg chg="del">
          <ac:chgData name="Георгий Филатов" userId="4d04850807d9e2ae" providerId="LiveId" clId="{98B5011E-FA0D-4370-95E5-A5B4C4DC9EC0}" dt="2022-09-15T16:36:18.134" v="480" actId="478"/>
          <ac:spMkLst>
            <pc:docMk/>
            <pc:sldMk cId="2810310580" sldId="367"/>
            <ac:spMk id="2" creationId="{558DAB24-DF36-83F4-0CCA-39AF366BEFE6}"/>
          </ac:spMkLst>
        </pc:spChg>
        <pc:spChg chg="del">
          <ac:chgData name="Георгий Филатов" userId="4d04850807d9e2ae" providerId="LiveId" clId="{98B5011E-FA0D-4370-95E5-A5B4C4DC9EC0}" dt="2022-09-15T16:36:19.286" v="481" actId="478"/>
          <ac:spMkLst>
            <pc:docMk/>
            <pc:sldMk cId="2810310580" sldId="367"/>
            <ac:spMk id="3" creationId="{CE133BE9-EA63-C472-5A7E-FE343A8DE47C}"/>
          </ac:spMkLst>
        </pc:spChg>
        <pc:spChg chg="add mod">
          <ac:chgData name="Георгий Филатов" userId="4d04850807d9e2ae" providerId="LiveId" clId="{98B5011E-FA0D-4370-95E5-A5B4C4DC9EC0}" dt="2022-09-15T17:31:22.685" v="1054" actId="20577"/>
          <ac:spMkLst>
            <pc:docMk/>
            <pc:sldMk cId="2810310580" sldId="367"/>
            <ac:spMk id="6" creationId="{2684565A-70FA-57F3-75FD-85773010EE4C}"/>
          </ac:spMkLst>
        </pc:spChg>
        <pc:spChg chg="del mod topLvl">
          <ac:chgData name="Георгий Филатов" userId="4d04850807d9e2ae" providerId="LiveId" clId="{98B5011E-FA0D-4370-95E5-A5B4C4DC9EC0}" dt="2022-09-15T16:38:39.782" v="508" actId="478"/>
          <ac:spMkLst>
            <pc:docMk/>
            <pc:sldMk cId="2810310580" sldId="367"/>
            <ac:spMk id="9" creationId="{4C858F4C-DE45-1CE5-066D-874D06B65872}"/>
          </ac:spMkLst>
        </pc:spChg>
        <pc:spChg chg="add del mod">
          <ac:chgData name="Георгий Филатов" userId="4d04850807d9e2ae" providerId="LiveId" clId="{98B5011E-FA0D-4370-95E5-A5B4C4DC9EC0}" dt="2022-09-15T17:14:08.465" v="885" actId="478"/>
          <ac:spMkLst>
            <pc:docMk/>
            <pc:sldMk cId="2810310580" sldId="367"/>
            <ac:spMk id="11" creationId="{CB911895-D113-24A7-1F42-89D826A0DBBA}"/>
          </ac:spMkLst>
        </pc:spChg>
        <pc:spChg chg="add del mod topLvl">
          <ac:chgData name="Георгий Филатов" userId="4d04850807d9e2ae" providerId="LiveId" clId="{98B5011E-FA0D-4370-95E5-A5B4C4DC9EC0}" dt="2022-09-15T16:39:13.628" v="517" actId="21"/>
          <ac:spMkLst>
            <pc:docMk/>
            <pc:sldMk cId="2810310580" sldId="367"/>
            <ac:spMk id="14" creationId="{66CC5C3A-E459-E2AE-5E3F-AF1C38D72C15}"/>
          </ac:spMkLst>
        </pc:spChg>
        <pc:spChg chg="add mod">
          <ac:chgData name="Георгий Филатов" userId="4d04850807d9e2ae" providerId="LiveId" clId="{98B5011E-FA0D-4370-95E5-A5B4C4DC9EC0}" dt="2022-09-15T17:29:35.230" v="1026" actId="14100"/>
          <ac:spMkLst>
            <pc:docMk/>
            <pc:sldMk cId="2810310580" sldId="367"/>
            <ac:spMk id="18" creationId="{A3E913CE-C479-CEBB-D342-8B889115B69B}"/>
          </ac:spMkLst>
        </pc:spChg>
        <pc:spChg chg="add mod">
          <ac:chgData name="Георгий Филатов" userId="4d04850807d9e2ae" providerId="LiveId" clId="{98B5011E-FA0D-4370-95E5-A5B4C4DC9EC0}" dt="2022-09-15T17:28:19.909" v="1010" actId="1076"/>
          <ac:spMkLst>
            <pc:docMk/>
            <pc:sldMk cId="2810310580" sldId="367"/>
            <ac:spMk id="27" creationId="{8C87C906-3AF0-C97F-8230-BAB7D0BCDB02}"/>
          </ac:spMkLst>
        </pc:spChg>
        <pc:spChg chg="add del mod">
          <ac:chgData name="Георгий Филатов" userId="4d04850807d9e2ae" providerId="LiveId" clId="{98B5011E-FA0D-4370-95E5-A5B4C4DC9EC0}" dt="2022-09-15T16:48:04.846" v="623" actId="478"/>
          <ac:spMkLst>
            <pc:docMk/>
            <pc:sldMk cId="2810310580" sldId="367"/>
            <ac:spMk id="31" creationId="{F128FB05-65BA-61F4-FC4A-E826E2F2F960}"/>
          </ac:spMkLst>
        </pc:spChg>
        <pc:spChg chg="add mod">
          <ac:chgData name="Георгий Филатов" userId="4d04850807d9e2ae" providerId="LiveId" clId="{98B5011E-FA0D-4370-95E5-A5B4C4DC9EC0}" dt="2022-09-15T17:29:25.613" v="1025" actId="1076"/>
          <ac:spMkLst>
            <pc:docMk/>
            <pc:sldMk cId="2810310580" sldId="367"/>
            <ac:spMk id="33" creationId="{E9A0B0A0-AB3D-60D1-475F-1C71F901DCD3}"/>
          </ac:spMkLst>
        </pc:spChg>
        <pc:spChg chg="add del mod">
          <ac:chgData name="Георгий Филатов" userId="4d04850807d9e2ae" providerId="LiveId" clId="{98B5011E-FA0D-4370-95E5-A5B4C4DC9EC0}" dt="2022-09-15T16:51:45.340" v="660" actId="478"/>
          <ac:spMkLst>
            <pc:docMk/>
            <pc:sldMk cId="2810310580" sldId="367"/>
            <ac:spMk id="35" creationId="{416E359C-C144-7B97-590B-DDA7710B3947}"/>
          </ac:spMkLst>
        </pc:spChg>
        <pc:spChg chg="add mod">
          <ac:chgData name="Георгий Филатов" userId="4d04850807d9e2ae" providerId="LiveId" clId="{98B5011E-FA0D-4370-95E5-A5B4C4DC9EC0}" dt="2022-09-15T17:28:29.190" v="1011" actId="114"/>
          <ac:spMkLst>
            <pc:docMk/>
            <pc:sldMk cId="2810310580" sldId="367"/>
            <ac:spMk id="47" creationId="{9E5F02ED-B57A-9243-9BAF-5B5CE3A3BF82}"/>
          </ac:spMkLst>
        </pc:spChg>
        <pc:spChg chg="add mod">
          <ac:chgData name="Георгий Филатов" userId="4d04850807d9e2ae" providerId="LiveId" clId="{98B5011E-FA0D-4370-95E5-A5B4C4DC9EC0}" dt="2022-09-15T17:28:46.039" v="1015" actId="114"/>
          <ac:spMkLst>
            <pc:docMk/>
            <pc:sldMk cId="2810310580" sldId="367"/>
            <ac:spMk id="52" creationId="{8C1447E4-02FF-0F90-3BBF-62E6BF1D8844}"/>
          </ac:spMkLst>
        </pc:spChg>
        <pc:spChg chg="add mod ord">
          <ac:chgData name="Георгий Филатов" userId="4d04850807d9e2ae" providerId="LiveId" clId="{98B5011E-FA0D-4370-95E5-A5B4C4DC9EC0}" dt="2022-09-15T17:28:48.600" v="1016" actId="114"/>
          <ac:spMkLst>
            <pc:docMk/>
            <pc:sldMk cId="2810310580" sldId="367"/>
            <ac:spMk id="57" creationId="{0DC2E28B-4FE3-34E0-4A9E-C6A0401EC290}"/>
          </ac:spMkLst>
        </pc:spChg>
        <pc:spChg chg="add mod">
          <ac:chgData name="Георгий Филатов" userId="4d04850807d9e2ae" providerId="LiveId" clId="{98B5011E-FA0D-4370-95E5-A5B4C4DC9EC0}" dt="2022-09-15T17:28:51.320" v="1017" actId="114"/>
          <ac:spMkLst>
            <pc:docMk/>
            <pc:sldMk cId="2810310580" sldId="367"/>
            <ac:spMk id="67" creationId="{AD4AA9F4-B3C3-2EED-4394-C060B8D17529}"/>
          </ac:spMkLst>
        </pc:spChg>
        <pc:spChg chg="add mod">
          <ac:chgData name="Георгий Филатов" userId="4d04850807d9e2ae" providerId="LiveId" clId="{98B5011E-FA0D-4370-95E5-A5B4C4DC9EC0}" dt="2022-09-15T17:28:40.839" v="1014" actId="114"/>
          <ac:spMkLst>
            <pc:docMk/>
            <pc:sldMk cId="2810310580" sldId="367"/>
            <ac:spMk id="69" creationId="{D1785590-1DD0-B258-A1BC-1B58459E952E}"/>
          </ac:spMkLst>
        </pc:spChg>
        <pc:grpChg chg="add del mod">
          <ac:chgData name="Георгий Филатов" userId="4d04850807d9e2ae" providerId="LiveId" clId="{98B5011E-FA0D-4370-95E5-A5B4C4DC9EC0}" dt="2022-09-15T16:38:39.782" v="508" actId="478"/>
          <ac:grpSpMkLst>
            <pc:docMk/>
            <pc:sldMk cId="2810310580" sldId="367"/>
            <ac:grpSpMk id="7" creationId="{673D96D1-AC6E-66F9-0775-3643770D937A}"/>
          </ac:grpSpMkLst>
        </pc:grpChg>
        <pc:grpChg chg="add del mod">
          <ac:chgData name="Георгий Филатов" userId="4d04850807d9e2ae" providerId="LiveId" clId="{98B5011E-FA0D-4370-95E5-A5B4C4DC9EC0}" dt="2022-09-15T16:39:15.510" v="518" actId="478"/>
          <ac:grpSpMkLst>
            <pc:docMk/>
            <pc:sldMk cId="2810310580" sldId="367"/>
            <ac:grpSpMk id="12" creationId="{01E52794-7419-6447-3FD1-C9042651AA4B}"/>
          </ac:grpSpMkLst>
        </pc:grpChg>
        <pc:graphicFrameChg chg="add mod modGraphic">
          <ac:chgData name="Георгий Филатов" userId="4d04850807d9e2ae" providerId="LiveId" clId="{98B5011E-FA0D-4370-95E5-A5B4C4DC9EC0}" dt="2022-09-15T17:23:05.874" v="899"/>
          <ac:graphicFrameMkLst>
            <pc:docMk/>
            <pc:sldMk cId="2810310580" sldId="367"/>
            <ac:graphicFrameMk id="19" creationId="{A116D4A0-38ED-2E10-B088-A8FC143F8F68}"/>
          </ac:graphicFrameMkLst>
        </pc:graphicFrameChg>
        <pc:picChg chg="del mod topLvl">
          <ac:chgData name="Георгий Филатов" userId="4d04850807d9e2ae" providerId="LiveId" clId="{98B5011E-FA0D-4370-95E5-A5B4C4DC9EC0}" dt="2022-09-15T16:41:12.237" v="534" actId="478"/>
          <ac:picMkLst>
            <pc:docMk/>
            <pc:sldMk cId="2810310580" sldId="367"/>
            <ac:picMk id="8" creationId="{C2916C15-ECF8-AEE3-71DF-309A2ACCCE37}"/>
          </ac:picMkLst>
        </pc:picChg>
        <pc:picChg chg="add del mod topLvl">
          <ac:chgData name="Георгий Филатов" userId="4d04850807d9e2ae" providerId="LiveId" clId="{98B5011E-FA0D-4370-95E5-A5B4C4DC9EC0}" dt="2022-09-15T16:39:13.628" v="517" actId="21"/>
          <ac:picMkLst>
            <pc:docMk/>
            <pc:sldMk cId="2810310580" sldId="367"/>
            <ac:picMk id="13" creationId="{FA837802-0492-E483-4989-646C187B36FF}"/>
          </ac:picMkLst>
        </pc:picChg>
        <pc:picChg chg="add mod">
          <ac:chgData name="Георгий Филатов" userId="4d04850807d9e2ae" providerId="LiveId" clId="{98B5011E-FA0D-4370-95E5-A5B4C4DC9EC0}" dt="2022-09-15T17:28:14.805" v="1008" actId="14100"/>
          <ac:picMkLst>
            <pc:docMk/>
            <pc:sldMk cId="2810310580" sldId="367"/>
            <ac:picMk id="16" creationId="{74DEFEBA-D21A-7170-D011-A8FB48ACDC55}"/>
          </ac:picMkLst>
        </pc:picChg>
        <pc:picChg chg="add del mod">
          <ac:chgData name="Георгий Филатов" userId="4d04850807d9e2ae" providerId="LiveId" clId="{98B5011E-FA0D-4370-95E5-A5B4C4DC9EC0}" dt="2022-09-15T16:41:31.883" v="538" actId="478"/>
          <ac:picMkLst>
            <pc:docMk/>
            <pc:sldMk cId="2810310580" sldId="367"/>
            <ac:picMk id="21" creationId="{57C39B4C-5F80-EB40-E047-940E801B7B19}"/>
          </ac:picMkLst>
        </pc:picChg>
        <pc:picChg chg="add del mod">
          <ac:chgData name="Георгий Филатов" userId="4d04850807d9e2ae" providerId="LiveId" clId="{98B5011E-FA0D-4370-95E5-A5B4C4DC9EC0}" dt="2022-09-15T16:42:07.005" v="541" actId="478"/>
          <ac:picMkLst>
            <pc:docMk/>
            <pc:sldMk cId="2810310580" sldId="367"/>
            <ac:picMk id="23" creationId="{90750996-1972-9CFC-44BB-1D23CE7F4B4F}"/>
          </ac:picMkLst>
        </pc:picChg>
        <pc:picChg chg="add mod modCrop">
          <ac:chgData name="Георгий Филатов" userId="4d04850807d9e2ae" providerId="LiveId" clId="{98B5011E-FA0D-4370-95E5-A5B4C4DC9EC0}" dt="2022-09-15T17:28:55.357" v="1018" actId="1076"/>
          <ac:picMkLst>
            <pc:docMk/>
            <pc:sldMk cId="2810310580" sldId="367"/>
            <ac:picMk id="25" creationId="{C6873457-738A-A2CA-3CF0-6E1EC9C98DA9}"/>
          </ac:picMkLst>
        </pc:picChg>
        <pc:picChg chg="add del">
          <ac:chgData name="Георгий Филатов" userId="4d04850807d9e2ae" providerId="LiveId" clId="{98B5011E-FA0D-4370-95E5-A5B4C4DC9EC0}" dt="2022-09-15T16:50:43.715" v="636" actId="22"/>
          <ac:picMkLst>
            <pc:docMk/>
            <pc:sldMk cId="2810310580" sldId="367"/>
            <ac:picMk id="41" creationId="{19C3C0C0-6221-791B-49E7-FC863B5228C0}"/>
          </ac:picMkLst>
        </pc:picChg>
        <pc:picChg chg="add mod">
          <ac:chgData name="Георгий Филатов" userId="4d04850807d9e2ae" providerId="LiveId" clId="{98B5011E-FA0D-4370-95E5-A5B4C4DC9EC0}" dt="2022-09-15T17:25:03.036" v="923" actId="1076"/>
          <ac:picMkLst>
            <pc:docMk/>
            <pc:sldMk cId="2810310580" sldId="367"/>
            <ac:picMk id="43" creationId="{03151385-BF46-2225-4A42-D2F253329419}"/>
          </ac:picMkLst>
        </pc:picChg>
        <pc:picChg chg="add mod modCrop">
          <ac:chgData name="Георгий Филатов" userId="4d04850807d9e2ae" providerId="LiveId" clId="{98B5011E-FA0D-4370-95E5-A5B4C4DC9EC0}" dt="2022-09-15T17:26:37.292" v="972" actId="1076"/>
          <ac:picMkLst>
            <pc:docMk/>
            <pc:sldMk cId="2810310580" sldId="367"/>
            <ac:picMk id="45" creationId="{EDDE8229-099D-61B0-B35D-5539F9C3A067}"/>
          </ac:picMkLst>
        </pc:picChg>
        <pc:cxnChg chg="add mod">
          <ac:chgData name="Георгий Филатов" userId="4d04850807d9e2ae" providerId="LiveId" clId="{98B5011E-FA0D-4370-95E5-A5B4C4DC9EC0}" dt="2022-09-15T17:28:59.005" v="1019" actId="1076"/>
          <ac:cxnSpMkLst>
            <pc:docMk/>
            <pc:sldMk cId="2810310580" sldId="367"/>
            <ac:cxnSpMk id="29" creationId="{23150589-E2FB-E7E7-A2ED-9561EEFEC051}"/>
          </ac:cxnSpMkLst>
        </pc:cxnChg>
        <pc:cxnChg chg="add del mod">
          <ac:chgData name="Георгий Филатов" userId="4d04850807d9e2ae" providerId="LiveId" clId="{98B5011E-FA0D-4370-95E5-A5B4C4DC9EC0}" dt="2022-09-15T16:51:43.492" v="659" actId="478"/>
          <ac:cxnSpMkLst>
            <pc:docMk/>
            <pc:sldMk cId="2810310580" sldId="367"/>
            <ac:cxnSpMk id="36" creationId="{A8A8663C-376B-3FB6-8545-C11E369B793E}"/>
          </ac:cxnSpMkLst>
        </pc:cxnChg>
        <pc:cxnChg chg="add del mod">
          <ac:chgData name="Георгий Филатов" userId="4d04850807d9e2ae" providerId="LiveId" clId="{98B5011E-FA0D-4370-95E5-A5B4C4DC9EC0}" dt="2022-09-15T17:26:04.838" v="952" actId="478"/>
          <ac:cxnSpMkLst>
            <pc:docMk/>
            <pc:sldMk cId="2810310580" sldId="367"/>
            <ac:cxnSpMk id="48" creationId="{E4DC108F-CFE2-0577-206F-ED0D5FC6953F}"/>
          </ac:cxnSpMkLst>
        </pc:cxnChg>
        <pc:cxnChg chg="add del mod">
          <ac:chgData name="Георгий Филатов" userId="4d04850807d9e2ae" providerId="LiveId" clId="{98B5011E-FA0D-4370-95E5-A5B4C4DC9EC0}" dt="2022-09-15T17:25:46.462" v="942" actId="478"/>
          <ac:cxnSpMkLst>
            <pc:docMk/>
            <pc:sldMk cId="2810310580" sldId="367"/>
            <ac:cxnSpMk id="53" creationId="{3B4DCE2E-767D-1186-9E06-F90693A86CE2}"/>
          </ac:cxnSpMkLst>
        </pc:cxnChg>
        <pc:cxnChg chg="add del mod ord">
          <ac:chgData name="Георгий Филатов" userId="4d04850807d9e2ae" providerId="LiveId" clId="{98B5011E-FA0D-4370-95E5-A5B4C4DC9EC0}" dt="2022-09-15T17:25:45.151" v="941" actId="478"/>
          <ac:cxnSpMkLst>
            <pc:docMk/>
            <pc:sldMk cId="2810310580" sldId="367"/>
            <ac:cxnSpMk id="58" creationId="{D11287B8-6521-443E-236A-A0969C2B8976}"/>
          </ac:cxnSpMkLst>
        </pc:cxnChg>
        <pc:cxnChg chg="add del mod">
          <ac:chgData name="Георгий Филатов" userId="4d04850807d9e2ae" providerId="LiveId" clId="{98B5011E-FA0D-4370-95E5-A5B4C4DC9EC0}" dt="2022-09-15T17:25:44.021" v="940" actId="478"/>
          <ac:cxnSpMkLst>
            <pc:docMk/>
            <pc:sldMk cId="2810310580" sldId="367"/>
            <ac:cxnSpMk id="85" creationId="{3B589D48-5688-B364-DAE6-10192DAC8568}"/>
          </ac:cxnSpMkLst>
        </pc:cxnChg>
        <pc:cxnChg chg="add mod">
          <ac:chgData name="Георгий Филатов" userId="4d04850807d9e2ae" providerId="LiveId" clId="{98B5011E-FA0D-4370-95E5-A5B4C4DC9EC0}" dt="2022-09-15T17:29:10.133" v="1021" actId="1076"/>
          <ac:cxnSpMkLst>
            <pc:docMk/>
            <pc:sldMk cId="2810310580" sldId="367"/>
            <ac:cxnSpMk id="88" creationId="{A543097A-0A57-9D55-CBC5-80F3FF9B8EDF}"/>
          </ac:cxnSpMkLst>
        </pc:cxnChg>
        <pc:cxnChg chg="add mod">
          <ac:chgData name="Георгий Филатов" userId="4d04850807d9e2ae" providerId="LiveId" clId="{98B5011E-FA0D-4370-95E5-A5B4C4DC9EC0}" dt="2022-09-15T17:29:12.460" v="1022" actId="1076"/>
          <ac:cxnSpMkLst>
            <pc:docMk/>
            <pc:sldMk cId="2810310580" sldId="367"/>
            <ac:cxnSpMk id="91" creationId="{9412EA42-3BB8-1F23-CA3A-83D8430CB4DC}"/>
          </ac:cxnSpMkLst>
        </pc:cxnChg>
      </pc:sldChg>
    </pc:docChg>
  </pc:docChgLst>
  <pc:docChgLst>
    <pc:chgData name="Георгий Филатов" userId="4d04850807d9e2ae" providerId="LiveId" clId="{CF310C6C-99A2-4A03-B233-28C83D26EDDA}"/>
    <pc:docChg chg="delSld">
      <pc:chgData name="Георгий Филатов" userId="4d04850807d9e2ae" providerId="LiveId" clId="{CF310C6C-99A2-4A03-B233-28C83D26EDDA}" dt="2022-09-17T14:14:09.125" v="9" actId="47"/>
      <pc:docMkLst>
        <pc:docMk/>
      </pc:docMkLst>
      <pc:sldChg chg="del">
        <pc:chgData name="Георгий Филатов" userId="4d04850807d9e2ae" providerId="LiveId" clId="{CF310C6C-99A2-4A03-B233-28C83D26EDDA}" dt="2022-09-17T14:14:08.152" v="7" actId="47"/>
        <pc:sldMkLst>
          <pc:docMk/>
          <pc:sldMk cId="1450556983" sldId="264"/>
        </pc:sldMkLst>
      </pc:sldChg>
      <pc:sldChg chg="del">
        <pc:chgData name="Георгий Филатов" userId="4d04850807d9e2ae" providerId="LiveId" clId="{CF310C6C-99A2-4A03-B233-28C83D26EDDA}" dt="2022-09-17T14:14:05.304" v="1" actId="47"/>
        <pc:sldMkLst>
          <pc:docMk/>
          <pc:sldMk cId="251346230" sldId="334"/>
        </pc:sldMkLst>
      </pc:sldChg>
      <pc:sldChg chg="del">
        <pc:chgData name="Георгий Филатов" userId="4d04850807d9e2ae" providerId="LiveId" clId="{CF310C6C-99A2-4A03-B233-28C83D26EDDA}" dt="2022-09-17T14:14:05.868" v="2" actId="47"/>
        <pc:sldMkLst>
          <pc:docMk/>
          <pc:sldMk cId="3602888517" sldId="335"/>
        </pc:sldMkLst>
      </pc:sldChg>
      <pc:sldChg chg="del">
        <pc:chgData name="Георгий Филатов" userId="4d04850807d9e2ae" providerId="LiveId" clId="{CF310C6C-99A2-4A03-B233-28C83D26EDDA}" dt="2022-09-17T14:14:06.351" v="3" actId="47"/>
        <pc:sldMkLst>
          <pc:docMk/>
          <pc:sldMk cId="2608933863" sldId="336"/>
        </pc:sldMkLst>
      </pc:sldChg>
      <pc:sldChg chg="del">
        <pc:chgData name="Георгий Филатов" userId="4d04850807d9e2ae" providerId="LiveId" clId="{CF310C6C-99A2-4A03-B233-28C83D26EDDA}" dt="2022-09-17T14:14:06.737" v="4" actId="47"/>
        <pc:sldMkLst>
          <pc:docMk/>
          <pc:sldMk cId="3387914848" sldId="337"/>
        </pc:sldMkLst>
      </pc:sldChg>
      <pc:sldChg chg="del">
        <pc:chgData name="Георгий Филатов" userId="4d04850807d9e2ae" providerId="LiveId" clId="{CF310C6C-99A2-4A03-B233-28C83D26EDDA}" dt="2022-09-17T14:14:07.221" v="5" actId="47"/>
        <pc:sldMkLst>
          <pc:docMk/>
          <pc:sldMk cId="2916509497" sldId="338"/>
        </pc:sldMkLst>
      </pc:sldChg>
      <pc:sldChg chg="del">
        <pc:chgData name="Георгий Филатов" userId="4d04850807d9e2ae" providerId="LiveId" clId="{CF310C6C-99A2-4A03-B233-28C83D26EDDA}" dt="2022-09-17T14:14:07.706" v="6" actId="47"/>
        <pc:sldMkLst>
          <pc:docMk/>
          <pc:sldMk cId="2221988025" sldId="339"/>
        </pc:sldMkLst>
      </pc:sldChg>
      <pc:sldChg chg="del">
        <pc:chgData name="Георгий Филатов" userId="4d04850807d9e2ae" providerId="LiveId" clId="{CF310C6C-99A2-4A03-B233-28C83D26EDDA}" dt="2022-09-17T14:14:08.609" v="8" actId="47"/>
        <pc:sldMkLst>
          <pc:docMk/>
          <pc:sldMk cId="382630233" sldId="341"/>
        </pc:sldMkLst>
      </pc:sldChg>
      <pc:sldChg chg="del">
        <pc:chgData name="Георгий Филатов" userId="4d04850807d9e2ae" providerId="LiveId" clId="{CF310C6C-99A2-4A03-B233-28C83D26EDDA}" dt="2022-09-17T14:14:09.125" v="9" actId="47"/>
        <pc:sldMkLst>
          <pc:docMk/>
          <pc:sldMk cId="271519219" sldId="342"/>
        </pc:sldMkLst>
      </pc:sldChg>
      <pc:sldChg chg="del">
        <pc:chgData name="Георгий Филатов" userId="4d04850807d9e2ae" providerId="LiveId" clId="{CF310C6C-99A2-4A03-B233-28C83D26EDDA}" dt="2022-09-17T14:14:03.963" v="0" actId="47"/>
        <pc:sldMkLst>
          <pc:docMk/>
          <pc:sldMk cId="919239618" sldId="362"/>
        </pc:sldMkLst>
      </pc:sldChg>
    </pc:docChg>
  </pc:docChgLst>
  <pc:docChgLst>
    <pc:chgData name="Георгий Филатов" userId="4d04850807d9e2ae" providerId="LiveId" clId="{46B0FCE8-B93E-4EC5-B1B6-EED98782E960}"/>
    <pc:docChg chg="undo redo custSel addSld delSld modSld sldOrd">
      <pc:chgData name="Георгий Филатов" userId="4d04850807d9e2ae" providerId="LiveId" clId="{46B0FCE8-B93E-4EC5-B1B6-EED98782E960}" dt="2022-09-15T16:12:41.435" v="2683" actId="14100"/>
      <pc:docMkLst>
        <pc:docMk/>
      </pc:docMkLst>
      <pc:sldChg chg="modSp mod">
        <pc:chgData name="Георгий Филатов" userId="4d04850807d9e2ae" providerId="LiveId" clId="{46B0FCE8-B93E-4EC5-B1B6-EED98782E960}" dt="2022-09-15T08:05:24.672" v="33" actId="947"/>
        <pc:sldMkLst>
          <pc:docMk/>
          <pc:sldMk cId="471279295" sldId="260"/>
        </pc:sldMkLst>
        <pc:spChg chg="mod">
          <ac:chgData name="Георгий Филатов" userId="4d04850807d9e2ae" providerId="LiveId" clId="{46B0FCE8-B93E-4EC5-B1B6-EED98782E960}" dt="2022-09-15T08:05:24.672" v="33" actId="947"/>
          <ac:spMkLst>
            <pc:docMk/>
            <pc:sldMk cId="471279295" sldId="260"/>
            <ac:spMk id="31" creationId="{5E558706-7750-E857-5CCA-002C82DF33B5}"/>
          </ac:spMkLst>
        </pc:spChg>
      </pc:sldChg>
      <pc:sldChg chg="modSp mod">
        <pc:chgData name="Георгий Филатов" userId="4d04850807d9e2ae" providerId="LiveId" clId="{46B0FCE8-B93E-4EC5-B1B6-EED98782E960}" dt="2022-09-15T08:06:19.743" v="40" actId="20577"/>
        <pc:sldMkLst>
          <pc:docMk/>
          <pc:sldMk cId="2038452393" sldId="261"/>
        </pc:sldMkLst>
        <pc:spChg chg="mod">
          <ac:chgData name="Георгий Филатов" userId="4d04850807d9e2ae" providerId="LiveId" clId="{46B0FCE8-B93E-4EC5-B1B6-EED98782E960}" dt="2022-09-15T08:06:19.743" v="40" actId="20577"/>
          <ac:spMkLst>
            <pc:docMk/>
            <pc:sldMk cId="2038452393" sldId="261"/>
            <ac:spMk id="80" creationId="{899DE363-256A-D23D-ADC3-A829FD57B7B3}"/>
          </ac:spMkLst>
        </pc:spChg>
      </pc:sldChg>
      <pc:sldChg chg="modSp mod">
        <pc:chgData name="Георгий Филатов" userId="4d04850807d9e2ae" providerId="LiveId" clId="{46B0FCE8-B93E-4EC5-B1B6-EED98782E960}" dt="2022-09-15T08:05:55.424" v="37" actId="947"/>
        <pc:sldMkLst>
          <pc:docMk/>
          <pc:sldMk cId="1627404639" sldId="262"/>
        </pc:sldMkLst>
        <pc:spChg chg="mod">
          <ac:chgData name="Георгий Филатов" userId="4d04850807d9e2ae" providerId="LiveId" clId="{46B0FCE8-B93E-4EC5-B1B6-EED98782E960}" dt="2022-09-15T08:05:55.424" v="37" actId="947"/>
          <ac:spMkLst>
            <pc:docMk/>
            <pc:sldMk cId="1627404639" sldId="262"/>
            <ac:spMk id="46" creationId="{A28B8216-E85C-1C9B-C532-90103807FF1C}"/>
          </ac:spMkLst>
        </pc:spChg>
      </pc:sldChg>
      <pc:sldChg chg="modSp mod">
        <pc:chgData name="Георгий Филатов" userId="4d04850807d9e2ae" providerId="LiveId" clId="{46B0FCE8-B93E-4EC5-B1B6-EED98782E960}" dt="2022-09-15T08:06:04.248" v="38" actId="947"/>
        <pc:sldMkLst>
          <pc:docMk/>
          <pc:sldMk cId="3217331097" sldId="263"/>
        </pc:sldMkLst>
        <pc:spChg chg="mod">
          <ac:chgData name="Георгий Филатов" userId="4d04850807d9e2ae" providerId="LiveId" clId="{46B0FCE8-B93E-4EC5-B1B6-EED98782E960}" dt="2022-09-15T08:06:04.248" v="38" actId="947"/>
          <ac:spMkLst>
            <pc:docMk/>
            <pc:sldMk cId="3217331097" sldId="263"/>
            <ac:spMk id="3" creationId="{BBBB69CC-69DC-5E4D-F47D-659ED24C295E}"/>
          </ac:spMkLst>
        </pc:spChg>
      </pc:sldChg>
      <pc:sldChg chg="modSp mod">
        <pc:chgData name="Георгий Филатов" userId="4d04850807d9e2ae" providerId="LiveId" clId="{46B0FCE8-B93E-4EC5-B1B6-EED98782E960}" dt="2022-09-15T08:06:11.559" v="39" actId="947"/>
        <pc:sldMkLst>
          <pc:docMk/>
          <pc:sldMk cId="2722149037" sldId="329"/>
        </pc:sldMkLst>
        <pc:spChg chg="mod">
          <ac:chgData name="Георгий Филатов" userId="4d04850807d9e2ae" providerId="LiveId" clId="{46B0FCE8-B93E-4EC5-B1B6-EED98782E960}" dt="2022-09-15T08:06:11.559" v="39" actId="947"/>
          <ac:spMkLst>
            <pc:docMk/>
            <pc:sldMk cId="2722149037" sldId="329"/>
            <ac:spMk id="32" creationId="{45C2F0A4-9A3B-2CCB-847C-D9954A1253CA}"/>
          </ac:spMkLst>
        </pc:spChg>
      </pc:sldChg>
      <pc:sldChg chg="modSp mod">
        <pc:chgData name="Георгий Филатов" userId="4d04850807d9e2ae" providerId="LiveId" clId="{46B0FCE8-B93E-4EC5-B1B6-EED98782E960}" dt="2022-09-15T15:16:05.185" v="2005" actId="1076"/>
        <pc:sldMkLst>
          <pc:docMk/>
          <pc:sldMk cId="3766826073" sldId="330"/>
        </pc:sldMkLst>
        <pc:spChg chg="mod">
          <ac:chgData name="Георгий Филатов" userId="4d04850807d9e2ae" providerId="LiveId" clId="{46B0FCE8-B93E-4EC5-B1B6-EED98782E960}" dt="2022-09-15T15:16:05.185" v="2005" actId="1076"/>
          <ac:spMkLst>
            <pc:docMk/>
            <pc:sldMk cId="3766826073" sldId="330"/>
            <ac:spMk id="2" creationId="{3EE4451A-48C5-4176-D204-ACAB511B17A0}"/>
          </ac:spMkLst>
        </pc:spChg>
      </pc:sldChg>
      <pc:sldChg chg="addSp modSp mod">
        <pc:chgData name="Георгий Филатов" userId="4d04850807d9e2ae" providerId="LiveId" clId="{46B0FCE8-B93E-4EC5-B1B6-EED98782E960}" dt="2022-09-15T09:45:14.884" v="720" actId="1076"/>
        <pc:sldMkLst>
          <pc:docMk/>
          <pc:sldMk cId="3004274986" sldId="333"/>
        </pc:sldMkLst>
        <pc:picChg chg="add mod">
          <ac:chgData name="Георгий Филатов" userId="4d04850807d9e2ae" providerId="LiveId" clId="{46B0FCE8-B93E-4EC5-B1B6-EED98782E960}" dt="2022-09-15T09:45:14.884" v="720" actId="1076"/>
          <ac:picMkLst>
            <pc:docMk/>
            <pc:sldMk cId="3004274986" sldId="333"/>
            <ac:picMk id="8" creationId="{0EB5331B-7143-56ED-775E-4FE014317139}"/>
          </ac:picMkLst>
        </pc:picChg>
      </pc:sldChg>
      <pc:sldChg chg="modSp mod">
        <pc:chgData name="Георгий Филатов" userId="4d04850807d9e2ae" providerId="LiveId" clId="{46B0FCE8-B93E-4EC5-B1B6-EED98782E960}" dt="2022-09-15T14:49:55.591" v="1828" actId="1076"/>
        <pc:sldMkLst>
          <pc:docMk/>
          <pc:sldMk cId="251346230" sldId="334"/>
        </pc:sldMkLst>
        <pc:spChg chg="mod">
          <ac:chgData name="Георгий Филатов" userId="4d04850807d9e2ae" providerId="LiveId" clId="{46B0FCE8-B93E-4EC5-B1B6-EED98782E960}" dt="2022-09-15T14:49:53.455" v="1827" actId="1076"/>
          <ac:spMkLst>
            <pc:docMk/>
            <pc:sldMk cId="251346230" sldId="334"/>
            <ac:spMk id="2" creationId="{00000000-0000-0000-0000-000000000000}"/>
          </ac:spMkLst>
        </pc:spChg>
        <pc:spChg chg="mod">
          <ac:chgData name="Георгий Филатов" userId="4d04850807d9e2ae" providerId="LiveId" clId="{46B0FCE8-B93E-4EC5-B1B6-EED98782E960}" dt="2022-09-15T14:49:55.591" v="1828" actId="1076"/>
          <ac:spMkLst>
            <pc:docMk/>
            <pc:sldMk cId="251346230" sldId="334"/>
            <ac:spMk id="4" creationId="{3448C7EA-4751-6F8C-5F6D-D099EEDC9487}"/>
          </ac:spMkLst>
        </pc:spChg>
      </pc:sldChg>
      <pc:sldChg chg="modSp mod">
        <pc:chgData name="Георгий Филатов" userId="4d04850807d9e2ae" providerId="LiveId" clId="{46B0FCE8-B93E-4EC5-B1B6-EED98782E960}" dt="2022-09-15T07:27:01.831" v="4" actId="947"/>
        <pc:sldMkLst>
          <pc:docMk/>
          <pc:sldMk cId="2889156929" sldId="340"/>
        </pc:sldMkLst>
        <pc:spChg chg="mod">
          <ac:chgData name="Георгий Филатов" userId="4d04850807d9e2ae" providerId="LiveId" clId="{46B0FCE8-B93E-4EC5-B1B6-EED98782E960}" dt="2022-09-15T07:27:01.831" v="4" actId="947"/>
          <ac:spMkLst>
            <pc:docMk/>
            <pc:sldMk cId="2889156929" sldId="340"/>
            <ac:spMk id="27" creationId="{5EA7988C-7BBF-470C-8538-3CC258AF5CE2}"/>
          </ac:spMkLst>
        </pc:spChg>
      </pc:sldChg>
      <pc:sldChg chg="addSp delSp modSp mod">
        <pc:chgData name="Георгий Филатов" userId="4d04850807d9e2ae" providerId="LiveId" clId="{46B0FCE8-B93E-4EC5-B1B6-EED98782E960}" dt="2022-09-15T16:02:30.330" v="2573" actId="20577"/>
        <pc:sldMkLst>
          <pc:docMk/>
          <pc:sldMk cId="4270776894" sldId="343"/>
        </pc:sldMkLst>
        <pc:spChg chg="add mod">
          <ac:chgData name="Георгий Филатов" userId="4d04850807d9e2ae" providerId="LiveId" clId="{46B0FCE8-B93E-4EC5-B1B6-EED98782E960}" dt="2022-09-15T16:02:30.330" v="2573" actId="20577"/>
          <ac:spMkLst>
            <pc:docMk/>
            <pc:sldMk cId="4270776894" sldId="343"/>
            <ac:spMk id="3" creationId="{8B19D271-5432-59F0-DE6C-0F2597E3E9F9}"/>
          </ac:spMkLst>
        </pc:spChg>
        <pc:spChg chg="add mod">
          <ac:chgData name="Георгий Филатов" userId="4d04850807d9e2ae" providerId="LiveId" clId="{46B0FCE8-B93E-4EC5-B1B6-EED98782E960}" dt="2022-09-15T15:48:26.717" v="2406" actId="21"/>
          <ac:spMkLst>
            <pc:docMk/>
            <pc:sldMk cId="4270776894" sldId="343"/>
            <ac:spMk id="5" creationId="{756A6AF8-6220-D984-A964-94F325ED3314}"/>
          </ac:spMkLst>
        </pc:spChg>
        <pc:spChg chg="del mod">
          <ac:chgData name="Георгий Филатов" userId="4d04850807d9e2ae" providerId="LiveId" clId="{46B0FCE8-B93E-4EC5-B1B6-EED98782E960}" dt="2022-09-15T09:42:56.547" v="712" actId="478"/>
          <ac:spMkLst>
            <pc:docMk/>
            <pc:sldMk cId="4270776894" sldId="343"/>
            <ac:spMk id="6" creationId="{F3699FB2-422E-94BD-0A0A-B36625F91D74}"/>
          </ac:spMkLst>
        </pc:spChg>
        <pc:spChg chg="add del mod">
          <ac:chgData name="Георгий Филатов" userId="4d04850807d9e2ae" providerId="LiveId" clId="{46B0FCE8-B93E-4EC5-B1B6-EED98782E960}" dt="2022-09-15T15:29:02.728" v="2211"/>
          <ac:spMkLst>
            <pc:docMk/>
            <pc:sldMk cId="4270776894" sldId="343"/>
            <ac:spMk id="8" creationId="{BC4FD764-7CC5-35E9-14BB-35729985254C}"/>
          </ac:spMkLst>
        </pc:spChg>
        <pc:spChg chg="del mod">
          <ac:chgData name="Георгий Филатов" userId="4d04850807d9e2ae" providerId="LiveId" clId="{46B0FCE8-B93E-4EC5-B1B6-EED98782E960}" dt="2022-09-15T09:15:32.765" v="614" actId="478"/>
          <ac:spMkLst>
            <pc:docMk/>
            <pc:sldMk cId="4270776894" sldId="343"/>
            <ac:spMk id="8" creationId="{F6CC1A0D-8176-E25E-92AB-59B98C4743CC}"/>
          </ac:spMkLst>
        </pc:spChg>
        <pc:spChg chg="del topLvl">
          <ac:chgData name="Георгий Филатов" userId="4d04850807d9e2ae" providerId="LiveId" clId="{46B0FCE8-B93E-4EC5-B1B6-EED98782E960}" dt="2022-09-15T09:15:49.981" v="621" actId="478"/>
          <ac:spMkLst>
            <pc:docMk/>
            <pc:sldMk cId="4270776894" sldId="343"/>
            <ac:spMk id="11" creationId="{DD71ACBC-CE2E-AEA3-68A5-A571583452F9}"/>
          </ac:spMkLst>
        </pc:spChg>
        <pc:spChg chg="add del mod">
          <ac:chgData name="Георгий Филатов" userId="4d04850807d9e2ae" providerId="LiveId" clId="{46B0FCE8-B93E-4EC5-B1B6-EED98782E960}" dt="2022-09-15T15:48:59.300" v="2415" actId="478"/>
          <ac:spMkLst>
            <pc:docMk/>
            <pc:sldMk cId="4270776894" sldId="343"/>
            <ac:spMk id="12" creationId="{66F99F12-4D93-2D0C-9A5B-8B467E75024B}"/>
          </ac:spMkLst>
        </pc:spChg>
        <pc:spChg chg="del mod topLvl">
          <ac:chgData name="Георгий Филатов" userId="4d04850807d9e2ae" providerId="LiveId" clId="{46B0FCE8-B93E-4EC5-B1B6-EED98782E960}" dt="2022-09-15T09:26:47.846" v="649" actId="478"/>
          <ac:spMkLst>
            <pc:docMk/>
            <pc:sldMk cId="4270776894" sldId="343"/>
            <ac:spMk id="14" creationId="{A2799BB6-5ADE-19D6-2AA9-2FA8CC0D420B}"/>
          </ac:spMkLst>
        </pc:spChg>
        <pc:spChg chg="add mod">
          <ac:chgData name="Георгий Филатов" userId="4d04850807d9e2ae" providerId="LiveId" clId="{46B0FCE8-B93E-4EC5-B1B6-EED98782E960}" dt="2022-09-15T15:48:37.513" v="2410" actId="1076"/>
          <ac:spMkLst>
            <pc:docMk/>
            <pc:sldMk cId="4270776894" sldId="343"/>
            <ac:spMk id="14" creationId="{B6BC4601-DCDF-0EF3-E5C3-3D22352A09E7}"/>
          </ac:spMkLst>
        </pc:spChg>
        <pc:spChg chg="del mod topLvl">
          <ac:chgData name="Георгий Филатов" userId="4d04850807d9e2ae" providerId="LiveId" clId="{46B0FCE8-B93E-4EC5-B1B6-EED98782E960}" dt="2022-09-15T09:26:47.846" v="649" actId="478"/>
          <ac:spMkLst>
            <pc:docMk/>
            <pc:sldMk cId="4270776894" sldId="343"/>
            <ac:spMk id="16" creationId="{B2BC74F8-9582-8F4B-B6BF-BD380295BC90}"/>
          </ac:spMkLst>
        </pc:spChg>
        <pc:spChg chg="del mod topLvl">
          <ac:chgData name="Георгий Филатов" userId="4d04850807d9e2ae" providerId="LiveId" clId="{46B0FCE8-B93E-4EC5-B1B6-EED98782E960}" dt="2022-09-15T09:26:47.846" v="649" actId="478"/>
          <ac:spMkLst>
            <pc:docMk/>
            <pc:sldMk cId="4270776894" sldId="343"/>
            <ac:spMk id="18" creationId="{927D4739-623B-C507-FBAE-F2126EB24316}"/>
          </ac:spMkLst>
        </pc:spChg>
        <pc:spChg chg="del mod topLvl">
          <ac:chgData name="Георгий Филатов" userId="4d04850807d9e2ae" providerId="LiveId" clId="{46B0FCE8-B93E-4EC5-B1B6-EED98782E960}" dt="2022-09-15T09:26:47.846" v="649" actId="478"/>
          <ac:spMkLst>
            <pc:docMk/>
            <pc:sldMk cId="4270776894" sldId="343"/>
            <ac:spMk id="20" creationId="{DFCD19BA-397A-6B7B-9B61-E92E472592F4}"/>
          </ac:spMkLst>
        </pc:spChg>
        <pc:spChg chg="add del mod">
          <ac:chgData name="Георгий Филатов" userId="4d04850807d9e2ae" providerId="LiveId" clId="{46B0FCE8-B93E-4EC5-B1B6-EED98782E960}" dt="2022-09-15T08:36:38.963" v="165" actId="478"/>
          <ac:spMkLst>
            <pc:docMk/>
            <pc:sldMk cId="4270776894" sldId="343"/>
            <ac:spMk id="21" creationId="{004D6C15-7AF1-AD90-493B-52820EB62B0C}"/>
          </ac:spMkLst>
        </pc:spChg>
        <pc:spChg chg="add del mod">
          <ac:chgData name="Георгий Филатов" userId="4d04850807d9e2ae" providerId="LiveId" clId="{46B0FCE8-B93E-4EC5-B1B6-EED98782E960}" dt="2022-09-15T08:36:42.131" v="166" actId="478"/>
          <ac:spMkLst>
            <pc:docMk/>
            <pc:sldMk cId="4270776894" sldId="343"/>
            <ac:spMk id="23" creationId="{9E118031-EA3F-66CF-E17F-5903FAE01F6B}"/>
          </ac:spMkLst>
        </pc:spChg>
        <pc:spChg chg="add del mod">
          <ac:chgData name="Георгий Филатов" userId="4d04850807d9e2ae" providerId="LiveId" clId="{46B0FCE8-B93E-4EC5-B1B6-EED98782E960}" dt="2022-09-15T08:28:18.852" v="117" actId="478"/>
          <ac:spMkLst>
            <pc:docMk/>
            <pc:sldMk cId="4270776894" sldId="343"/>
            <ac:spMk id="25" creationId="{E10C04B3-B208-7AF3-43A3-0BE734B0EA04}"/>
          </ac:spMkLst>
        </pc:spChg>
        <pc:spChg chg="add mod">
          <ac:chgData name="Георгий Филатов" userId="4d04850807d9e2ae" providerId="LiveId" clId="{46B0FCE8-B93E-4EC5-B1B6-EED98782E960}" dt="2022-09-15T10:01:11.876" v="994" actId="1076"/>
          <ac:spMkLst>
            <pc:docMk/>
            <pc:sldMk cId="4270776894" sldId="343"/>
            <ac:spMk id="27" creationId="{9C23FA49-83A4-7745-F39B-47B6324E853D}"/>
          </ac:spMkLst>
        </pc:spChg>
        <pc:spChg chg="del">
          <ac:chgData name="Георгий Филатов" userId="4d04850807d9e2ae" providerId="LiveId" clId="{46B0FCE8-B93E-4EC5-B1B6-EED98782E960}" dt="2022-09-15T08:06:41.954" v="41" actId="478"/>
          <ac:spMkLst>
            <pc:docMk/>
            <pc:sldMk cId="4270776894" sldId="343"/>
            <ac:spMk id="28" creationId="{09B444A9-8C67-0A7C-B2C0-B63E80B9336C}"/>
          </ac:spMkLst>
        </pc:spChg>
        <pc:spChg chg="add del mod">
          <ac:chgData name="Георгий Филатов" userId="4d04850807d9e2ae" providerId="LiveId" clId="{46B0FCE8-B93E-4EC5-B1B6-EED98782E960}" dt="2022-09-15T09:42:55.286" v="711" actId="478"/>
          <ac:spMkLst>
            <pc:docMk/>
            <pc:sldMk cId="4270776894" sldId="343"/>
            <ac:spMk id="30" creationId="{74AC8ED2-CDFE-D46A-0620-D0855B18F3C1}"/>
          </ac:spMkLst>
        </pc:spChg>
        <pc:spChg chg="add del">
          <ac:chgData name="Георгий Филатов" userId="4d04850807d9e2ae" providerId="LiveId" clId="{46B0FCE8-B93E-4EC5-B1B6-EED98782E960}" dt="2022-09-15T08:36:59.970" v="171" actId="22"/>
          <ac:spMkLst>
            <pc:docMk/>
            <pc:sldMk cId="4270776894" sldId="343"/>
            <ac:spMk id="32" creationId="{FC5DAB2A-630F-DEC5-3843-890D9A529A20}"/>
          </ac:spMkLst>
        </pc:spChg>
        <pc:spChg chg="add del mod">
          <ac:chgData name="Георгий Филатов" userId="4d04850807d9e2ae" providerId="LiveId" clId="{46B0FCE8-B93E-4EC5-B1B6-EED98782E960}" dt="2022-09-15T08:37:22.877" v="177" actId="22"/>
          <ac:spMkLst>
            <pc:docMk/>
            <pc:sldMk cId="4270776894" sldId="343"/>
            <ac:spMk id="34" creationId="{ADB81496-66EC-21FC-330C-7DDFAA74C56F}"/>
          </ac:spMkLst>
        </pc:spChg>
        <pc:spChg chg="add del mod">
          <ac:chgData name="Георгий Филатов" userId="4d04850807d9e2ae" providerId="LiveId" clId="{46B0FCE8-B93E-4EC5-B1B6-EED98782E960}" dt="2022-09-15T09:42:58.907" v="713" actId="478"/>
          <ac:spMkLst>
            <pc:docMk/>
            <pc:sldMk cId="4270776894" sldId="343"/>
            <ac:spMk id="36" creationId="{C405896C-20FB-8268-C92B-0F125358DBB4}"/>
          </ac:spMkLst>
        </pc:spChg>
        <pc:spChg chg="add mod">
          <ac:chgData name="Георгий Филатов" userId="4d04850807d9e2ae" providerId="LiveId" clId="{46B0FCE8-B93E-4EC5-B1B6-EED98782E960}" dt="2022-09-15T09:51:57.121" v="829" actId="20577"/>
          <ac:spMkLst>
            <pc:docMk/>
            <pc:sldMk cId="4270776894" sldId="343"/>
            <ac:spMk id="38" creationId="{594F08B4-BE62-4C31-2403-DA476A2792FC}"/>
          </ac:spMkLst>
        </pc:spChg>
        <pc:spChg chg="add mod">
          <ac:chgData name="Георгий Филатов" userId="4d04850807d9e2ae" providerId="LiveId" clId="{46B0FCE8-B93E-4EC5-B1B6-EED98782E960}" dt="2022-09-15T15:47:52.594" v="2398" actId="1076"/>
          <ac:spMkLst>
            <pc:docMk/>
            <pc:sldMk cId="4270776894" sldId="343"/>
            <ac:spMk id="40" creationId="{B68BE2E9-3222-8F41-954A-7F6BF8C89C02}"/>
          </ac:spMkLst>
        </pc:spChg>
        <pc:spChg chg="add mod">
          <ac:chgData name="Георгий Филатов" userId="4d04850807d9e2ae" providerId="LiveId" clId="{46B0FCE8-B93E-4EC5-B1B6-EED98782E960}" dt="2022-09-15T10:01:41.445" v="1002" actId="14100"/>
          <ac:spMkLst>
            <pc:docMk/>
            <pc:sldMk cId="4270776894" sldId="343"/>
            <ac:spMk id="42" creationId="{9E368F65-EF18-948D-598D-059F2BBE15B1}"/>
          </ac:spMkLst>
        </pc:spChg>
        <pc:spChg chg="add mod">
          <ac:chgData name="Георгий Филатов" userId="4d04850807d9e2ae" providerId="LiveId" clId="{46B0FCE8-B93E-4EC5-B1B6-EED98782E960}" dt="2022-09-15T10:02:01.541" v="1006" actId="14100"/>
          <ac:spMkLst>
            <pc:docMk/>
            <pc:sldMk cId="4270776894" sldId="343"/>
            <ac:spMk id="44" creationId="{D9C6020E-E339-7C9B-271F-0EEBFC36EE32}"/>
          </ac:spMkLst>
        </pc:spChg>
        <pc:spChg chg="add del mod">
          <ac:chgData name="Георгий Филатов" userId="4d04850807d9e2ae" providerId="LiveId" clId="{46B0FCE8-B93E-4EC5-B1B6-EED98782E960}" dt="2022-09-15T09:43:00.299" v="714" actId="478"/>
          <ac:spMkLst>
            <pc:docMk/>
            <pc:sldMk cId="4270776894" sldId="343"/>
            <ac:spMk id="46" creationId="{186E50D4-18AE-2B0A-E16B-E36A4084421C}"/>
          </ac:spMkLst>
        </pc:spChg>
        <pc:spChg chg="add mod">
          <ac:chgData name="Георгий Филатов" userId="4d04850807d9e2ae" providerId="LiveId" clId="{46B0FCE8-B93E-4EC5-B1B6-EED98782E960}" dt="2022-09-15T09:56:42.011" v="923" actId="1076"/>
          <ac:spMkLst>
            <pc:docMk/>
            <pc:sldMk cId="4270776894" sldId="343"/>
            <ac:spMk id="48" creationId="{BD5A016F-973D-8AC5-AB9A-294DBAD94FE4}"/>
          </ac:spMkLst>
        </pc:spChg>
        <pc:spChg chg="add mod">
          <ac:chgData name="Георгий Филатов" userId="4d04850807d9e2ae" providerId="LiveId" clId="{46B0FCE8-B93E-4EC5-B1B6-EED98782E960}" dt="2022-09-15T10:03:38.788" v="1036" actId="1076"/>
          <ac:spMkLst>
            <pc:docMk/>
            <pc:sldMk cId="4270776894" sldId="343"/>
            <ac:spMk id="56" creationId="{C29AD23E-01A9-B42A-52C2-E6CA66D5386B}"/>
          </ac:spMkLst>
        </pc:spChg>
        <pc:spChg chg="add del">
          <ac:chgData name="Георгий Филатов" userId="4d04850807d9e2ae" providerId="LiveId" clId="{46B0FCE8-B93E-4EC5-B1B6-EED98782E960}" dt="2022-09-15T09:31:19.365" v="681" actId="22"/>
          <ac:spMkLst>
            <pc:docMk/>
            <pc:sldMk cId="4270776894" sldId="343"/>
            <ac:spMk id="71" creationId="{50F0FCF8-8B5D-2FE8-03F0-16E9FE6D2979}"/>
          </ac:spMkLst>
        </pc:spChg>
        <pc:spChg chg="add mod">
          <ac:chgData name="Георгий Филатов" userId="4d04850807d9e2ae" providerId="LiveId" clId="{46B0FCE8-B93E-4EC5-B1B6-EED98782E960}" dt="2022-09-15T10:02:18.764" v="1013" actId="1076"/>
          <ac:spMkLst>
            <pc:docMk/>
            <pc:sldMk cId="4270776894" sldId="343"/>
            <ac:spMk id="73" creationId="{115C0B5B-6C5D-C403-37CD-81E1F689D5ED}"/>
          </ac:spMkLst>
        </pc:spChg>
        <pc:spChg chg="del mod topLvl">
          <ac:chgData name="Георгий Филатов" userId="4d04850807d9e2ae" providerId="LiveId" clId="{46B0FCE8-B93E-4EC5-B1B6-EED98782E960}" dt="2022-09-15T09:48:09.214" v="758" actId="478"/>
          <ac:spMkLst>
            <pc:docMk/>
            <pc:sldMk cId="4270776894" sldId="343"/>
            <ac:spMk id="83" creationId="{3E703B81-79A0-D92D-D809-33CC46E0BD93}"/>
          </ac:spMkLst>
        </pc:spChg>
        <pc:spChg chg="mod">
          <ac:chgData name="Георгий Филатов" userId="4d04850807d9e2ae" providerId="LiveId" clId="{46B0FCE8-B93E-4EC5-B1B6-EED98782E960}" dt="2022-09-15T09:48:03.686" v="756"/>
          <ac:spMkLst>
            <pc:docMk/>
            <pc:sldMk cId="4270776894" sldId="343"/>
            <ac:spMk id="86" creationId="{50F9A3F4-54B4-B1F8-5B04-529E0CEC2379}"/>
          </ac:spMkLst>
        </pc:spChg>
        <pc:spChg chg="mod">
          <ac:chgData name="Георгий Филатов" userId="4d04850807d9e2ae" providerId="LiveId" clId="{46B0FCE8-B93E-4EC5-B1B6-EED98782E960}" dt="2022-09-15T09:48:03.686" v="756"/>
          <ac:spMkLst>
            <pc:docMk/>
            <pc:sldMk cId="4270776894" sldId="343"/>
            <ac:spMk id="88" creationId="{CF02997F-6C49-4EF6-0221-674042F052F7}"/>
          </ac:spMkLst>
        </pc:spChg>
        <pc:spChg chg="mod">
          <ac:chgData name="Георгий Филатов" userId="4d04850807d9e2ae" providerId="LiveId" clId="{46B0FCE8-B93E-4EC5-B1B6-EED98782E960}" dt="2022-09-15T09:48:03.686" v="756"/>
          <ac:spMkLst>
            <pc:docMk/>
            <pc:sldMk cId="4270776894" sldId="343"/>
            <ac:spMk id="90" creationId="{4038B7ED-9326-7DDF-5455-07347A8FAD01}"/>
          </ac:spMkLst>
        </pc:spChg>
        <pc:spChg chg="mod">
          <ac:chgData name="Георгий Филатов" userId="4d04850807d9e2ae" providerId="LiveId" clId="{46B0FCE8-B93E-4EC5-B1B6-EED98782E960}" dt="2022-09-15T09:48:03.686" v="756"/>
          <ac:spMkLst>
            <pc:docMk/>
            <pc:sldMk cId="4270776894" sldId="343"/>
            <ac:spMk id="92" creationId="{F62318B6-D5CC-7E22-8D16-5D83BE8E953F}"/>
          </ac:spMkLst>
        </pc:spChg>
        <pc:grpChg chg="del mod">
          <ac:chgData name="Георгий Филатов" userId="4d04850807d9e2ae" providerId="LiveId" clId="{46B0FCE8-B93E-4EC5-B1B6-EED98782E960}" dt="2022-09-15T09:15:49.981" v="621" actId="478"/>
          <ac:grpSpMkLst>
            <pc:docMk/>
            <pc:sldMk cId="4270776894" sldId="343"/>
            <ac:grpSpMk id="9" creationId="{4BFE8009-FF26-5A14-D57A-1AEE6B7EF470}"/>
          </ac:grpSpMkLst>
        </pc:grpChg>
        <pc:grpChg chg="del mod topLvl">
          <ac:chgData name="Георгий Филатов" userId="4d04850807d9e2ae" providerId="LiveId" clId="{46B0FCE8-B93E-4EC5-B1B6-EED98782E960}" dt="2022-09-15T09:25:36.965" v="628" actId="165"/>
          <ac:grpSpMkLst>
            <pc:docMk/>
            <pc:sldMk cId="4270776894" sldId="343"/>
            <ac:grpSpMk id="10" creationId="{EBCCFA84-026B-7512-E85E-5BF07D865552}"/>
          </ac:grpSpMkLst>
        </pc:grpChg>
        <pc:grpChg chg="add del mod">
          <ac:chgData name="Георгий Филатов" userId="4d04850807d9e2ae" providerId="LiveId" clId="{46B0FCE8-B93E-4EC5-B1B6-EED98782E960}" dt="2022-09-15T09:48:09.214" v="758" actId="478"/>
          <ac:grpSpMkLst>
            <pc:docMk/>
            <pc:sldMk cId="4270776894" sldId="343"/>
            <ac:grpSpMk id="81" creationId="{731D41DC-5FBC-420C-5CC7-E47C8C739628}"/>
          </ac:grpSpMkLst>
        </pc:grpChg>
        <pc:grpChg chg="del mod topLvl">
          <ac:chgData name="Георгий Филатов" userId="4d04850807d9e2ae" providerId="LiveId" clId="{46B0FCE8-B93E-4EC5-B1B6-EED98782E960}" dt="2022-09-15T09:48:14.796" v="759" actId="21"/>
          <ac:grpSpMkLst>
            <pc:docMk/>
            <pc:sldMk cId="4270776894" sldId="343"/>
            <ac:grpSpMk id="82" creationId="{73E73453-71C2-C0A2-882B-0EEBCC6380C7}"/>
          </ac:grpSpMkLst>
        </pc:grpChg>
        <pc:graphicFrameChg chg="add del mod modGraphic">
          <ac:chgData name="Георгий Филатов" userId="4d04850807d9e2ae" providerId="LiveId" clId="{46B0FCE8-B93E-4EC5-B1B6-EED98782E960}" dt="2022-09-15T09:59:31.660" v="962" actId="478"/>
          <ac:graphicFrameMkLst>
            <pc:docMk/>
            <pc:sldMk cId="4270776894" sldId="343"/>
            <ac:graphicFrameMk id="103" creationId="{EE640C60-4456-A97B-DCAF-CFCEDB85FEC8}"/>
          </ac:graphicFrameMkLst>
        </pc:graphicFrameChg>
        <pc:picChg chg="mod">
          <ac:chgData name="Георгий Филатов" userId="4d04850807d9e2ae" providerId="LiveId" clId="{46B0FCE8-B93E-4EC5-B1B6-EED98782E960}" dt="2022-09-15T15:47:51.002" v="2397" actId="14100"/>
          <ac:picMkLst>
            <pc:docMk/>
            <pc:sldMk cId="4270776894" sldId="343"/>
            <ac:picMk id="7" creationId="{E58EA517-A76E-8202-F9E1-5ACFBE2C8103}"/>
          </ac:picMkLst>
        </pc:picChg>
        <pc:picChg chg="add del mod">
          <ac:chgData name="Георгий Филатов" userId="4d04850807d9e2ae" providerId="LiveId" clId="{46B0FCE8-B93E-4EC5-B1B6-EED98782E960}" dt="2022-09-15T15:45:50.644" v="2380" actId="478"/>
          <ac:picMkLst>
            <pc:docMk/>
            <pc:sldMk cId="4270776894" sldId="343"/>
            <ac:picMk id="10" creationId="{28998F29-8B40-1D58-7553-A1E1B3E9078B}"/>
          </ac:picMkLst>
        </pc:picChg>
        <pc:picChg chg="del mod topLvl">
          <ac:chgData name="Георгий Филатов" userId="4d04850807d9e2ae" providerId="LiveId" clId="{46B0FCE8-B93E-4EC5-B1B6-EED98782E960}" dt="2022-09-15T09:26:45.549" v="648" actId="478"/>
          <ac:picMkLst>
            <pc:docMk/>
            <pc:sldMk cId="4270776894" sldId="343"/>
            <ac:picMk id="12" creationId="{51BA79D2-F528-461D-D4E8-24508AAC0E2F}"/>
          </ac:picMkLst>
        </pc:picChg>
        <pc:picChg chg="add mod">
          <ac:chgData name="Георгий Филатов" userId="4d04850807d9e2ae" providerId="LiveId" clId="{46B0FCE8-B93E-4EC5-B1B6-EED98782E960}" dt="2022-09-15T10:03:35.156" v="1035" actId="14100"/>
          <ac:picMkLst>
            <pc:docMk/>
            <pc:sldMk cId="4270776894" sldId="343"/>
            <ac:picMk id="52" creationId="{39FE4820-78FA-F419-16D0-A54AB730E3E2}"/>
          </ac:picMkLst>
        </pc:picChg>
        <pc:picChg chg="add del mod modCrop">
          <ac:chgData name="Георгий Филатов" userId="4d04850807d9e2ae" providerId="LiveId" clId="{46B0FCE8-B93E-4EC5-B1B6-EED98782E960}" dt="2022-09-15T09:49:33.647" v="777" actId="478"/>
          <ac:picMkLst>
            <pc:docMk/>
            <pc:sldMk cId="4270776894" sldId="343"/>
            <ac:picMk id="76" creationId="{6E521B3E-E6BF-C986-EC61-F2BE419C13C6}"/>
          </ac:picMkLst>
        </pc:picChg>
        <pc:picChg chg="add del">
          <ac:chgData name="Георгий Филатов" userId="4d04850807d9e2ae" providerId="LiveId" clId="{46B0FCE8-B93E-4EC5-B1B6-EED98782E960}" dt="2022-09-15T09:45:19.518" v="722" actId="478"/>
          <ac:picMkLst>
            <pc:docMk/>
            <pc:sldMk cId="4270776894" sldId="343"/>
            <ac:picMk id="78" creationId="{B0F080AC-D46A-6894-E3A2-E58EED702843}"/>
          </ac:picMkLst>
        </pc:picChg>
        <pc:picChg chg="add del mod modCrop">
          <ac:chgData name="Георгий Филатов" userId="4d04850807d9e2ae" providerId="LiveId" clId="{46B0FCE8-B93E-4EC5-B1B6-EED98782E960}" dt="2022-09-15T09:47:34.966" v="755" actId="478"/>
          <ac:picMkLst>
            <pc:docMk/>
            <pc:sldMk cId="4270776894" sldId="343"/>
            <ac:picMk id="80" creationId="{EADE5C68-0188-48AE-15F9-B04FA71B944A}"/>
          </ac:picMkLst>
        </pc:picChg>
        <pc:picChg chg="mod">
          <ac:chgData name="Георгий Филатов" userId="4d04850807d9e2ae" providerId="LiveId" clId="{46B0FCE8-B93E-4EC5-B1B6-EED98782E960}" dt="2022-09-15T09:48:03.686" v="756"/>
          <ac:picMkLst>
            <pc:docMk/>
            <pc:sldMk cId="4270776894" sldId="343"/>
            <ac:picMk id="84" creationId="{3C29B3E8-2729-C215-6871-C2572AAE35CD}"/>
          </ac:picMkLst>
        </pc:picChg>
        <pc:picChg chg="add del mod">
          <ac:chgData name="Георгий Филатов" userId="4d04850807d9e2ae" providerId="LiveId" clId="{46B0FCE8-B93E-4EC5-B1B6-EED98782E960}" dt="2022-09-15T09:48:33.517" v="764" actId="478"/>
          <ac:picMkLst>
            <pc:docMk/>
            <pc:sldMk cId="4270776894" sldId="343"/>
            <ac:picMk id="94" creationId="{DC88B175-AA98-4AC7-43C2-E5BCC267966E}"/>
          </ac:picMkLst>
        </pc:picChg>
        <pc:picChg chg="add del mod">
          <ac:chgData name="Георгий Филатов" userId="4d04850807d9e2ae" providerId="LiveId" clId="{46B0FCE8-B93E-4EC5-B1B6-EED98782E960}" dt="2022-09-15T09:48:56.637" v="774" actId="478"/>
          <ac:picMkLst>
            <pc:docMk/>
            <pc:sldMk cId="4270776894" sldId="343"/>
            <ac:picMk id="96" creationId="{078F26EE-4209-54E2-5FF8-6E2199113729}"/>
          </ac:picMkLst>
        </pc:picChg>
        <pc:cxnChg chg="del mod topLvl">
          <ac:chgData name="Георгий Филатов" userId="4d04850807d9e2ae" providerId="LiveId" clId="{46B0FCE8-B93E-4EC5-B1B6-EED98782E960}" dt="2022-09-15T09:26:47.846" v="649" actId="478"/>
          <ac:cxnSpMkLst>
            <pc:docMk/>
            <pc:sldMk cId="4270776894" sldId="343"/>
            <ac:cxnSpMk id="13" creationId="{8379EC9D-4271-8843-FDCF-3B12B6E3B31E}"/>
          </ac:cxnSpMkLst>
        </pc:cxnChg>
        <pc:cxnChg chg="del mod topLvl">
          <ac:chgData name="Георгий Филатов" userId="4d04850807d9e2ae" providerId="LiveId" clId="{46B0FCE8-B93E-4EC5-B1B6-EED98782E960}" dt="2022-09-15T09:26:47.846" v="649" actId="478"/>
          <ac:cxnSpMkLst>
            <pc:docMk/>
            <pc:sldMk cId="4270776894" sldId="343"/>
            <ac:cxnSpMk id="15" creationId="{8B693C87-F232-0E4A-CAA2-33771C90C3C0}"/>
          </ac:cxnSpMkLst>
        </pc:cxnChg>
        <pc:cxnChg chg="del mod topLvl">
          <ac:chgData name="Георгий Филатов" userId="4d04850807d9e2ae" providerId="LiveId" clId="{46B0FCE8-B93E-4EC5-B1B6-EED98782E960}" dt="2022-09-15T09:26:47.846" v="649" actId="478"/>
          <ac:cxnSpMkLst>
            <pc:docMk/>
            <pc:sldMk cId="4270776894" sldId="343"/>
            <ac:cxnSpMk id="17" creationId="{E9B1CEEE-891D-2A9E-ECA6-53FE74CDEB44}"/>
          </ac:cxnSpMkLst>
        </pc:cxnChg>
        <pc:cxnChg chg="del mod topLvl">
          <ac:chgData name="Георгий Филатов" userId="4d04850807d9e2ae" providerId="LiveId" clId="{46B0FCE8-B93E-4EC5-B1B6-EED98782E960}" dt="2022-09-15T09:26:47.846" v="649" actId="478"/>
          <ac:cxnSpMkLst>
            <pc:docMk/>
            <pc:sldMk cId="4270776894" sldId="343"/>
            <ac:cxnSpMk id="19" creationId="{07EC01CA-AE47-738B-BF21-E74902662D06}"/>
          </ac:cxnSpMkLst>
        </pc:cxnChg>
        <pc:cxnChg chg="add mod">
          <ac:chgData name="Георгий Филатов" userId="4d04850807d9e2ae" providerId="LiveId" clId="{46B0FCE8-B93E-4EC5-B1B6-EED98782E960}" dt="2022-09-15T10:03:30.860" v="1033" actId="14100"/>
          <ac:cxnSpMkLst>
            <pc:docMk/>
            <pc:sldMk cId="4270776894" sldId="343"/>
            <ac:cxnSpMk id="50" creationId="{B55257A1-D779-5A13-0424-DFF07F278010}"/>
          </ac:cxnSpMkLst>
        </pc:cxnChg>
        <pc:cxnChg chg="add mod">
          <ac:chgData name="Георгий Филатов" userId="4d04850807d9e2ae" providerId="LiveId" clId="{46B0FCE8-B93E-4EC5-B1B6-EED98782E960}" dt="2022-09-15T10:03:23.842" v="1032" actId="692"/>
          <ac:cxnSpMkLst>
            <pc:docMk/>
            <pc:sldMk cId="4270776894" sldId="343"/>
            <ac:cxnSpMk id="53" creationId="{ABF129F3-1091-81BF-E281-B96A7950558E}"/>
          </ac:cxnSpMkLst>
        </pc:cxnChg>
        <pc:cxnChg chg="mod">
          <ac:chgData name="Георгий Филатов" userId="4d04850807d9e2ae" providerId="LiveId" clId="{46B0FCE8-B93E-4EC5-B1B6-EED98782E960}" dt="2022-09-15T09:48:14.796" v="759" actId="21"/>
          <ac:cxnSpMkLst>
            <pc:docMk/>
            <pc:sldMk cId="4270776894" sldId="343"/>
            <ac:cxnSpMk id="85" creationId="{A17A2E93-CB82-8BC0-57DB-D6FEDE082497}"/>
          </ac:cxnSpMkLst>
        </pc:cxnChg>
        <pc:cxnChg chg="mod">
          <ac:chgData name="Георгий Филатов" userId="4d04850807d9e2ae" providerId="LiveId" clId="{46B0FCE8-B93E-4EC5-B1B6-EED98782E960}" dt="2022-09-15T09:48:14.796" v="759" actId="21"/>
          <ac:cxnSpMkLst>
            <pc:docMk/>
            <pc:sldMk cId="4270776894" sldId="343"/>
            <ac:cxnSpMk id="87" creationId="{C3597BF4-047E-944E-239C-A6A61095BB61}"/>
          </ac:cxnSpMkLst>
        </pc:cxnChg>
        <pc:cxnChg chg="mod">
          <ac:chgData name="Георгий Филатов" userId="4d04850807d9e2ae" providerId="LiveId" clId="{46B0FCE8-B93E-4EC5-B1B6-EED98782E960}" dt="2022-09-15T09:48:14.796" v="759" actId="21"/>
          <ac:cxnSpMkLst>
            <pc:docMk/>
            <pc:sldMk cId="4270776894" sldId="343"/>
            <ac:cxnSpMk id="89" creationId="{E526B040-ED64-F108-EA8B-E4F9F8EF711C}"/>
          </ac:cxnSpMkLst>
        </pc:cxnChg>
        <pc:cxnChg chg="mod">
          <ac:chgData name="Георгий Филатов" userId="4d04850807d9e2ae" providerId="LiveId" clId="{46B0FCE8-B93E-4EC5-B1B6-EED98782E960}" dt="2022-09-15T09:48:14.796" v="759" actId="21"/>
          <ac:cxnSpMkLst>
            <pc:docMk/>
            <pc:sldMk cId="4270776894" sldId="343"/>
            <ac:cxnSpMk id="91" creationId="{B7A4DA2E-03D3-8B18-E725-FC7C9FD99040}"/>
          </ac:cxnSpMkLst>
        </pc:cxnChg>
        <pc:cxnChg chg="add del mod">
          <ac:chgData name="Георгий Филатов" userId="4d04850807d9e2ae" providerId="LiveId" clId="{46B0FCE8-B93E-4EC5-B1B6-EED98782E960}" dt="2022-09-15T09:59:32.574" v="963" actId="478"/>
          <ac:cxnSpMkLst>
            <pc:docMk/>
            <pc:sldMk cId="4270776894" sldId="343"/>
            <ac:cxnSpMk id="100" creationId="{77F48078-5CFA-312B-EE00-B0B2C244BDD2}"/>
          </ac:cxnSpMkLst>
        </pc:cxnChg>
      </pc:sldChg>
      <pc:sldChg chg="addSp delSp modSp mod">
        <pc:chgData name="Георгий Филатов" userId="4d04850807d9e2ae" providerId="LiveId" clId="{46B0FCE8-B93E-4EC5-B1B6-EED98782E960}" dt="2022-09-15T16:12:41.435" v="2683" actId="14100"/>
        <pc:sldMkLst>
          <pc:docMk/>
          <pc:sldMk cId="3712587927" sldId="345"/>
        </pc:sldMkLst>
        <pc:spChg chg="mod">
          <ac:chgData name="Георгий Филатов" userId="4d04850807d9e2ae" providerId="LiveId" clId="{46B0FCE8-B93E-4EC5-B1B6-EED98782E960}" dt="2022-09-15T12:37:42.723" v="1619" actId="113"/>
          <ac:spMkLst>
            <pc:docMk/>
            <pc:sldMk cId="3712587927" sldId="345"/>
            <ac:spMk id="6" creationId="{598E4D87-4844-B27A-DCFE-FC0D982E2314}"/>
          </ac:spMkLst>
        </pc:spChg>
        <pc:spChg chg="del mod">
          <ac:chgData name="Георгий Филатов" userId="4d04850807d9e2ae" providerId="LiveId" clId="{46B0FCE8-B93E-4EC5-B1B6-EED98782E960}" dt="2022-09-15T10:12:46.444" v="1178"/>
          <ac:spMkLst>
            <pc:docMk/>
            <pc:sldMk cId="3712587927" sldId="345"/>
            <ac:spMk id="7" creationId="{4F536322-347C-0532-1E1E-D4A2C71E3B30}"/>
          </ac:spMkLst>
        </pc:spChg>
        <pc:spChg chg="del">
          <ac:chgData name="Георгий Филатов" userId="4d04850807d9e2ae" providerId="LiveId" clId="{46B0FCE8-B93E-4EC5-B1B6-EED98782E960}" dt="2022-09-15T12:30:18.153" v="1472" actId="478"/>
          <ac:spMkLst>
            <pc:docMk/>
            <pc:sldMk cId="3712587927" sldId="345"/>
            <ac:spMk id="10" creationId="{076A5B87-B788-3B80-0017-003F05DB8790}"/>
          </ac:spMkLst>
        </pc:spChg>
        <pc:spChg chg="add mod">
          <ac:chgData name="Георгий Филатов" userId="4d04850807d9e2ae" providerId="LiveId" clId="{46B0FCE8-B93E-4EC5-B1B6-EED98782E960}" dt="2022-09-15T16:03:30.853" v="2588" actId="20577"/>
          <ac:spMkLst>
            <pc:docMk/>
            <pc:sldMk cId="3712587927" sldId="345"/>
            <ac:spMk id="21" creationId="{1C95BA7C-A6EF-CB6C-74AC-7750863796BB}"/>
          </ac:spMkLst>
        </pc:spChg>
        <pc:spChg chg="add mod">
          <ac:chgData name="Георгий Филатов" userId="4d04850807d9e2ae" providerId="LiveId" clId="{46B0FCE8-B93E-4EC5-B1B6-EED98782E960}" dt="2022-09-15T12:34:55.425" v="1588" actId="1076"/>
          <ac:spMkLst>
            <pc:docMk/>
            <pc:sldMk cId="3712587927" sldId="345"/>
            <ac:spMk id="23" creationId="{E8873361-E34C-8591-821C-C622F8B0CD87}"/>
          </ac:spMkLst>
        </pc:spChg>
        <pc:spChg chg="add mod">
          <ac:chgData name="Георгий Филатов" userId="4d04850807d9e2ae" providerId="LiveId" clId="{46B0FCE8-B93E-4EC5-B1B6-EED98782E960}" dt="2022-09-15T12:34:58.809" v="1589" actId="14100"/>
          <ac:spMkLst>
            <pc:docMk/>
            <pc:sldMk cId="3712587927" sldId="345"/>
            <ac:spMk id="24" creationId="{9D1CDB2C-61B9-3941-110F-6283DE8FA48F}"/>
          </ac:spMkLst>
        </pc:spChg>
        <pc:graphicFrameChg chg="mod modGraphic">
          <ac:chgData name="Георгий Филатов" userId="4d04850807d9e2ae" providerId="LiveId" clId="{46B0FCE8-B93E-4EC5-B1B6-EED98782E960}" dt="2022-09-15T12:34:53.425" v="1587" actId="1076"/>
          <ac:graphicFrameMkLst>
            <pc:docMk/>
            <pc:sldMk cId="3712587927" sldId="345"/>
            <ac:graphicFrameMk id="3" creationId="{F6C770E8-A536-7F8B-666E-261BCD637AAC}"/>
          </ac:graphicFrameMkLst>
        </pc:graphicFrameChg>
        <pc:graphicFrameChg chg="add mod modGraphic">
          <ac:chgData name="Георгий Филатов" userId="4d04850807d9e2ae" providerId="LiveId" clId="{46B0FCE8-B93E-4EC5-B1B6-EED98782E960}" dt="2022-09-15T12:35:41.583" v="1599" actId="2711"/>
          <ac:graphicFrameMkLst>
            <pc:docMk/>
            <pc:sldMk cId="3712587927" sldId="345"/>
            <ac:graphicFrameMk id="8" creationId="{C960A4B4-4087-4869-5792-90DC09145F6E}"/>
          </ac:graphicFrameMkLst>
        </pc:graphicFrameChg>
        <pc:graphicFrameChg chg="mod modGraphic">
          <ac:chgData name="Георгий Филатов" userId="4d04850807d9e2ae" providerId="LiveId" clId="{46B0FCE8-B93E-4EC5-B1B6-EED98782E960}" dt="2022-09-15T12:36:54.977" v="1616" actId="1076"/>
          <ac:graphicFrameMkLst>
            <pc:docMk/>
            <pc:sldMk cId="3712587927" sldId="345"/>
            <ac:graphicFrameMk id="11" creationId="{187E8F0B-A5C6-12C2-8669-B4B646E4A793}"/>
          </ac:graphicFrameMkLst>
        </pc:graphicFrameChg>
        <pc:graphicFrameChg chg="add mod modGraphic">
          <ac:chgData name="Георгий Филатов" userId="4d04850807d9e2ae" providerId="LiveId" clId="{46B0FCE8-B93E-4EC5-B1B6-EED98782E960}" dt="2022-09-15T12:36:42.987" v="1613" actId="404"/>
          <ac:graphicFrameMkLst>
            <pc:docMk/>
            <pc:sldMk cId="3712587927" sldId="345"/>
            <ac:graphicFrameMk id="15" creationId="{07DE8E38-D683-9D05-4659-AF4D3D12A3FB}"/>
          </ac:graphicFrameMkLst>
        </pc:graphicFrameChg>
        <pc:picChg chg="add mod modCrop">
          <ac:chgData name="Георгий Филатов" userId="4d04850807d9e2ae" providerId="LiveId" clId="{46B0FCE8-B93E-4EC5-B1B6-EED98782E960}" dt="2022-09-15T12:35:24.952" v="1594" actId="1076"/>
          <ac:picMkLst>
            <pc:docMk/>
            <pc:sldMk cId="3712587927" sldId="345"/>
            <ac:picMk id="5" creationId="{0556A174-28B2-2793-FE48-8ACD87D4CC9F}"/>
          </ac:picMkLst>
        </pc:picChg>
        <pc:picChg chg="del mod">
          <ac:chgData name="Георгий Филатов" userId="4d04850807d9e2ae" providerId="LiveId" clId="{46B0FCE8-B93E-4EC5-B1B6-EED98782E960}" dt="2022-09-15T10:10:13.462" v="1135" actId="478"/>
          <ac:picMkLst>
            <pc:docMk/>
            <pc:sldMk cId="3712587927" sldId="345"/>
            <ac:picMk id="9" creationId="{3E3C13BA-58C9-CA18-07A2-BE6A44733B51}"/>
          </ac:picMkLst>
        </pc:picChg>
        <pc:picChg chg="add mod modCrop">
          <ac:chgData name="Георгий Филатов" userId="4d04850807d9e2ae" providerId="LiveId" clId="{46B0FCE8-B93E-4EC5-B1B6-EED98782E960}" dt="2022-09-15T16:12:36.499" v="2681" actId="1076"/>
          <ac:picMkLst>
            <pc:docMk/>
            <pc:sldMk cId="3712587927" sldId="345"/>
            <ac:picMk id="13" creationId="{38CDCDF1-3BE5-596D-8916-9B2470A6B2FD}"/>
          </ac:picMkLst>
        </pc:picChg>
        <pc:picChg chg="add mod">
          <ac:chgData name="Георгий Филатов" userId="4d04850807d9e2ae" providerId="LiveId" clId="{46B0FCE8-B93E-4EC5-B1B6-EED98782E960}" dt="2022-09-15T12:36:46.528" v="1614" actId="1076"/>
          <ac:picMkLst>
            <pc:docMk/>
            <pc:sldMk cId="3712587927" sldId="345"/>
            <ac:picMk id="17" creationId="{4BB356D2-B8E4-E4CB-AF5E-BD56BCA5BB58}"/>
          </ac:picMkLst>
        </pc:picChg>
        <pc:picChg chg="add del mod modCrop">
          <ac:chgData name="Георгий Филатов" userId="4d04850807d9e2ae" providerId="LiveId" clId="{46B0FCE8-B93E-4EC5-B1B6-EED98782E960}" dt="2022-09-15T12:29:24.720" v="1448" actId="478"/>
          <ac:picMkLst>
            <pc:docMk/>
            <pc:sldMk cId="3712587927" sldId="345"/>
            <ac:picMk id="19" creationId="{76DD0D16-FA1F-4BF8-BC4D-D425D481A492}"/>
          </ac:picMkLst>
        </pc:picChg>
        <pc:picChg chg="add del mod">
          <ac:chgData name="Георгий Филатов" userId="4d04850807d9e2ae" providerId="LiveId" clId="{46B0FCE8-B93E-4EC5-B1B6-EED98782E960}" dt="2022-09-15T12:13:29.384" v="1342" actId="478"/>
          <ac:picMkLst>
            <pc:docMk/>
            <pc:sldMk cId="3712587927" sldId="345"/>
            <ac:picMk id="1026" creationId="{5D1FAEC6-A627-2C07-2EAF-D7812FB3AF29}"/>
          </ac:picMkLst>
        </pc:picChg>
        <pc:cxnChg chg="add mod">
          <ac:chgData name="Георгий Филатов" userId="4d04850807d9e2ae" providerId="LiveId" clId="{46B0FCE8-B93E-4EC5-B1B6-EED98782E960}" dt="2022-09-15T16:12:41.435" v="2683" actId="14100"/>
          <ac:cxnSpMkLst>
            <pc:docMk/>
            <pc:sldMk cId="3712587927" sldId="345"/>
            <ac:cxnSpMk id="7" creationId="{0B0F181B-D287-4A9E-4681-4C0A3D562E42}"/>
          </ac:cxnSpMkLst>
        </pc:cxnChg>
        <pc:cxnChg chg="add mod">
          <ac:chgData name="Георгий Филатов" userId="4d04850807d9e2ae" providerId="LiveId" clId="{46B0FCE8-B93E-4EC5-B1B6-EED98782E960}" dt="2022-09-15T16:12:39.346" v="2682" actId="14100"/>
          <ac:cxnSpMkLst>
            <pc:docMk/>
            <pc:sldMk cId="3712587927" sldId="345"/>
            <ac:cxnSpMk id="10" creationId="{4F1D057A-2B88-7C20-BEE1-670A1AECB1CD}"/>
          </ac:cxnSpMkLst>
        </pc:cxnChg>
      </pc:sldChg>
      <pc:sldChg chg="addSp delSp modSp mod">
        <pc:chgData name="Георгий Филатов" userId="4d04850807d9e2ae" providerId="LiveId" clId="{46B0FCE8-B93E-4EC5-B1B6-EED98782E960}" dt="2022-09-15T16:08:29.556" v="2644" actId="113"/>
        <pc:sldMkLst>
          <pc:docMk/>
          <pc:sldMk cId="3815037601" sldId="346"/>
        </pc:sldMkLst>
        <pc:spChg chg="del">
          <ac:chgData name="Георгий Филатов" userId="4d04850807d9e2ae" providerId="LiveId" clId="{46B0FCE8-B93E-4EC5-B1B6-EED98782E960}" dt="2022-09-15T15:54:32.268" v="2445" actId="478"/>
          <ac:spMkLst>
            <pc:docMk/>
            <pc:sldMk cId="3815037601" sldId="346"/>
            <ac:spMk id="3" creationId="{DFDDE14A-5C75-6EF0-74EC-CDFAE8B357EF}"/>
          </ac:spMkLst>
        </pc:spChg>
        <pc:spChg chg="mod">
          <ac:chgData name="Георгий Филатов" userId="4d04850807d9e2ae" providerId="LiveId" clId="{46B0FCE8-B93E-4EC5-B1B6-EED98782E960}" dt="2022-09-15T16:07:27.930" v="2639" actId="1076"/>
          <ac:spMkLst>
            <pc:docMk/>
            <pc:sldMk cId="3815037601" sldId="346"/>
            <ac:spMk id="4" creationId="{F095A90D-4A71-20BA-C4CF-FF321B11E0BE}"/>
          </ac:spMkLst>
        </pc:spChg>
        <pc:spChg chg="add mod ord">
          <ac:chgData name="Георгий Филатов" userId="4d04850807d9e2ae" providerId="LiveId" clId="{46B0FCE8-B93E-4EC5-B1B6-EED98782E960}" dt="2022-09-15T15:57:36.560" v="2502" actId="166"/>
          <ac:spMkLst>
            <pc:docMk/>
            <pc:sldMk cId="3815037601" sldId="346"/>
            <ac:spMk id="5" creationId="{913C42FF-EBA0-4A0A-59A5-01BDD53C5E41}"/>
          </ac:spMkLst>
        </pc:spChg>
        <pc:spChg chg="del">
          <ac:chgData name="Георгий Филатов" userId="4d04850807d9e2ae" providerId="LiveId" clId="{46B0FCE8-B93E-4EC5-B1B6-EED98782E960}" dt="2022-09-15T15:21:14.285" v="2137" actId="478"/>
          <ac:spMkLst>
            <pc:docMk/>
            <pc:sldMk cId="3815037601" sldId="346"/>
            <ac:spMk id="6" creationId="{42B68797-5FC2-DCC1-9D8C-02C0402F0BEF}"/>
          </ac:spMkLst>
        </pc:spChg>
        <pc:spChg chg="add del mod">
          <ac:chgData name="Георгий Филатов" userId="4d04850807d9e2ae" providerId="LiveId" clId="{46B0FCE8-B93E-4EC5-B1B6-EED98782E960}" dt="2022-09-15T15:41:46.028" v="2280" actId="478"/>
          <ac:spMkLst>
            <pc:docMk/>
            <pc:sldMk cId="3815037601" sldId="346"/>
            <ac:spMk id="8" creationId="{A0890FB9-3480-0629-F9B3-064C0B218A2C}"/>
          </ac:spMkLst>
        </pc:spChg>
        <pc:spChg chg="add mod">
          <ac:chgData name="Георгий Филатов" userId="4d04850807d9e2ae" providerId="LiveId" clId="{46B0FCE8-B93E-4EC5-B1B6-EED98782E960}" dt="2022-09-15T16:04:00.925" v="2599" actId="20577"/>
          <ac:spMkLst>
            <pc:docMk/>
            <pc:sldMk cId="3815037601" sldId="346"/>
            <ac:spMk id="9" creationId="{8F5EDE48-8B4B-955A-35D8-EC89095B840D}"/>
          </ac:spMkLst>
        </pc:spChg>
        <pc:spChg chg="add mod">
          <ac:chgData name="Георгий Филатов" userId="4d04850807d9e2ae" providerId="LiveId" clId="{46B0FCE8-B93E-4EC5-B1B6-EED98782E960}" dt="2022-09-15T15:57:09.579" v="2487" actId="1076"/>
          <ac:spMkLst>
            <pc:docMk/>
            <pc:sldMk cId="3815037601" sldId="346"/>
            <ac:spMk id="11" creationId="{5457A7A3-0F39-1D7C-ABF6-3E9EEF1D820B}"/>
          </ac:spMkLst>
        </pc:spChg>
        <pc:spChg chg="del mod">
          <ac:chgData name="Георгий Филатов" userId="4d04850807d9e2ae" providerId="LiveId" clId="{46B0FCE8-B93E-4EC5-B1B6-EED98782E960}" dt="2022-09-15T15:54:27.462" v="2444" actId="478"/>
          <ac:spMkLst>
            <pc:docMk/>
            <pc:sldMk cId="3815037601" sldId="346"/>
            <ac:spMk id="13" creationId="{99F50333-D0FE-2A8B-7348-26127AB98381}"/>
          </ac:spMkLst>
        </pc:spChg>
        <pc:spChg chg="del topLvl">
          <ac:chgData name="Георгий Филатов" userId="4d04850807d9e2ae" providerId="LiveId" clId="{46B0FCE8-B93E-4EC5-B1B6-EED98782E960}" dt="2022-09-15T15:21:25.923" v="2140" actId="478"/>
          <ac:spMkLst>
            <pc:docMk/>
            <pc:sldMk cId="3815037601" sldId="346"/>
            <ac:spMk id="16" creationId="{16240407-9329-AB95-D004-14B6292B8F3B}"/>
          </ac:spMkLst>
        </pc:spChg>
        <pc:spChg chg="del topLvl">
          <ac:chgData name="Георгий Филатов" userId="4d04850807d9e2ae" providerId="LiveId" clId="{46B0FCE8-B93E-4EC5-B1B6-EED98782E960}" dt="2022-09-15T15:09:41.107" v="1996" actId="478"/>
          <ac:spMkLst>
            <pc:docMk/>
            <pc:sldMk cId="3815037601" sldId="346"/>
            <ac:spMk id="19" creationId="{C01E99CC-66C1-FDD6-00D5-E2617ECAEC4C}"/>
          </ac:spMkLst>
        </pc:spChg>
        <pc:spChg chg="del">
          <ac:chgData name="Георгий Филатов" userId="4d04850807d9e2ae" providerId="LiveId" clId="{46B0FCE8-B93E-4EC5-B1B6-EED98782E960}" dt="2022-09-15T15:41:13.139" v="2276" actId="478"/>
          <ac:spMkLst>
            <pc:docMk/>
            <pc:sldMk cId="3815037601" sldId="346"/>
            <ac:spMk id="20" creationId="{4844984E-633B-F1A6-ABB7-AD03846F20A0}"/>
          </ac:spMkLst>
        </pc:spChg>
        <pc:spChg chg="add mod">
          <ac:chgData name="Георгий Филатов" userId="4d04850807d9e2ae" providerId="LiveId" clId="{46B0FCE8-B93E-4EC5-B1B6-EED98782E960}" dt="2022-09-15T16:08:20.610" v="2642" actId="207"/>
          <ac:spMkLst>
            <pc:docMk/>
            <pc:sldMk cId="3815037601" sldId="346"/>
            <ac:spMk id="21" creationId="{85327B5D-98CB-EF28-FB7A-2D831A627548}"/>
          </ac:spMkLst>
        </pc:spChg>
        <pc:spChg chg="add mod">
          <ac:chgData name="Георгий Филатов" userId="4d04850807d9e2ae" providerId="LiveId" clId="{46B0FCE8-B93E-4EC5-B1B6-EED98782E960}" dt="2022-09-15T16:08:29.556" v="2644" actId="113"/>
          <ac:spMkLst>
            <pc:docMk/>
            <pc:sldMk cId="3815037601" sldId="346"/>
            <ac:spMk id="23" creationId="{E206E981-192D-E526-C43B-61DCE502EEC9}"/>
          </ac:spMkLst>
        </pc:spChg>
        <pc:grpChg chg="del">
          <ac:chgData name="Георгий Филатов" userId="4d04850807d9e2ae" providerId="LiveId" clId="{46B0FCE8-B93E-4EC5-B1B6-EED98782E960}" dt="2022-09-15T15:21:25.923" v="2140" actId="478"/>
          <ac:grpSpMkLst>
            <pc:docMk/>
            <pc:sldMk cId="3815037601" sldId="346"/>
            <ac:grpSpMk id="14" creationId="{4C0821C3-E675-42BF-7F02-8F3F7C2E770E}"/>
          </ac:grpSpMkLst>
        </pc:grpChg>
        <pc:grpChg chg="del">
          <ac:chgData name="Георгий Филатов" userId="4d04850807d9e2ae" providerId="LiveId" clId="{46B0FCE8-B93E-4EC5-B1B6-EED98782E960}" dt="2022-09-15T15:08:56.190" v="1995" actId="478"/>
          <ac:grpSpMkLst>
            <pc:docMk/>
            <pc:sldMk cId="3815037601" sldId="346"/>
            <ac:grpSpMk id="17" creationId="{32A40BD0-48E9-0F29-DBE1-7B5E59935128}"/>
          </ac:grpSpMkLst>
        </pc:grpChg>
        <pc:picChg chg="add mod">
          <ac:chgData name="Георгий Филатов" userId="4d04850807d9e2ae" providerId="LiveId" clId="{46B0FCE8-B93E-4EC5-B1B6-EED98782E960}" dt="2022-09-15T15:56:51.626" v="2481" actId="1076"/>
          <ac:picMkLst>
            <pc:docMk/>
            <pc:sldMk cId="3815037601" sldId="346"/>
            <ac:picMk id="2" creationId="{6E2713EA-55D2-30F5-C773-3A077F5CA442}"/>
          </ac:picMkLst>
        </pc:picChg>
        <pc:picChg chg="mod topLvl">
          <ac:chgData name="Георгий Филатов" userId="4d04850807d9e2ae" providerId="LiveId" clId="{46B0FCE8-B93E-4EC5-B1B6-EED98782E960}" dt="2022-09-15T15:57:07.139" v="2486" actId="1076"/>
          <ac:picMkLst>
            <pc:docMk/>
            <pc:sldMk cId="3815037601" sldId="346"/>
            <ac:picMk id="15" creationId="{DA6E37DF-8114-5442-48D6-A6F9C80F82CD}"/>
          </ac:picMkLst>
        </pc:picChg>
        <pc:picChg chg="del topLvl">
          <ac:chgData name="Георгий Филатов" userId="4d04850807d9e2ae" providerId="LiveId" clId="{46B0FCE8-B93E-4EC5-B1B6-EED98782E960}" dt="2022-09-15T15:08:56.190" v="1995" actId="478"/>
          <ac:picMkLst>
            <pc:docMk/>
            <pc:sldMk cId="3815037601" sldId="346"/>
            <ac:picMk id="18" creationId="{0B8EF878-9D3C-8226-9E85-2E3037BA9EC8}"/>
          </ac:picMkLst>
        </pc:picChg>
      </pc:sldChg>
      <pc:sldChg chg="modSp mod">
        <pc:chgData name="Георгий Филатов" userId="4d04850807d9e2ae" providerId="LiveId" clId="{46B0FCE8-B93E-4EC5-B1B6-EED98782E960}" dt="2022-09-15T16:04:11.627" v="2600" actId="947"/>
        <pc:sldMkLst>
          <pc:docMk/>
          <pc:sldMk cId="571509299" sldId="347"/>
        </pc:sldMkLst>
        <pc:spChg chg="mod">
          <ac:chgData name="Георгий Филатов" userId="4d04850807d9e2ae" providerId="LiveId" clId="{46B0FCE8-B93E-4EC5-B1B6-EED98782E960}" dt="2022-09-15T16:04:11.627" v="2600" actId="947"/>
          <ac:spMkLst>
            <pc:docMk/>
            <pc:sldMk cId="571509299" sldId="347"/>
            <ac:spMk id="3" creationId="{AFB4A1E0-DE27-4F98-4021-C40C2255EF8A}"/>
          </ac:spMkLst>
        </pc:spChg>
      </pc:sldChg>
      <pc:sldChg chg="addSp delSp modSp mod">
        <pc:chgData name="Георгий Филатов" userId="4d04850807d9e2ae" providerId="LiveId" clId="{46B0FCE8-B93E-4EC5-B1B6-EED98782E960}" dt="2022-09-15T16:10:19.935" v="2674" actId="207"/>
        <pc:sldMkLst>
          <pc:docMk/>
          <pc:sldMk cId="4276751113" sldId="348"/>
        </pc:sldMkLst>
        <pc:spChg chg="del">
          <ac:chgData name="Георгий Филатов" userId="4d04850807d9e2ae" providerId="LiveId" clId="{46B0FCE8-B93E-4EC5-B1B6-EED98782E960}" dt="2022-09-15T12:41:10.553" v="1743" actId="478"/>
          <ac:spMkLst>
            <pc:docMk/>
            <pc:sldMk cId="4276751113" sldId="348"/>
            <ac:spMk id="5" creationId="{738C169B-3241-6A0D-6374-DA17B693E897}"/>
          </ac:spMkLst>
        </pc:spChg>
        <pc:spChg chg="add mod">
          <ac:chgData name="Георгий Филатов" userId="4d04850807d9e2ae" providerId="LiveId" clId="{46B0FCE8-B93E-4EC5-B1B6-EED98782E960}" dt="2022-09-15T16:03:53.965" v="2593" actId="20577"/>
          <ac:spMkLst>
            <pc:docMk/>
            <pc:sldMk cId="4276751113" sldId="348"/>
            <ac:spMk id="5" creationId="{F7CF1469-8CBC-6AB4-DF4C-7F23D8D2049B}"/>
          </ac:spMkLst>
        </pc:spChg>
        <pc:spChg chg="add mod">
          <ac:chgData name="Георгий Филатов" userId="4d04850807d9e2ae" providerId="LiveId" clId="{46B0FCE8-B93E-4EC5-B1B6-EED98782E960}" dt="2022-09-15T14:57:58.953" v="1947" actId="1076"/>
          <ac:spMkLst>
            <pc:docMk/>
            <pc:sldMk cId="4276751113" sldId="348"/>
            <ac:spMk id="8" creationId="{A462A936-AC21-0CF5-F725-A9148677A77D}"/>
          </ac:spMkLst>
        </pc:spChg>
        <pc:spChg chg="del">
          <ac:chgData name="Георгий Филатов" userId="4d04850807d9e2ae" providerId="LiveId" clId="{46B0FCE8-B93E-4EC5-B1B6-EED98782E960}" dt="2022-09-15T12:40:59.897" v="1741" actId="478"/>
          <ac:spMkLst>
            <pc:docMk/>
            <pc:sldMk cId="4276751113" sldId="348"/>
            <ac:spMk id="9" creationId="{210B2463-102E-130C-C8A6-3894CFB7ECFB}"/>
          </ac:spMkLst>
        </pc:spChg>
        <pc:spChg chg="mod">
          <ac:chgData name="Георгий Филатов" userId="4d04850807d9e2ae" providerId="LiveId" clId="{46B0FCE8-B93E-4EC5-B1B6-EED98782E960}" dt="2022-09-15T16:10:19.935" v="2674" actId="207"/>
          <ac:spMkLst>
            <pc:docMk/>
            <pc:sldMk cId="4276751113" sldId="348"/>
            <ac:spMk id="13" creationId="{E9927461-03D4-3858-4896-1C4AA5E00492}"/>
          </ac:spMkLst>
        </pc:spChg>
        <pc:spChg chg="del mod">
          <ac:chgData name="Георгий Филатов" userId="4d04850807d9e2ae" providerId="LiveId" clId="{46B0FCE8-B93E-4EC5-B1B6-EED98782E960}" dt="2022-09-15T14:58:10.402" v="1950" actId="478"/>
          <ac:spMkLst>
            <pc:docMk/>
            <pc:sldMk cId="4276751113" sldId="348"/>
            <ac:spMk id="17" creationId="{91AF45AA-49B5-0097-78F6-8A2F1F692A7A}"/>
          </ac:spMkLst>
        </pc:spChg>
        <pc:spChg chg="mod">
          <ac:chgData name="Георгий Филатов" userId="4d04850807d9e2ae" providerId="LiveId" clId="{46B0FCE8-B93E-4EC5-B1B6-EED98782E960}" dt="2022-09-15T14:58:22.811" v="1955" actId="123"/>
          <ac:spMkLst>
            <pc:docMk/>
            <pc:sldMk cId="4276751113" sldId="348"/>
            <ac:spMk id="19" creationId="{24B2E83E-A7E7-EAF8-61CC-48BC5CEA92CA}"/>
          </ac:spMkLst>
        </pc:spChg>
        <pc:picChg chg="del mod ord">
          <ac:chgData name="Георгий Филатов" userId="4d04850807d9e2ae" providerId="LiveId" clId="{46B0FCE8-B93E-4EC5-B1B6-EED98782E960}" dt="2022-09-15T15:04:59.579" v="1956" actId="478"/>
          <ac:picMkLst>
            <pc:docMk/>
            <pc:sldMk cId="4276751113" sldId="348"/>
            <ac:picMk id="3" creationId="{99C7F75E-EE5F-7126-D2B2-A94CFD2F9F16}"/>
          </ac:picMkLst>
        </pc:picChg>
        <pc:picChg chg="add del mod">
          <ac:chgData name="Георгий Филатов" userId="4d04850807d9e2ae" providerId="LiveId" clId="{46B0FCE8-B93E-4EC5-B1B6-EED98782E960}" dt="2022-09-15T14:57:21.098" v="1937" actId="478"/>
          <ac:picMkLst>
            <pc:docMk/>
            <pc:sldMk cId="4276751113" sldId="348"/>
            <ac:picMk id="7" creationId="{265CAF42-A1EE-D7D4-68A3-E3F9AEBC0180}"/>
          </ac:picMkLst>
        </pc:picChg>
        <pc:picChg chg="add mod">
          <ac:chgData name="Георгий Филатов" userId="4d04850807d9e2ae" providerId="LiveId" clId="{46B0FCE8-B93E-4EC5-B1B6-EED98782E960}" dt="2022-09-15T15:06:52.333" v="1986" actId="1037"/>
          <ac:picMkLst>
            <pc:docMk/>
            <pc:sldMk cId="4276751113" sldId="348"/>
            <ac:picMk id="10" creationId="{7E1A1C11-623A-FEB4-A980-DF3FF68E4D4D}"/>
          </ac:picMkLst>
        </pc:picChg>
        <pc:picChg chg="mod modCrop">
          <ac:chgData name="Георгий Филатов" userId="4d04850807d9e2ae" providerId="LiveId" clId="{46B0FCE8-B93E-4EC5-B1B6-EED98782E960}" dt="2022-09-15T14:57:18.600" v="1936" actId="732"/>
          <ac:picMkLst>
            <pc:docMk/>
            <pc:sldMk cId="4276751113" sldId="348"/>
            <ac:picMk id="15" creationId="{94A18A31-594C-6811-5C32-5F7D1FEEB992}"/>
          </ac:picMkLst>
        </pc:picChg>
      </pc:sldChg>
      <pc:sldChg chg="add ord">
        <pc:chgData name="Георгий Филатов" userId="4d04850807d9e2ae" providerId="LiveId" clId="{46B0FCE8-B93E-4EC5-B1B6-EED98782E960}" dt="2022-09-15T09:53:26.549" v="847"/>
        <pc:sldMkLst>
          <pc:docMk/>
          <pc:sldMk cId="3416208751" sldId="353"/>
        </pc:sldMkLst>
      </pc:sldChg>
      <pc:sldChg chg="add ord">
        <pc:chgData name="Георгий Филатов" userId="4d04850807d9e2ae" providerId="LiveId" clId="{46B0FCE8-B93E-4EC5-B1B6-EED98782E960}" dt="2022-09-15T09:59:27.957" v="961"/>
        <pc:sldMkLst>
          <pc:docMk/>
          <pc:sldMk cId="1958358594" sldId="354"/>
        </pc:sldMkLst>
      </pc:sldChg>
      <pc:sldChg chg="add ord">
        <pc:chgData name="Георгий Филатов" userId="4d04850807d9e2ae" providerId="LiveId" clId="{46B0FCE8-B93E-4EC5-B1B6-EED98782E960}" dt="2022-09-15T10:06:37.262" v="1041"/>
        <pc:sldMkLst>
          <pc:docMk/>
          <pc:sldMk cId="1261029256" sldId="355"/>
        </pc:sldMkLst>
      </pc:sldChg>
      <pc:sldChg chg="add ord">
        <pc:chgData name="Георгий Филатов" userId="4d04850807d9e2ae" providerId="LiveId" clId="{46B0FCE8-B93E-4EC5-B1B6-EED98782E960}" dt="2022-09-15T15:38:31.435" v="2235"/>
        <pc:sldMkLst>
          <pc:docMk/>
          <pc:sldMk cId="919239618" sldId="362"/>
        </pc:sldMkLst>
      </pc:sldChg>
      <pc:sldChg chg="addSp delSp modSp add mod ord">
        <pc:chgData name="Георгий Филатов" userId="4d04850807d9e2ae" providerId="LiveId" clId="{46B0FCE8-B93E-4EC5-B1B6-EED98782E960}" dt="2022-09-15T16:03:12.349" v="2582" actId="20577"/>
        <pc:sldMkLst>
          <pc:docMk/>
          <pc:sldMk cId="179135767" sldId="363"/>
        </pc:sldMkLst>
        <pc:spChg chg="add mod">
          <ac:chgData name="Георгий Филатов" userId="4d04850807d9e2ae" providerId="LiveId" clId="{46B0FCE8-B93E-4EC5-B1B6-EED98782E960}" dt="2022-09-15T15:19:34.709" v="2129" actId="313"/>
          <ac:spMkLst>
            <pc:docMk/>
            <pc:sldMk cId="179135767" sldId="363"/>
            <ac:spMk id="2" creationId="{982D8E0E-4482-9317-0A6E-1E9ACE02D91E}"/>
          </ac:spMkLst>
        </pc:spChg>
        <pc:spChg chg="add del">
          <ac:chgData name="Георгий Филатов" userId="4d04850807d9e2ae" providerId="LiveId" clId="{46B0FCE8-B93E-4EC5-B1B6-EED98782E960}" dt="2022-09-15T10:07:57.015" v="1062" actId="478"/>
          <ac:spMkLst>
            <pc:docMk/>
            <pc:sldMk cId="179135767" sldId="363"/>
            <ac:spMk id="7" creationId="{D15B8907-3315-47B3-894E-97537651BB3C}"/>
          </ac:spMkLst>
        </pc:spChg>
        <pc:spChg chg="add mod">
          <ac:chgData name="Георгий Филатов" userId="4d04850807d9e2ae" providerId="LiveId" clId="{46B0FCE8-B93E-4EC5-B1B6-EED98782E960}" dt="2022-09-15T16:03:12.349" v="2582" actId="20577"/>
          <ac:spMkLst>
            <pc:docMk/>
            <pc:sldMk cId="179135767" sldId="363"/>
            <ac:spMk id="8" creationId="{10BE37A4-655F-2ABD-6237-8CEADBD2F869}"/>
          </ac:spMkLst>
        </pc:spChg>
        <pc:spChg chg="add del">
          <ac:chgData name="Георгий Филатов" userId="4d04850807d9e2ae" providerId="LiveId" clId="{46B0FCE8-B93E-4EC5-B1B6-EED98782E960}" dt="2022-09-15T10:07:40.518" v="1059" actId="478"/>
          <ac:spMkLst>
            <pc:docMk/>
            <pc:sldMk cId="179135767" sldId="363"/>
            <ac:spMk id="9" creationId="{A7334857-505A-4E01-AA1B-EA2398733D20}"/>
          </ac:spMkLst>
        </pc:spChg>
        <pc:spChg chg="del mod">
          <ac:chgData name="Георгий Филатов" userId="4d04850807d9e2ae" providerId="LiveId" clId="{46B0FCE8-B93E-4EC5-B1B6-EED98782E960}" dt="2022-09-15T12:40:46.780" v="1737" actId="478"/>
          <ac:spMkLst>
            <pc:docMk/>
            <pc:sldMk cId="179135767" sldId="363"/>
            <ac:spMk id="10" creationId="{1BCB39FC-B5C9-484F-AC2A-052E811ACD1A}"/>
          </ac:spMkLst>
        </pc:spChg>
        <pc:spChg chg="mod ord">
          <ac:chgData name="Георгий Филатов" userId="4d04850807d9e2ae" providerId="LiveId" clId="{46B0FCE8-B93E-4EC5-B1B6-EED98782E960}" dt="2022-09-15T12:40:36.529" v="1736" actId="692"/>
          <ac:spMkLst>
            <pc:docMk/>
            <pc:sldMk cId="179135767" sldId="363"/>
            <ac:spMk id="14" creationId="{D9384A31-BA00-4107-A2FC-653E9134476B}"/>
          </ac:spMkLst>
        </pc:spChg>
        <pc:spChg chg="add del">
          <ac:chgData name="Георгий Филатов" userId="4d04850807d9e2ae" providerId="LiveId" clId="{46B0FCE8-B93E-4EC5-B1B6-EED98782E960}" dt="2022-09-15T10:07:57.015" v="1062" actId="478"/>
          <ac:spMkLst>
            <pc:docMk/>
            <pc:sldMk cId="179135767" sldId="363"/>
            <ac:spMk id="19" creationId="{E7C71B8A-845E-4D60-9246-80CCE60C2A41}"/>
          </ac:spMkLst>
        </pc:spChg>
        <pc:spChg chg="del">
          <ac:chgData name="Георгий Филатов" userId="4d04850807d9e2ae" providerId="LiveId" clId="{46B0FCE8-B93E-4EC5-B1B6-EED98782E960}" dt="2022-09-15T10:08:00.198" v="1065" actId="478"/>
          <ac:spMkLst>
            <pc:docMk/>
            <pc:sldMk cId="179135767" sldId="363"/>
            <ac:spMk id="24" creationId="{FF3BFB5A-57BA-47AC-858D-BF9452F01E12}"/>
          </ac:spMkLst>
        </pc:spChg>
        <pc:grpChg chg="add del">
          <ac:chgData name="Георгий Филатов" userId="4d04850807d9e2ae" providerId="LiveId" clId="{46B0FCE8-B93E-4EC5-B1B6-EED98782E960}" dt="2022-09-15T10:07:57.788" v="1063" actId="478"/>
          <ac:grpSpMkLst>
            <pc:docMk/>
            <pc:sldMk cId="179135767" sldId="363"/>
            <ac:grpSpMk id="21" creationId="{D9781C1A-92E3-4668-8E6D-953A91B89138}"/>
          </ac:grpSpMkLst>
        </pc:grpChg>
        <pc:grpChg chg="add del">
          <ac:chgData name="Георгий Филатов" userId="4d04850807d9e2ae" providerId="LiveId" clId="{46B0FCE8-B93E-4EC5-B1B6-EED98782E960}" dt="2022-09-15T10:07:58.531" v="1064" actId="478"/>
          <ac:grpSpMkLst>
            <pc:docMk/>
            <pc:sldMk cId="179135767" sldId="363"/>
            <ac:grpSpMk id="22" creationId="{41E3154D-7A4F-4EC6-86A0-0EB77CDCEDB6}"/>
          </ac:grpSpMkLst>
        </pc:grpChg>
        <pc:graphicFrameChg chg="add del mod">
          <ac:chgData name="Георгий Филатов" userId="4d04850807d9e2ae" providerId="LiveId" clId="{46B0FCE8-B93E-4EC5-B1B6-EED98782E960}" dt="2022-09-15T12:37:51.010" v="1620" actId="478"/>
          <ac:graphicFrameMkLst>
            <pc:docMk/>
            <pc:sldMk cId="179135767" sldId="363"/>
            <ac:graphicFrameMk id="3" creationId="{EF58D6F1-2F0F-FF83-6F9E-8906BA86A953}"/>
          </ac:graphicFrameMkLst>
        </pc:graphicFrameChg>
        <pc:picChg chg="mod">
          <ac:chgData name="Георгий Филатов" userId="4d04850807d9e2ae" providerId="LiveId" clId="{46B0FCE8-B93E-4EC5-B1B6-EED98782E960}" dt="2022-09-15T12:39:33.857" v="1659" actId="1076"/>
          <ac:picMkLst>
            <pc:docMk/>
            <pc:sldMk cId="179135767" sldId="363"/>
            <ac:picMk id="4" creationId="{E58C8E7D-C822-42B6-B7AB-78008A698B68}"/>
          </ac:picMkLst>
        </pc:picChg>
      </pc:sldChg>
      <pc:sldChg chg="add ord">
        <pc:chgData name="Георгий Филатов" userId="4d04850807d9e2ae" providerId="LiveId" clId="{46B0FCE8-B93E-4EC5-B1B6-EED98782E960}" dt="2022-09-15T12:40:53.851" v="1740"/>
        <pc:sldMkLst>
          <pc:docMk/>
          <pc:sldMk cId="1951785344" sldId="364"/>
        </pc:sldMkLst>
      </pc:sldChg>
      <pc:sldChg chg="add del ord">
        <pc:chgData name="Георгий Филатов" userId="4d04850807d9e2ae" providerId="LiveId" clId="{46B0FCE8-B93E-4EC5-B1B6-EED98782E960}" dt="2022-09-15T10:07:36.108" v="1058" actId="47"/>
        <pc:sldMkLst>
          <pc:docMk/>
          <pc:sldMk cId="3166492474" sldId="364"/>
        </pc:sldMkLst>
      </pc:sldChg>
    </pc:docChg>
  </pc:docChgLst>
  <pc:docChgLst>
    <pc:chgData name="Георгий Филатов" userId="4d04850807d9e2ae" providerId="LiveId" clId="{5CB46F73-88F4-4F55-891E-0D358C45B2D8}"/>
    <pc:docChg chg="undo redo custSel addSld delSld modSld sldOrd">
      <pc:chgData name="Георгий Филатов" userId="4d04850807d9e2ae" providerId="LiveId" clId="{5CB46F73-88F4-4F55-891E-0D358C45B2D8}" dt="2022-09-15T07:17:15.518" v="4372" actId="14100"/>
      <pc:docMkLst>
        <pc:docMk/>
      </pc:docMkLst>
      <pc:sldChg chg="modSp mod">
        <pc:chgData name="Георгий Филатов" userId="4d04850807d9e2ae" providerId="LiveId" clId="{5CB46F73-88F4-4F55-891E-0D358C45B2D8}" dt="2022-09-14T16:40:35.313" v="3555" actId="113"/>
        <pc:sldMkLst>
          <pc:docMk/>
          <pc:sldMk cId="7726627" sldId="256"/>
        </pc:sldMkLst>
        <pc:spChg chg="mod">
          <ac:chgData name="Георгий Филатов" userId="4d04850807d9e2ae" providerId="LiveId" clId="{5CB46F73-88F4-4F55-891E-0D358C45B2D8}" dt="2022-09-14T16:40:35.313" v="3555" actId="113"/>
          <ac:spMkLst>
            <pc:docMk/>
            <pc:sldMk cId="7726627" sldId="256"/>
            <ac:spMk id="4" creationId="{250888B8-0DDA-A4FB-B08F-FFB4C90642F1}"/>
          </ac:spMkLst>
        </pc:spChg>
        <pc:spChg chg="mod">
          <ac:chgData name="Георгий Филатов" userId="4d04850807d9e2ae" providerId="LiveId" clId="{5CB46F73-88F4-4F55-891E-0D358C45B2D8}" dt="2022-09-14T16:40:30.225" v="3554" actId="115"/>
          <ac:spMkLst>
            <pc:docMk/>
            <pc:sldMk cId="7726627" sldId="256"/>
            <ac:spMk id="11" creationId="{284E43D7-71A1-717B-47BF-8FE481617870}"/>
          </ac:spMkLst>
        </pc:spChg>
        <pc:cxnChg chg="mod">
          <ac:chgData name="Георгий Филатов" userId="4d04850807d9e2ae" providerId="LiveId" clId="{5CB46F73-88F4-4F55-891E-0D358C45B2D8}" dt="2022-09-14T13:45:46.509" v="1687" actId="14100"/>
          <ac:cxnSpMkLst>
            <pc:docMk/>
            <pc:sldMk cId="7726627" sldId="256"/>
            <ac:cxnSpMk id="6" creationId="{33E10317-AB26-58EB-716E-2E8176C265E6}"/>
          </ac:cxnSpMkLst>
        </pc:cxnChg>
        <pc:cxnChg chg="mod">
          <ac:chgData name="Георгий Филатов" userId="4d04850807d9e2ae" providerId="LiveId" clId="{5CB46F73-88F4-4F55-891E-0D358C45B2D8}" dt="2022-09-14T13:45:31.989" v="1684" actId="14100"/>
          <ac:cxnSpMkLst>
            <pc:docMk/>
            <pc:sldMk cId="7726627" sldId="256"/>
            <ac:cxnSpMk id="12" creationId="{0BFD3814-557E-826A-F1DB-CFC00A4CA8A6}"/>
          </ac:cxnSpMkLst>
        </pc:cxnChg>
      </pc:sldChg>
      <pc:sldChg chg="addSp delSp modSp mod">
        <pc:chgData name="Георгий Филатов" userId="4d04850807d9e2ae" providerId="LiveId" clId="{5CB46F73-88F4-4F55-891E-0D358C45B2D8}" dt="2022-09-12T15:00:20.966" v="627" actId="478"/>
        <pc:sldMkLst>
          <pc:docMk/>
          <pc:sldMk cId="4023454975" sldId="257"/>
        </pc:sldMkLst>
        <pc:spChg chg="del mod ord">
          <ac:chgData name="Георгий Филатов" userId="4d04850807d9e2ae" providerId="LiveId" clId="{5CB46F73-88F4-4F55-891E-0D358C45B2D8}" dt="2022-09-12T15:00:20.966" v="627" actId="478"/>
          <ac:spMkLst>
            <pc:docMk/>
            <pc:sldMk cId="4023454975" sldId="257"/>
            <ac:spMk id="4" creationId="{E292698F-B9FB-9EA4-2DDE-B8B125B34F36}"/>
          </ac:spMkLst>
        </pc:spChg>
        <pc:spChg chg="del">
          <ac:chgData name="Георгий Филатов" userId="4d04850807d9e2ae" providerId="LiveId" clId="{5CB46F73-88F4-4F55-891E-0D358C45B2D8}" dt="2022-09-12T14:54:27.542" v="579" actId="478"/>
          <ac:spMkLst>
            <pc:docMk/>
            <pc:sldMk cId="4023454975" sldId="257"/>
            <ac:spMk id="5" creationId="{2C1EABE2-2715-ABB3-EE64-6F655E2E2596}"/>
          </ac:spMkLst>
        </pc:spChg>
        <pc:spChg chg="mod">
          <ac:chgData name="Георгий Филатов" userId="4d04850807d9e2ae" providerId="LiveId" clId="{5CB46F73-88F4-4F55-891E-0D358C45B2D8}" dt="2022-09-12T14:58:59.391" v="606" actId="14100"/>
          <ac:spMkLst>
            <pc:docMk/>
            <pc:sldMk cId="4023454975" sldId="257"/>
            <ac:spMk id="6" creationId="{AEF362D0-004F-62B3-65FE-189D06470762}"/>
          </ac:spMkLst>
        </pc:spChg>
        <pc:spChg chg="add del mod">
          <ac:chgData name="Георгий Филатов" userId="4d04850807d9e2ae" providerId="LiveId" clId="{5CB46F73-88F4-4F55-891E-0D358C45B2D8}" dt="2022-09-12T14:30:46.406" v="28"/>
          <ac:spMkLst>
            <pc:docMk/>
            <pc:sldMk cId="4023454975" sldId="257"/>
            <ac:spMk id="10" creationId="{5A69EC7D-C93F-3506-58CF-36CA7BE84E74}"/>
          </ac:spMkLst>
        </pc:spChg>
        <pc:spChg chg="add del mod">
          <ac:chgData name="Георгий Филатов" userId="4d04850807d9e2ae" providerId="LiveId" clId="{5CB46F73-88F4-4F55-891E-0D358C45B2D8}" dt="2022-09-12T14:30:46.406" v="28"/>
          <ac:spMkLst>
            <pc:docMk/>
            <pc:sldMk cId="4023454975" sldId="257"/>
            <ac:spMk id="11" creationId="{CDECC245-F5C9-91D1-E5FE-6E0169A1FFBA}"/>
          </ac:spMkLst>
        </pc:spChg>
        <pc:spChg chg="add del mod">
          <ac:chgData name="Георгий Филатов" userId="4d04850807d9e2ae" providerId="LiveId" clId="{5CB46F73-88F4-4F55-891E-0D358C45B2D8}" dt="2022-09-12T14:30:46.406" v="28"/>
          <ac:spMkLst>
            <pc:docMk/>
            <pc:sldMk cId="4023454975" sldId="257"/>
            <ac:spMk id="12" creationId="{B0A2E4E7-E6EC-52B7-87EC-2EBDC2A58DF1}"/>
          </ac:spMkLst>
        </pc:spChg>
        <pc:spChg chg="add mod ord">
          <ac:chgData name="Георгий Филатов" userId="4d04850807d9e2ae" providerId="LiveId" clId="{5CB46F73-88F4-4F55-891E-0D358C45B2D8}" dt="2022-09-12T14:59:29.729" v="611" actId="167"/>
          <ac:spMkLst>
            <pc:docMk/>
            <pc:sldMk cId="4023454975" sldId="257"/>
            <ac:spMk id="13" creationId="{ACF5CFFD-C858-9906-384A-CE2D44A37188}"/>
          </ac:spMkLst>
        </pc:spChg>
        <pc:graphicFrameChg chg="mod modGraphic">
          <ac:chgData name="Георгий Филатов" userId="4d04850807d9e2ae" providerId="LiveId" clId="{5CB46F73-88F4-4F55-891E-0D358C45B2D8}" dt="2022-09-12T14:58:53.326" v="604" actId="14100"/>
          <ac:graphicFrameMkLst>
            <pc:docMk/>
            <pc:sldMk cId="4023454975" sldId="257"/>
            <ac:graphicFrameMk id="3" creationId="{B53A2DA2-AB91-5225-2B86-A03D5D4FB7A3}"/>
          </ac:graphicFrameMkLst>
        </pc:graphicFrameChg>
        <pc:cxnChg chg="add mod">
          <ac:chgData name="Георгий Филатов" userId="4d04850807d9e2ae" providerId="LiveId" clId="{5CB46F73-88F4-4F55-891E-0D358C45B2D8}" dt="2022-09-12T14:59:54.647" v="624" actId="692"/>
          <ac:cxnSpMkLst>
            <pc:docMk/>
            <pc:sldMk cId="4023454975" sldId="257"/>
            <ac:cxnSpMk id="7" creationId="{AA427BAB-919C-B001-9BE5-4A08C62F561E}"/>
          </ac:cxnSpMkLst>
        </pc:cxnChg>
      </pc:sldChg>
      <pc:sldChg chg="delSp modSp mod">
        <pc:chgData name="Георгий Филатов" userId="4d04850807d9e2ae" providerId="LiveId" clId="{5CB46F73-88F4-4F55-891E-0D358C45B2D8}" dt="2022-09-15T06:42:12.067" v="4170" actId="14861"/>
        <pc:sldMkLst>
          <pc:docMk/>
          <pc:sldMk cId="2721533762" sldId="258"/>
        </pc:sldMkLst>
        <pc:spChg chg="mod">
          <ac:chgData name="Георгий Филатов" userId="4d04850807d9e2ae" providerId="LiveId" clId="{5CB46F73-88F4-4F55-891E-0D358C45B2D8}" dt="2022-09-14T13:41:43.772" v="1671" actId="207"/>
          <ac:spMkLst>
            <pc:docMk/>
            <pc:sldMk cId="2721533762" sldId="258"/>
            <ac:spMk id="2" creationId="{8B2F84EB-0105-1518-4DD0-CB584947499A}"/>
          </ac:spMkLst>
        </pc:spChg>
        <pc:spChg chg="del mod">
          <ac:chgData name="Георгий Филатов" userId="4d04850807d9e2ae" providerId="LiveId" clId="{5CB46F73-88F4-4F55-891E-0D358C45B2D8}" dt="2022-09-14T14:20:46.535" v="1871" actId="478"/>
          <ac:spMkLst>
            <pc:docMk/>
            <pc:sldMk cId="2721533762" sldId="258"/>
            <ac:spMk id="44" creationId="{0FD5B1EA-27E8-449F-8251-A2E4518A214D}"/>
          </ac:spMkLst>
        </pc:spChg>
        <pc:graphicFrameChg chg="mod modGraphic">
          <ac:chgData name="Георгий Филатов" userId="4d04850807d9e2ae" providerId="LiveId" clId="{5CB46F73-88F4-4F55-891E-0D358C45B2D8}" dt="2022-09-14T13:43:34.177" v="1676" actId="2711"/>
          <ac:graphicFrameMkLst>
            <pc:docMk/>
            <pc:sldMk cId="2721533762" sldId="258"/>
            <ac:graphicFrameMk id="5" creationId="{47BEAE5B-D47E-BEBE-BC19-083D4D75A16D}"/>
          </ac:graphicFrameMkLst>
        </pc:graphicFrameChg>
        <pc:picChg chg="mod">
          <ac:chgData name="Георгий Филатов" userId="4d04850807d9e2ae" providerId="LiveId" clId="{5CB46F73-88F4-4F55-891E-0D358C45B2D8}" dt="2022-09-14T13:44:58.306" v="1680" actId="1440"/>
          <ac:picMkLst>
            <pc:docMk/>
            <pc:sldMk cId="2721533762" sldId="258"/>
            <ac:picMk id="49" creationId="{CB0A2B02-33B9-534B-E342-93AB319CEE7F}"/>
          </ac:picMkLst>
        </pc:picChg>
        <pc:picChg chg="mod">
          <ac:chgData name="Георгий Филатов" userId="4d04850807d9e2ae" providerId="LiveId" clId="{5CB46F73-88F4-4F55-891E-0D358C45B2D8}" dt="2022-09-15T05:56:32.424" v="3892" actId="692"/>
          <ac:picMkLst>
            <pc:docMk/>
            <pc:sldMk cId="2721533762" sldId="258"/>
            <ac:picMk id="65" creationId="{F080288F-E6C3-794A-2A11-4AB779713E80}"/>
          </ac:picMkLst>
        </pc:picChg>
        <pc:picChg chg="mod">
          <ac:chgData name="Георгий Филатов" userId="4d04850807d9e2ae" providerId="LiveId" clId="{5CB46F73-88F4-4F55-891E-0D358C45B2D8}" dt="2022-09-15T06:42:12.067" v="4170" actId="14861"/>
          <ac:picMkLst>
            <pc:docMk/>
            <pc:sldMk cId="2721533762" sldId="258"/>
            <ac:picMk id="66" creationId="{6A18A55C-4553-907E-7CAE-7DBB577D7ED0}"/>
          </ac:picMkLst>
        </pc:picChg>
        <pc:picChg chg="mod">
          <ac:chgData name="Георгий Филатов" userId="4d04850807d9e2ae" providerId="LiveId" clId="{5CB46F73-88F4-4F55-891E-0D358C45B2D8}" dt="2022-09-14T13:51:48.302" v="1780" actId="1036"/>
          <ac:picMkLst>
            <pc:docMk/>
            <pc:sldMk cId="2721533762" sldId="258"/>
            <ac:picMk id="68" creationId="{73A5E023-827E-21B9-37F2-1D4D1C735364}"/>
          </ac:picMkLst>
        </pc:picChg>
      </pc:sldChg>
      <pc:sldChg chg="addSp modSp mod">
        <pc:chgData name="Георгий Филатов" userId="4d04850807d9e2ae" providerId="LiveId" clId="{5CB46F73-88F4-4F55-891E-0D358C45B2D8}" dt="2022-09-15T07:17:15.518" v="4372" actId="14100"/>
        <pc:sldMkLst>
          <pc:docMk/>
          <pc:sldMk cId="471279295" sldId="260"/>
        </pc:sldMkLst>
        <pc:spChg chg="add mod">
          <ac:chgData name="Георгий Филатов" userId="4d04850807d9e2ae" providerId="LiveId" clId="{5CB46F73-88F4-4F55-891E-0D358C45B2D8}" dt="2022-09-15T07:17:15.518" v="4372" actId="14100"/>
          <ac:spMkLst>
            <pc:docMk/>
            <pc:sldMk cId="471279295" sldId="260"/>
            <ac:spMk id="2" creationId="{773D53C4-1F77-A4BA-4D4B-82711E4C8984}"/>
          </ac:spMkLst>
        </pc:spChg>
        <pc:spChg chg="mod">
          <ac:chgData name="Георгий Филатов" userId="4d04850807d9e2ae" providerId="LiveId" clId="{5CB46F73-88F4-4F55-891E-0D358C45B2D8}" dt="2022-09-15T07:17:13.127" v="4371" actId="14100"/>
          <ac:spMkLst>
            <pc:docMk/>
            <pc:sldMk cId="471279295" sldId="260"/>
            <ac:spMk id="9" creationId="{08F7588F-9C60-35D2-EA43-0EB18129B31C}"/>
          </ac:spMkLst>
        </pc:spChg>
        <pc:spChg chg="mod">
          <ac:chgData name="Георгий Филатов" userId="4d04850807d9e2ae" providerId="LiveId" clId="{5CB46F73-88F4-4F55-891E-0D358C45B2D8}" dt="2022-09-15T07:13:28.828" v="4296" actId="692"/>
          <ac:spMkLst>
            <pc:docMk/>
            <pc:sldMk cId="471279295" sldId="260"/>
            <ac:spMk id="11" creationId="{49594701-FB35-EB7A-71D4-44A5DA8AE231}"/>
          </ac:spMkLst>
        </pc:spChg>
        <pc:spChg chg="mod">
          <ac:chgData name="Георгий Филатов" userId="4d04850807d9e2ae" providerId="LiveId" clId="{5CB46F73-88F4-4F55-891E-0D358C45B2D8}" dt="2022-09-14T14:06:31.037" v="1794" actId="14100"/>
          <ac:spMkLst>
            <pc:docMk/>
            <pc:sldMk cId="471279295" sldId="260"/>
            <ac:spMk id="31" creationId="{5E558706-7750-E857-5CCA-002C82DF33B5}"/>
          </ac:spMkLst>
        </pc:spChg>
        <pc:picChg chg="mod">
          <ac:chgData name="Георгий Филатов" userId="4d04850807d9e2ae" providerId="LiveId" clId="{5CB46F73-88F4-4F55-891E-0D358C45B2D8}" dt="2022-09-14T14:11:08.477" v="1857" actId="14100"/>
          <ac:picMkLst>
            <pc:docMk/>
            <pc:sldMk cId="471279295" sldId="260"/>
            <ac:picMk id="6" creationId="{54BDBD89-87DB-310B-0948-811C1B058D64}"/>
          </ac:picMkLst>
        </pc:picChg>
      </pc:sldChg>
      <pc:sldChg chg="addSp delSp modSp mod">
        <pc:chgData name="Георгий Филатов" userId="4d04850807d9e2ae" providerId="LiveId" clId="{5CB46F73-88F4-4F55-891E-0D358C45B2D8}" dt="2022-09-15T05:40:46.979" v="3812" actId="14100"/>
        <pc:sldMkLst>
          <pc:docMk/>
          <pc:sldMk cId="2038452393" sldId="261"/>
        </pc:sldMkLst>
        <pc:spChg chg="add del mod">
          <ac:chgData name="Георгий Филатов" userId="4d04850807d9e2ae" providerId="LiveId" clId="{5CB46F73-88F4-4F55-891E-0D358C45B2D8}" dt="2022-09-14T14:38:32.322" v="2052" actId="478"/>
          <ac:spMkLst>
            <pc:docMk/>
            <pc:sldMk cId="2038452393" sldId="261"/>
            <ac:spMk id="5" creationId="{C5020CD5-AB62-813B-6E3C-C0D447D5BBDD}"/>
          </ac:spMkLst>
        </pc:spChg>
        <pc:spChg chg="add del mod">
          <ac:chgData name="Георгий Филатов" userId="4d04850807d9e2ae" providerId="LiveId" clId="{5CB46F73-88F4-4F55-891E-0D358C45B2D8}" dt="2022-09-14T15:55:30.667" v="2917" actId="21"/>
          <ac:spMkLst>
            <pc:docMk/>
            <pc:sldMk cId="2038452393" sldId="261"/>
            <ac:spMk id="7" creationId="{45AECF74-AEE5-D61D-A73C-7CB874BD3798}"/>
          </ac:spMkLst>
        </pc:spChg>
        <pc:spChg chg="add del mod">
          <ac:chgData name="Георгий Филатов" userId="4d04850807d9e2ae" providerId="LiveId" clId="{5CB46F73-88F4-4F55-891E-0D358C45B2D8}" dt="2022-09-14T16:19:18.409" v="3113" actId="478"/>
          <ac:spMkLst>
            <pc:docMk/>
            <pc:sldMk cId="2038452393" sldId="261"/>
            <ac:spMk id="12" creationId="{28FF0E99-BDCB-5D9A-4C5C-A26AEAA093CB}"/>
          </ac:spMkLst>
        </pc:spChg>
        <pc:spChg chg="add del mod">
          <ac:chgData name="Георгий Филатов" userId="4d04850807d9e2ae" providerId="LiveId" clId="{5CB46F73-88F4-4F55-891E-0D358C45B2D8}" dt="2022-09-14T14:38:32.322" v="2052" actId="478"/>
          <ac:spMkLst>
            <pc:docMk/>
            <pc:sldMk cId="2038452393" sldId="261"/>
            <ac:spMk id="13" creationId="{3C7B5A21-A9D4-9ACE-487C-441ADB8C552D}"/>
          </ac:spMkLst>
        </pc:spChg>
        <pc:spChg chg="add del mod">
          <ac:chgData name="Георгий Филатов" userId="4d04850807d9e2ae" providerId="LiveId" clId="{5CB46F73-88F4-4F55-891E-0D358C45B2D8}" dt="2022-09-14T14:38:32.322" v="2052" actId="478"/>
          <ac:spMkLst>
            <pc:docMk/>
            <pc:sldMk cId="2038452393" sldId="261"/>
            <ac:spMk id="14" creationId="{7EF2D593-4F72-F76E-CCFB-DB990D24F6F1}"/>
          </ac:spMkLst>
        </pc:spChg>
        <pc:spChg chg="add del mod">
          <ac:chgData name="Георгий Филатов" userId="4d04850807d9e2ae" providerId="LiveId" clId="{5CB46F73-88F4-4F55-891E-0D358C45B2D8}" dt="2022-09-14T14:38:32.322" v="2052" actId="478"/>
          <ac:spMkLst>
            <pc:docMk/>
            <pc:sldMk cId="2038452393" sldId="261"/>
            <ac:spMk id="15" creationId="{A47F68AC-340F-6545-B021-EBC05183E596}"/>
          </ac:spMkLst>
        </pc:spChg>
        <pc:spChg chg="add del mod">
          <ac:chgData name="Георгий Филатов" userId="4d04850807d9e2ae" providerId="LiveId" clId="{5CB46F73-88F4-4F55-891E-0D358C45B2D8}" dt="2022-09-14T14:38:32.322" v="2052" actId="478"/>
          <ac:spMkLst>
            <pc:docMk/>
            <pc:sldMk cId="2038452393" sldId="261"/>
            <ac:spMk id="16" creationId="{E6E90F1A-2EE7-FB6C-0F85-102285D9E2C5}"/>
          </ac:spMkLst>
        </pc:spChg>
        <pc:spChg chg="add del mod">
          <ac:chgData name="Георгий Филатов" userId="4d04850807d9e2ae" providerId="LiveId" clId="{5CB46F73-88F4-4F55-891E-0D358C45B2D8}" dt="2022-09-14T14:38:32.322" v="2052" actId="478"/>
          <ac:spMkLst>
            <pc:docMk/>
            <pc:sldMk cId="2038452393" sldId="261"/>
            <ac:spMk id="17" creationId="{09A78A9F-E4F5-CE9F-714A-341EA5851E6D}"/>
          </ac:spMkLst>
        </pc:spChg>
        <pc:spChg chg="add del mod">
          <ac:chgData name="Георгий Филатов" userId="4d04850807d9e2ae" providerId="LiveId" clId="{5CB46F73-88F4-4F55-891E-0D358C45B2D8}" dt="2022-09-14T14:38:32.322" v="2052" actId="478"/>
          <ac:spMkLst>
            <pc:docMk/>
            <pc:sldMk cId="2038452393" sldId="261"/>
            <ac:spMk id="19" creationId="{AAB9B1B6-4A53-B070-88D6-E94278A60118}"/>
          </ac:spMkLst>
        </pc:spChg>
        <pc:spChg chg="add del mod">
          <ac:chgData name="Георгий Филатов" userId="4d04850807d9e2ae" providerId="LiveId" clId="{5CB46F73-88F4-4F55-891E-0D358C45B2D8}" dt="2022-09-14T14:38:32.322" v="2052" actId="478"/>
          <ac:spMkLst>
            <pc:docMk/>
            <pc:sldMk cId="2038452393" sldId="261"/>
            <ac:spMk id="21" creationId="{7EB7F7D8-F3C3-3D30-CDBC-A982A5D12773}"/>
          </ac:spMkLst>
        </pc:spChg>
        <pc:spChg chg="add del mod">
          <ac:chgData name="Георгий Филатов" userId="4d04850807d9e2ae" providerId="LiveId" clId="{5CB46F73-88F4-4F55-891E-0D358C45B2D8}" dt="2022-09-14T14:38:32.322" v="2052" actId="478"/>
          <ac:spMkLst>
            <pc:docMk/>
            <pc:sldMk cId="2038452393" sldId="261"/>
            <ac:spMk id="23" creationId="{874364DD-2688-51AC-E5BC-918CE811E9EC}"/>
          </ac:spMkLst>
        </pc:spChg>
        <pc:spChg chg="add del mod ord">
          <ac:chgData name="Георгий Филатов" userId="4d04850807d9e2ae" providerId="LiveId" clId="{5CB46F73-88F4-4F55-891E-0D358C45B2D8}" dt="2022-09-14T15:55:30.667" v="2917" actId="21"/>
          <ac:spMkLst>
            <pc:docMk/>
            <pc:sldMk cId="2038452393" sldId="261"/>
            <ac:spMk id="26" creationId="{9E6364CC-45E8-BCA3-17D2-782FBD1965ED}"/>
          </ac:spMkLst>
        </pc:spChg>
        <pc:spChg chg="add del mod">
          <ac:chgData name="Георгий Филатов" userId="4d04850807d9e2ae" providerId="LiveId" clId="{5CB46F73-88F4-4F55-891E-0D358C45B2D8}" dt="2022-09-14T14:35:47.085" v="1999" actId="478"/>
          <ac:spMkLst>
            <pc:docMk/>
            <pc:sldMk cId="2038452393" sldId="261"/>
            <ac:spMk id="36" creationId="{2A886F34-9360-1827-C8AD-619536FDED85}"/>
          </ac:spMkLst>
        </pc:spChg>
        <pc:spChg chg="add del mod">
          <ac:chgData name="Георгий Филатов" userId="4d04850807d9e2ae" providerId="LiveId" clId="{5CB46F73-88F4-4F55-891E-0D358C45B2D8}" dt="2022-09-14T14:35:46.272" v="1998" actId="478"/>
          <ac:spMkLst>
            <pc:docMk/>
            <pc:sldMk cId="2038452393" sldId="261"/>
            <ac:spMk id="38" creationId="{7BA7983A-A7C6-8334-86A3-6D39288ED117}"/>
          </ac:spMkLst>
        </pc:spChg>
        <pc:spChg chg="add del mod">
          <ac:chgData name="Георгий Филатов" userId="4d04850807d9e2ae" providerId="LiveId" clId="{5CB46F73-88F4-4F55-891E-0D358C45B2D8}" dt="2022-09-14T14:35:45.451" v="1997" actId="478"/>
          <ac:spMkLst>
            <pc:docMk/>
            <pc:sldMk cId="2038452393" sldId="261"/>
            <ac:spMk id="40" creationId="{EAA99FED-D731-F0C5-C752-2D3A8C020CDB}"/>
          </ac:spMkLst>
        </pc:spChg>
        <pc:spChg chg="add del mod">
          <ac:chgData name="Георгий Филатов" userId="4d04850807d9e2ae" providerId="LiveId" clId="{5CB46F73-88F4-4F55-891E-0D358C45B2D8}" dt="2022-09-14T15:04:02.608" v="2252" actId="478"/>
          <ac:spMkLst>
            <pc:docMk/>
            <pc:sldMk cId="2038452393" sldId="261"/>
            <ac:spMk id="59" creationId="{543825F7-18E3-6F19-EAB5-6C30BE445186}"/>
          </ac:spMkLst>
        </pc:spChg>
        <pc:spChg chg="add del mod">
          <ac:chgData name="Георгий Филатов" userId="4d04850807d9e2ae" providerId="LiveId" clId="{5CB46F73-88F4-4F55-891E-0D358C45B2D8}" dt="2022-09-14T15:55:30.667" v="2917" actId="21"/>
          <ac:spMkLst>
            <pc:docMk/>
            <pc:sldMk cId="2038452393" sldId="261"/>
            <ac:spMk id="60" creationId="{FF58F67D-50A6-F58A-08CF-4B6590ABF537}"/>
          </ac:spMkLst>
        </pc:spChg>
        <pc:spChg chg="add del mod">
          <ac:chgData name="Георгий Филатов" userId="4d04850807d9e2ae" providerId="LiveId" clId="{5CB46F73-88F4-4F55-891E-0D358C45B2D8}" dt="2022-09-14T16:19:21.193" v="3116" actId="478"/>
          <ac:spMkLst>
            <pc:docMk/>
            <pc:sldMk cId="2038452393" sldId="261"/>
            <ac:spMk id="61" creationId="{C9E1DE1D-BEEE-B0EA-BA08-DFAF0E2E87C0}"/>
          </ac:spMkLst>
        </pc:spChg>
        <pc:spChg chg="add del mod">
          <ac:chgData name="Георгий Филатов" userId="4d04850807d9e2ae" providerId="LiveId" clId="{5CB46F73-88F4-4F55-891E-0D358C45B2D8}" dt="2022-09-14T16:19:19.570" v="3114" actId="478"/>
          <ac:spMkLst>
            <pc:docMk/>
            <pc:sldMk cId="2038452393" sldId="261"/>
            <ac:spMk id="63" creationId="{95570305-B62C-5C83-7C3C-524EA5440DCA}"/>
          </ac:spMkLst>
        </pc:spChg>
        <pc:spChg chg="add del mod">
          <ac:chgData name="Георгий Филатов" userId="4d04850807d9e2ae" providerId="LiveId" clId="{5CB46F73-88F4-4F55-891E-0D358C45B2D8}" dt="2022-09-14T16:19:20.176" v="3115" actId="478"/>
          <ac:spMkLst>
            <pc:docMk/>
            <pc:sldMk cId="2038452393" sldId="261"/>
            <ac:spMk id="65" creationId="{0F42F4EC-9BE7-7E60-F8ED-70D775D59E48}"/>
          </ac:spMkLst>
        </pc:spChg>
        <pc:spChg chg="add del mod">
          <ac:chgData name="Георгий Филатов" userId="4d04850807d9e2ae" providerId="LiveId" clId="{5CB46F73-88F4-4F55-891E-0D358C45B2D8}" dt="2022-09-14T16:23:59.623" v="3253" actId="1076"/>
          <ac:spMkLst>
            <pc:docMk/>
            <pc:sldMk cId="2038452393" sldId="261"/>
            <ac:spMk id="71" creationId="{718A1AFC-5B0D-DE32-7C41-C524EC609AC3}"/>
          </ac:spMkLst>
        </pc:spChg>
        <pc:spChg chg="add mod">
          <ac:chgData name="Георгий Филатов" userId="4d04850807d9e2ae" providerId="LiveId" clId="{5CB46F73-88F4-4F55-891E-0D358C45B2D8}" dt="2022-09-14T16:24:02.439" v="3254" actId="1076"/>
          <ac:spMkLst>
            <pc:docMk/>
            <pc:sldMk cId="2038452393" sldId="261"/>
            <ac:spMk id="73" creationId="{F409948D-7D8B-FF64-1A31-42DA1DA274BA}"/>
          </ac:spMkLst>
        </pc:spChg>
        <pc:spChg chg="add del mod">
          <ac:chgData name="Георгий Филатов" userId="4d04850807d9e2ae" providerId="LiveId" clId="{5CB46F73-88F4-4F55-891E-0D358C45B2D8}" dt="2022-09-14T15:55:30.667" v="2917" actId="21"/>
          <ac:spMkLst>
            <pc:docMk/>
            <pc:sldMk cId="2038452393" sldId="261"/>
            <ac:spMk id="75" creationId="{B645DBB4-C004-154B-B8FA-4F982FF95159}"/>
          </ac:spMkLst>
        </pc:spChg>
        <pc:spChg chg="add del mod">
          <ac:chgData name="Георгий Филатов" userId="4d04850807d9e2ae" providerId="LiveId" clId="{5CB46F73-88F4-4F55-891E-0D358C45B2D8}" dt="2022-09-14T15:55:30.667" v="2917" actId="21"/>
          <ac:spMkLst>
            <pc:docMk/>
            <pc:sldMk cId="2038452393" sldId="261"/>
            <ac:spMk id="76" creationId="{ECA842C4-5CC4-15AD-3FF1-7CD6ECBFC051}"/>
          </ac:spMkLst>
        </pc:spChg>
        <pc:spChg chg="add del mod">
          <ac:chgData name="Георгий Филатов" userId="4d04850807d9e2ae" providerId="LiveId" clId="{5CB46F73-88F4-4F55-891E-0D358C45B2D8}" dt="2022-09-14T16:21:12.161" v="3168" actId="478"/>
          <ac:spMkLst>
            <pc:docMk/>
            <pc:sldMk cId="2038452393" sldId="261"/>
            <ac:spMk id="78" creationId="{4DD7D014-0399-38C3-63DD-346F74EB6CDF}"/>
          </ac:spMkLst>
        </pc:spChg>
        <pc:spChg chg="add mod">
          <ac:chgData name="Георгий Филатов" userId="4d04850807d9e2ae" providerId="LiveId" clId="{5CB46F73-88F4-4F55-891E-0D358C45B2D8}" dt="2022-09-14T16:19:44.071" v="3137" actId="20577"/>
          <ac:spMkLst>
            <pc:docMk/>
            <pc:sldMk cId="2038452393" sldId="261"/>
            <ac:spMk id="80" creationId="{899DE363-256A-D23D-ADC3-A829FD57B7B3}"/>
          </ac:spMkLst>
        </pc:spChg>
        <pc:spChg chg="add mod ord">
          <ac:chgData name="Георгий Филатов" userId="4d04850807d9e2ae" providerId="LiveId" clId="{5CB46F73-88F4-4F55-891E-0D358C45B2D8}" dt="2022-09-15T05:39:55.134" v="3804" actId="166"/>
          <ac:spMkLst>
            <pc:docMk/>
            <pc:sldMk cId="2038452393" sldId="261"/>
            <ac:spMk id="82" creationId="{93EE61DB-E5D4-86AB-E120-AFB49B09AB17}"/>
          </ac:spMkLst>
        </pc:spChg>
        <pc:graphicFrameChg chg="mod ord modGraphic">
          <ac:chgData name="Георгий Филатов" userId="4d04850807d9e2ae" providerId="LiveId" clId="{5CB46F73-88F4-4F55-891E-0D358C45B2D8}" dt="2022-09-14T16:21:23.463" v="3173" actId="1076"/>
          <ac:graphicFrameMkLst>
            <pc:docMk/>
            <pc:sldMk cId="2038452393" sldId="261"/>
            <ac:graphicFrameMk id="28" creationId="{DCDE1DDA-B751-2484-0211-96B56F8C3BDE}"/>
          </ac:graphicFrameMkLst>
        </pc:graphicFrameChg>
        <pc:picChg chg="add del mod">
          <ac:chgData name="Георгий Филатов" userId="4d04850807d9e2ae" providerId="LiveId" clId="{5CB46F73-88F4-4F55-891E-0D358C45B2D8}" dt="2022-09-14T14:38:32.322" v="2052" actId="478"/>
          <ac:picMkLst>
            <pc:docMk/>
            <pc:sldMk cId="2038452393" sldId="261"/>
            <ac:picMk id="2" creationId="{0C115E9B-FB20-DD20-F6EB-98C02BEC5D08}"/>
          </ac:picMkLst>
        </pc:picChg>
        <pc:picChg chg="add del mod ord">
          <ac:chgData name="Георгий Филатов" userId="4d04850807d9e2ae" providerId="LiveId" clId="{5CB46F73-88F4-4F55-891E-0D358C45B2D8}" dt="2022-09-14T15:55:30.667" v="2917" actId="21"/>
          <ac:picMkLst>
            <pc:docMk/>
            <pc:sldMk cId="2038452393" sldId="261"/>
            <ac:picMk id="8" creationId="{BD61CA65-52C9-82ED-0E0B-079AA4334F6A}"/>
          </ac:picMkLst>
        </pc:picChg>
        <pc:picChg chg="del mod">
          <ac:chgData name="Георгий Филатов" userId="4d04850807d9e2ae" providerId="LiveId" clId="{5CB46F73-88F4-4F55-891E-0D358C45B2D8}" dt="2022-09-14T15:21:20.575" v="2335" actId="478"/>
          <ac:picMkLst>
            <pc:docMk/>
            <pc:sldMk cId="2038452393" sldId="261"/>
            <ac:picMk id="27" creationId="{63E62140-9939-0673-CF18-C202E0478C34}"/>
          </ac:picMkLst>
        </pc:picChg>
        <pc:picChg chg="del">
          <ac:chgData name="Георгий Филатов" userId="4d04850807d9e2ae" providerId="LiveId" clId="{5CB46F73-88F4-4F55-891E-0D358C45B2D8}" dt="2022-09-14T14:07:25.024" v="1800" actId="478"/>
          <ac:picMkLst>
            <pc:docMk/>
            <pc:sldMk cId="2038452393" sldId="261"/>
            <ac:picMk id="30" creationId="{719573A9-4A5F-93F4-C5AA-F368650544F1}"/>
          </ac:picMkLst>
        </pc:picChg>
        <pc:picChg chg="add del mod">
          <ac:chgData name="Георгий Филатов" userId="4d04850807d9e2ae" providerId="LiveId" clId="{5CB46F73-88F4-4F55-891E-0D358C45B2D8}" dt="2022-09-14T14:35:44.333" v="1996" actId="478"/>
          <ac:picMkLst>
            <pc:docMk/>
            <pc:sldMk cId="2038452393" sldId="261"/>
            <ac:picMk id="31" creationId="{B120A6A1-4595-1FBA-2144-43C448DB27C8}"/>
          </ac:picMkLst>
        </pc:picChg>
        <pc:picChg chg="del mod ord modCrop">
          <ac:chgData name="Георгий Филатов" userId="4d04850807d9e2ae" providerId="LiveId" clId="{5CB46F73-88F4-4F55-891E-0D358C45B2D8}" dt="2022-09-14T16:19:04.265" v="3109" actId="478"/>
          <ac:picMkLst>
            <pc:docMk/>
            <pc:sldMk cId="2038452393" sldId="261"/>
            <ac:picMk id="33" creationId="{CF2D11F5-0654-094F-F37D-094B5D611A99}"/>
          </ac:picMkLst>
        </pc:picChg>
        <pc:picChg chg="add del mod">
          <ac:chgData name="Георгий Филатов" userId="4d04850807d9e2ae" providerId="LiveId" clId="{5CB46F73-88F4-4F55-891E-0D358C45B2D8}" dt="2022-09-14T14:35:43.792" v="1995" actId="478"/>
          <ac:picMkLst>
            <pc:docMk/>
            <pc:sldMk cId="2038452393" sldId="261"/>
            <ac:picMk id="34" creationId="{A067B232-8940-AF5F-3A30-0F25B37BFAAA}"/>
          </ac:picMkLst>
        </pc:picChg>
        <pc:picChg chg="add del mod">
          <ac:chgData name="Георгий Филатов" userId="4d04850807d9e2ae" providerId="LiveId" clId="{5CB46F73-88F4-4F55-891E-0D358C45B2D8}" dt="2022-09-14T14:32:51.338" v="1954" actId="22"/>
          <ac:picMkLst>
            <pc:docMk/>
            <pc:sldMk cId="2038452393" sldId="261"/>
            <ac:picMk id="49" creationId="{5EC5B32C-9AFA-E64B-C8FF-193F1BDEA103}"/>
          </ac:picMkLst>
        </pc:picChg>
        <pc:picChg chg="add del mod modCrop">
          <ac:chgData name="Георгий Филатов" userId="4d04850807d9e2ae" providerId="LiveId" clId="{5CB46F73-88F4-4F55-891E-0D358C45B2D8}" dt="2022-09-14T16:21:28.223" v="3174" actId="14100"/>
          <ac:picMkLst>
            <pc:docMk/>
            <pc:sldMk cId="2038452393" sldId="261"/>
            <ac:picMk id="51" creationId="{3085980F-A1E9-E917-7462-BFFF50B932EF}"/>
          </ac:picMkLst>
        </pc:picChg>
        <pc:picChg chg="add del mod modCrop">
          <ac:chgData name="Георгий Филатов" userId="4d04850807d9e2ae" providerId="LiveId" clId="{5CB46F73-88F4-4F55-891E-0D358C45B2D8}" dt="2022-09-14T16:19:04.992" v="3110" actId="478"/>
          <ac:picMkLst>
            <pc:docMk/>
            <pc:sldMk cId="2038452393" sldId="261"/>
            <ac:picMk id="57" creationId="{AF9EAD83-F550-7D6F-B577-E45501F4F2CC}"/>
          </ac:picMkLst>
        </pc:picChg>
        <pc:picChg chg="add mod">
          <ac:chgData name="Георгий Филатов" userId="4d04850807d9e2ae" providerId="LiveId" clId="{5CB46F73-88F4-4F55-891E-0D358C45B2D8}" dt="2022-09-15T05:40:46.979" v="3812" actId="14100"/>
          <ac:picMkLst>
            <pc:docMk/>
            <pc:sldMk cId="2038452393" sldId="261"/>
            <ac:picMk id="67" creationId="{FFC7B856-7B1E-71D6-B4A0-F107F973CFC2}"/>
          </ac:picMkLst>
        </pc:picChg>
        <pc:picChg chg="add mod modCrop">
          <ac:chgData name="Георгий Филатов" userId="4d04850807d9e2ae" providerId="LiveId" clId="{5CB46F73-88F4-4F55-891E-0D358C45B2D8}" dt="2022-09-15T05:40:41.995" v="3811" actId="14100"/>
          <ac:picMkLst>
            <pc:docMk/>
            <pc:sldMk cId="2038452393" sldId="261"/>
            <ac:picMk id="69" creationId="{1F587C2F-C961-9AC5-51FE-ECDFB19D520D}"/>
          </ac:picMkLst>
        </pc:picChg>
        <pc:picChg chg="add mod modCrop">
          <ac:chgData name="Георгий Филатов" userId="4d04850807d9e2ae" providerId="LiveId" clId="{5CB46F73-88F4-4F55-891E-0D358C45B2D8}" dt="2022-09-14T16:23:28.279" v="3221" actId="14100"/>
          <ac:picMkLst>
            <pc:docMk/>
            <pc:sldMk cId="2038452393" sldId="261"/>
            <ac:picMk id="84" creationId="{9A69A9C4-A8B0-A0FB-A6F0-B7CA0A30F11C}"/>
          </ac:picMkLst>
        </pc:picChg>
        <pc:picChg chg="add mod modCrop">
          <ac:chgData name="Георгий Филатов" userId="4d04850807d9e2ae" providerId="LiveId" clId="{5CB46F73-88F4-4F55-891E-0D358C45B2D8}" dt="2022-09-14T16:23:40.111" v="3225" actId="1076"/>
          <ac:picMkLst>
            <pc:docMk/>
            <pc:sldMk cId="2038452393" sldId="261"/>
            <ac:picMk id="86" creationId="{C43AD899-5EB7-3B77-0C74-4AF7D15DB57E}"/>
          </ac:picMkLst>
        </pc:picChg>
        <pc:cxnChg chg="del">
          <ac:chgData name="Георгий Филатов" userId="4d04850807d9e2ae" providerId="LiveId" clId="{5CB46F73-88F4-4F55-891E-0D358C45B2D8}" dt="2022-09-14T14:07:28.382" v="1801" actId="478"/>
          <ac:cxnSpMkLst>
            <pc:docMk/>
            <pc:sldMk cId="2038452393" sldId="261"/>
            <ac:cxnSpMk id="3" creationId="{16E96478-4E61-0228-596B-61A30E328F0B}"/>
          </ac:cxnSpMkLst>
        </pc:cxnChg>
        <pc:cxnChg chg="add del mod">
          <ac:chgData name="Георгий Филатов" userId="4d04850807d9e2ae" providerId="LiveId" clId="{5CB46F73-88F4-4F55-891E-0D358C45B2D8}" dt="2022-09-14T14:38:32.322" v="2052" actId="478"/>
          <ac:cxnSpMkLst>
            <pc:docMk/>
            <pc:sldMk cId="2038452393" sldId="261"/>
            <ac:cxnSpMk id="6" creationId="{65550B07-AC4D-4D8D-E2E0-E869085BE13D}"/>
          </ac:cxnSpMkLst>
        </pc:cxnChg>
        <pc:cxnChg chg="add del mod">
          <ac:chgData name="Георгий Филатов" userId="4d04850807d9e2ae" providerId="LiveId" clId="{5CB46F73-88F4-4F55-891E-0D358C45B2D8}" dt="2022-09-14T14:35:58.647" v="2002" actId="478"/>
          <ac:cxnSpMkLst>
            <pc:docMk/>
            <pc:sldMk cId="2038452393" sldId="261"/>
            <ac:cxnSpMk id="9" creationId="{875137A7-B9C6-0C4C-4DC5-FF68B81173BB}"/>
          </ac:cxnSpMkLst>
        </pc:cxnChg>
        <pc:cxnChg chg="add del mod">
          <ac:chgData name="Георгий Филатов" userId="4d04850807d9e2ae" providerId="LiveId" clId="{5CB46F73-88F4-4F55-891E-0D358C45B2D8}" dt="2022-09-14T15:21:25.351" v="2337" actId="478"/>
          <ac:cxnSpMkLst>
            <pc:docMk/>
            <pc:sldMk cId="2038452393" sldId="261"/>
            <ac:cxnSpMk id="10" creationId="{18908396-8E22-4136-F472-52343A3425C4}"/>
          </ac:cxnSpMkLst>
        </pc:cxnChg>
        <pc:cxnChg chg="add del mod">
          <ac:chgData name="Георгий Филатов" userId="4d04850807d9e2ae" providerId="LiveId" clId="{5CB46F73-88F4-4F55-891E-0D358C45B2D8}" dt="2022-09-14T15:21:24.008" v="2336" actId="478"/>
          <ac:cxnSpMkLst>
            <pc:docMk/>
            <pc:sldMk cId="2038452393" sldId="261"/>
            <ac:cxnSpMk id="11" creationId="{11F4448C-3F54-8D65-A410-3D1EB11D3A94}"/>
          </ac:cxnSpMkLst>
        </pc:cxnChg>
        <pc:cxnChg chg="add del mod">
          <ac:chgData name="Георгий Филатов" userId="4d04850807d9e2ae" providerId="LiveId" clId="{5CB46F73-88F4-4F55-891E-0D358C45B2D8}" dt="2022-09-14T14:38:32.322" v="2052" actId="478"/>
          <ac:cxnSpMkLst>
            <pc:docMk/>
            <pc:sldMk cId="2038452393" sldId="261"/>
            <ac:cxnSpMk id="18" creationId="{CAF1C087-5344-A232-6D2B-B95DCF12DA41}"/>
          </ac:cxnSpMkLst>
        </pc:cxnChg>
        <pc:cxnChg chg="add del mod">
          <ac:chgData name="Георгий Филатов" userId="4d04850807d9e2ae" providerId="LiveId" clId="{5CB46F73-88F4-4F55-891E-0D358C45B2D8}" dt="2022-09-14T14:38:32.322" v="2052" actId="478"/>
          <ac:cxnSpMkLst>
            <pc:docMk/>
            <pc:sldMk cId="2038452393" sldId="261"/>
            <ac:cxnSpMk id="20" creationId="{721183C9-597C-9742-6787-28A0F1D6E8FD}"/>
          </ac:cxnSpMkLst>
        </pc:cxnChg>
        <pc:cxnChg chg="add del mod">
          <ac:chgData name="Георгий Филатов" userId="4d04850807d9e2ae" providerId="LiveId" clId="{5CB46F73-88F4-4F55-891E-0D358C45B2D8}" dt="2022-09-14T14:38:32.322" v="2052" actId="478"/>
          <ac:cxnSpMkLst>
            <pc:docMk/>
            <pc:sldMk cId="2038452393" sldId="261"/>
            <ac:cxnSpMk id="22" creationId="{D5F3A7B0-57CF-F080-6B6C-877528E28CE4}"/>
          </ac:cxnSpMkLst>
        </pc:cxnChg>
        <pc:cxnChg chg="add del mod">
          <ac:chgData name="Георгий Филатов" userId="4d04850807d9e2ae" providerId="LiveId" clId="{5CB46F73-88F4-4F55-891E-0D358C45B2D8}" dt="2022-09-14T14:38:32.322" v="2052" actId="478"/>
          <ac:cxnSpMkLst>
            <pc:docMk/>
            <pc:sldMk cId="2038452393" sldId="261"/>
            <ac:cxnSpMk id="24" creationId="{2645C58A-1750-23C2-85C1-CD03AAEF39EA}"/>
          </ac:cxnSpMkLst>
        </pc:cxnChg>
        <pc:cxnChg chg="add del mod">
          <ac:chgData name="Георгий Филатов" userId="4d04850807d9e2ae" providerId="LiveId" clId="{5CB46F73-88F4-4F55-891E-0D358C45B2D8}" dt="2022-09-14T14:38:32.322" v="2052" actId="478"/>
          <ac:cxnSpMkLst>
            <pc:docMk/>
            <pc:sldMk cId="2038452393" sldId="261"/>
            <ac:cxnSpMk id="25" creationId="{8DA1CD66-C91D-1273-7923-10723EFFBC0B}"/>
          </ac:cxnSpMkLst>
        </pc:cxnChg>
      </pc:sldChg>
      <pc:sldChg chg="addSp delSp modSp mod">
        <pc:chgData name="Георгий Филатов" userId="4d04850807d9e2ae" providerId="LiveId" clId="{5CB46F73-88F4-4F55-891E-0D358C45B2D8}" dt="2022-09-15T06:48:52.981" v="4220" actId="179"/>
        <pc:sldMkLst>
          <pc:docMk/>
          <pc:sldMk cId="1627404639" sldId="262"/>
        </pc:sldMkLst>
        <pc:spChg chg="del">
          <ac:chgData name="Георгий Филатов" userId="4d04850807d9e2ae" providerId="LiveId" clId="{5CB46F73-88F4-4F55-891E-0D358C45B2D8}" dt="2022-09-14T15:11:01.712" v="2330" actId="478"/>
          <ac:spMkLst>
            <pc:docMk/>
            <pc:sldMk cId="1627404639" sldId="262"/>
            <ac:spMk id="3" creationId="{1381E7DB-D298-8005-0516-068F7204F891}"/>
          </ac:spMkLst>
        </pc:spChg>
        <pc:spChg chg="mod">
          <ac:chgData name="Георгий Филатов" userId="4d04850807d9e2ae" providerId="LiveId" clId="{5CB46F73-88F4-4F55-891E-0D358C45B2D8}" dt="2022-09-15T05:36:32.466" v="3777" actId="1076"/>
          <ac:spMkLst>
            <pc:docMk/>
            <pc:sldMk cId="1627404639" sldId="262"/>
            <ac:spMk id="4" creationId="{87B904BD-2F66-EFBF-1372-A01C57697ECE}"/>
          </ac:spMkLst>
        </pc:spChg>
        <pc:spChg chg="add mod">
          <ac:chgData name="Георгий Филатов" userId="4d04850807d9e2ae" providerId="LiveId" clId="{5CB46F73-88F4-4F55-891E-0D358C45B2D8}" dt="2022-09-14T15:17:50.823" v="2333" actId="164"/>
          <ac:spMkLst>
            <pc:docMk/>
            <pc:sldMk cId="1627404639" sldId="262"/>
            <ac:spMk id="8" creationId="{0EF6260D-788E-735F-40DF-26752E680862}"/>
          </ac:spMkLst>
        </pc:spChg>
        <pc:spChg chg="add mod">
          <ac:chgData name="Георгий Филатов" userId="4d04850807d9e2ae" providerId="LiveId" clId="{5CB46F73-88F4-4F55-891E-0D358C45B2D8}" dt="2022-09-15T05:32:37.059" v="3685" actId="14100"/>
          <ac:spMkLst>
            <pc:docMk/>
            <pc:sldMk cId="1627404639" sldId="262"/>
            <ac:spMk id="10" creationId="{9813CF98-6072-8ED0-25BB-81B4D729DF1A}"/>
          </ac:spMkLst>
        </pc:spChg>
        <pc:spChg chg="del mod">
          <ac:chgData name="Георгий Филатов" userId="4d04850807d9e2ae" providerId="LiveId" clId="{5CB46F73-88F4-4F55-891E-0D358C45B2D8}" dt="2022-09-14T15:25:11.408" v="2467" actId="478"/>
          <ac:spMkLst>
            <pc:docMk/>
            <pc:sldMk cId="1627404639" sldId="262"/>
            <ac:spMk id="13" creationId="{AAEEAF1F-C07B-EC01-D818-C5934516BF73}"/>
          </ac:spMkLst>
        </pc:spChg>
        <pc:spChg chg="del mod">
          <ac:chgData name="Георгий Филатов" userId="4d04850807d9e2ae" providerId="LiveId" clId="{5CB46F73-88F4-4F55-891E-0D358C45B2D8}" dt="2022-09-14T15:38:43.775" v="2758" actId="21"/>
          <ac:spMkLst>
            <pc:docMk/>
            <pc:sldMk cId="1627404639" sldId="262"/>
            <ac:spMk id="15" creationId="{9E7B3367-440A-D589-3544-5D7BDD0CE7B0}"/>
          </ac:spMkLst>
        </pc:spChg>
        <pc:spChg chg="del mod">
          <ac:chgData name="Георгий Филатов" userId="4d04850807d9e2ae" providerId="LiveId" clId="{5CB46F73-88F4-4F55-891E-0D358C45B2D8}" dt="2022-09-14T15:38:43.775" v="2758" actId="21"/>
          <ac:spMkLst>
            <pc:docMk/>
            <pc:sldMk cId="1627404639" sldId="262"/>
            <ac:spMk id="17" creationId="{C65707C1-9581-6AFF-A363-2CBEEB065A14}"/>
          </ac:spMkLst>
        </pc:spChg>
        <pc:spChg chg="add mod">
          <ac:chgData name="Георгий Филатов" userId="4d04850807d9e2ae" providerId="LiveId" clId="{5CB46F73-88F4-4F55-891E-0D358C45B2D8}" dt="2022-09-15T06:48:52.981" v="4220" actId="179"/>
          <ac:spMkLst>
            <pc:docMk/>
            <pc:sldMk cId="1627404639" sldId="262"/>
            <ac:spMk id="20" creationId="{2C30C472-E2BF-D2EF-9889-3E86CC3E6B5B}"/>
          </ac:spMkLst>
        </pc:spChg>
        <pc:spChg chg="add del mod">
          <ac:chgData name="Георгий Филатов" userId="4d04850807d9e2ae" providerId="LiveId" clId="{5CB46F73-88F4-4F55-891E-0D358C45B2D8}" dt="2022-09-14T15:32:13.990" v="2498" actId="21"/>
          <ac:spMkLst>
            <pc:docMk/>
            <pc:sldMk cId="1627404639" sldId="262"/>
            <ac:spMk id="23" creationId="{AF77FA66-A1A4-D389-9082-6AA7F3632ACE}"/>
          </ac:spMkLst>
        </pc:spChg>
        <pc:spChg chg="add del mod">
          <ac:chgData name="Георгий Филатов" userId="4d04850807d9e2ae" providerId="LiveId" clId="{5CB46F73-88F4-4F55-891E-0D358C45B2D8}" dt="2022-09-14T15:32:13.990" v="2498" actId="21"/>
          <ac:spMkLst>
            <pc:docMk/>
            <pc:sldMk cId="1627404639" sldId="262"/>
            <ac:spMk id="25" creationId="{DCFEEF10-7D78-A734-8842-8B0E5A56D8CB}"/>
          </ac:spMkLst>
        </pc:spChg>
        <pc:spChg chg="add del mod">
          <ac:chgData name="Георгий Филатов" userId="4d04850807d9e2ae" providerId="LiveId" clId="{5CB46F73-88F4-4F55-891E-0D358C45B2D8}" dt="2022-09-14T15:32:13.990" v="2498" actId="21"/>
          <ac:spMkLst>
            <pc:docMk/>
            <pc:sldMk cId="1627404639" sldId="262"/>
            <ac:spMk id="27" creationId="{499C3283-ABF4-46F6-C8AA-05E4F34EC14C}"/>
          </ac:spMkLst>
        </pc:spChg>
        <pc:spChg chg="add del mod">
          <ac:chgData name="Георгий Филатов" userId="4d04850807d9e2ae" providerId="LiveId" clId="{5CB46F73-88F4-4F55-891E-0D358C45B2D8}" dt="2022-09-14T15:34:28.986" v="2543" actId="478"/>
          <ac:spMkLst>
            <pc:docMk/>
            <pc:sldMk cId="1627404639" sldId="262"/>
            <ac:spMk id="29" creationId="{D70949AA-26A6-A099-8595-E5BA39484B00}"/>
          </ac:spMkLst>
        </pc:spChg>
        <pc:spChg chg="add del mod">
          <ac:chgData name="Георгий Филатов" userId="4d04850807d9e2ae" providerId="LiveId" clId="{5CB46F73-88F4-4F55-891E-0D358C45B2D8}" dt="2022-09-14T15:40:35.857" v="2795" actId="478"/>
          <ac:spMkLst>
            <pc:docMk/>
            <pc:sldMk cId="1627404639" sldId="262"/>
            <ac:spMk id="31" creationId="{C4583D69-8C82-B748-72FC-1A94A51A86CF}"/>
          </ac:spMkLst>
        </pc:spChg>
        <pc:spChg chg="add del mod">
          <ac:chgData name="Георгий Филатов" userId="4d04850807d9e2ae" providerId="LiveId" clId="{5CB46F73-88F4-4F55-891E-0D358C45B2D8}" dt="2022-09-14T15:46:46.161" v="2833" actId="478"/>
          <ac:spMkLst>
            <pc:docMk/>
            <pc:sldMk cId="1627404639" sldId="262"/>
            <ac:spMk id="33" creationId="{217920E9-F252-42C0-C547-1E27686AD15B}"/>
          </ac:spMkLst>
        </pc:spChg>
        <pc:spChg chg="add mod ord topLvl">
          <ac:chgData name="Георгий Филатов" userId="4d04850807d9e2ae" providerId="LiveId" clId="{5CB46F73-88F4-4F55-891E-0D358C45B2D8}" dt="2022-09-15T05:30:41.235" v="3632" actId="164"/>
          <ac:spMkLst>
            <pc:docMk/>
            <pc:sldMk cId="1627404639" sldId="262"/>
            <ac:spMk id="35" creationId="{4869B9C4-853F-DD80-9CB5-50B320F8524E}"/>
          </ac:spMkLst>
        </pc:spChg>
        <pc:spChg chg="add del mod">
          <ac:chgData name="Георгий Филатов" userId="4d04850807d9e2ae" providerId="LiveId" clId="{5CB46F73-88F4-4F55-891E-0D358C45B2D8}" dt="2022-09-14T15:46:33.735" v="2829" actId="478"/>
          <ac:spMkLst>
            <pc:docMk/>
            <pc:sldMk cId="1627404639" sldId="262"/>
            <ac:spMk id="39" creationId="{9D2D8282-CC13-4B55-C8B5-04490CEE3B92}"/>
          </ac:spMkLst>
        </pc:spChg>
        <pc:spChg chg="add del mod">
          <ac:chgData name="Георгий Филатов" userId="4d04850807d9e2ae" providerId="LiveId" clId="{5CB46F73-88F4-4F55-891E-0D358C45B2D8}" dt="2022-09-14T16:25:12.201" v="3302" actId="478"/>
          <ac:spMkLst>
            <pc:docMk/>
            <pc:sldMk cId="1627404639" sldId="262"/>
            <ac:spMk id="44" creationId="{2A0A00D4-7B90-8203-29BE-B3A707441CD7}"/>
          </ac:spMkLst>
        </pc:spChg>
        <pc:spChg chg="add mod">
          <ac:chgData name="Георгий Филатов" userId="4d04850807d9e2ae" providerId="LiveId" clId="{5CB46F73-88F4-4F55-891E-0D358C45B2D8}" dt="2022-09-14T16:25:15.014" v="3303" actId="1076"/>
          <ac:spMkLst>
            <pc:docMk/>
            <pc:sldMk cId="1627404639" sldId="262"/>
            <ac:spMk id="46" creationId="{A28B8216-E85C-1C9B-C532-90103807FF1C}"/>
          </ac:spMkLst>
        </pc:spChg>
        <pc:spChg chg="add mod ord topLvl">
          <ac:chgData name="Георгий Филатов" userId="4d04850807d9e2ae" providerId="LiveId" clId="{5CB46F73-88F4-4F55-891E-0D358C45B2D8}" dt="2022-09-15T05:30:41.235" v="3632" actId="164"/>
          <ac:spMkLst>
            <pc:docMk/>
            <pc:sldMk cId="1627404639" sldId="262"/>
            <ac:spMk id="47" creationId="{458509CA-A628-DA3B-A3AF-726722A8132F}"/>
          </ac:spMkLst>
        </pc:spChg>
        <pc:grpChg chg="add mod">
          <ac:chgData name="Георгий Филатов" userId="4d04850807d9e2ae" providerId="LiveId" clId="{5CB46F73-88F4-4F55-891E-0D358C45B2D8}" dt="2022-09-15T05:29:54.894" v="3622" actId="164"/>
          <ac:grpSpMkLst>
            <pc:docMk/>
            <pc:sldMk cId="1627404639" sldId="262"/>
            <ac:grpSpMk id="2" creationId="{354343FB-6927-1B40-2E79-3CC247BBBB5C}"/>
          </ac:grpSpMkLst>
        </pc:grpChg>
        <pc:grpChg chg="add del mod">
          <ac:chgData name="Георгий Филатов" userId="4d04850807d9e2ae" providerId="LiveId" clId="{5CB46F73-88F4-4F55-891E-0D358C45B2D8}" dt="2022-09-15T05:30:32.698" v="3631" actId="165"/>
          <ac:grpSpMkLst>
            <pc:docMk/>
            <pc:sldMk cId="1627404639" sldId="262"/>
            <ac:grpSpMk id="3" creationId="{5E6E8D79-2D91-0AFF-2C38-862A7237A76F}"/>
          </ac:grpSpMkLst>
        </pc:grpChg>
        <pc:grpChg chg="add mod">
          <ac:chgData name="Георгий Филатов" userId="4d04850807d9e2ae" providerId="LiveId" clId="{5CB46F73-88F4-4F55-891E-0D358C45B2D8}" dt="2022-09-15T05:37:22.905" v="3784" actId="1076"/>
          <ac:grpSpMkLst>
            <pc:docMk/>
            <pc:sldMk cId="1627404639" sldId="262"/>
            <ac:grpSpMk id="6" creationId="{0790B078-8BD4-A8BD-C665-02EE07A77A78}"/>
          </ac:grpSpMkLst>
        </pc:grpChg>
        <pc:grpChg chg="add mod">
          <ac:chgData name="Георгий Филатов" userId="4d04850807d9e2ae" providerId="LiveId" clId="{5CB46F73-88F4-4F55-891E-0D358C45B2D8}" dt="2022-09-15T05:36:08.628" v="3772" actId="1076"/>
          <ac:grpSpMkLst>
            <pc:docMk/>
            <pc:sldMk cId="1627404639" sldId="262"/>
            <ac:grpSpMk id="12" creationId="{1B518DC0-BDE6-F3C1-8672-6653AF4D16EE}"/>
          </ac:grpSpMkLst>
        </pc:grpChg>
        <pc:grpChg chg="add mod">
          <ac:chgData name="Георгий Филатов" userId="4d04850807d9e2ae" providerId="LiveId" clId="{5CB46F73-88F4-4F55-891E-0D358C45B2D8}" dt="2022-09-15T05:37:23.258" v="3785" actId="1076"/>
          <ac:grpSpMkLst>
            <pc:docMk/>
            <pc:sldMk cId="1627404639" sldId="262"/>
            <ac:grpSpMk id="21" creationId="{9AC540AF-728A-D2AB-5D6C-A89ED12D24E1}"/>
          </ac:grpSpMkLst>
        </pc:grpChg>
        <pc:grpChg chg="add del mod">
          <ac:chgData name="Георгий Филатов" userId="4d04850807d9e2ae" providerId="LiveId" clId="{5CB46F73-88F4-4F55-891E-0D358C45B2D8}" dt="2022-09-14T15:46:52.702" v="2834" actId="165"/>
          <ac:grpSpMkLst>
            <pc:docMk/>
            <pc:sldMk cId="1627404639" sldId="262"/>
            <ac:grpSpMk id="40" creationId="{D28C6D94-567C-29F4-8CBC-0C5682AFBB75}"/>
          </ac:grpSpMkLst>
        </pc:grpChg>
        <pc:graphicFrameChg chg="add mod">
          <ac:chgData name="Георгий Филатов" userId="4d04850807d9e2ae" providerId="LiveId" clId="{5CB46F73-88F4-4F55-891E-0D358C45B2D8}" dt="2022-09-15T05:36:40.894" v="3780" actId="14100"/>
          <ac:graphicFrameMkLst>
            <pc:docMk/>
            <pc:sldMk cId="1627404639" sldId="262"/>
            <ac:graphicFrameMk id="42" creationId="{2AB29F8E-AC16-6D5C-65BB-A272AD0478F3}"/>
          </ac:graphicFrameMkLst>
        </pc:graphicFrameChg>
        <pc:picChg chg="add mod">
          <ac:chgData name="Георгий Филатов" userId="4d04850807d9e2ae" providerId="LiveId" clId="{5CB46F73-88F4-4F55-891E-0D358C45B2D8}" dt="2022-09-14T15:17:50.823" v="2333" actId="164"/>
          <ac:picMkLst>
            <pc:docMk/>
            <pc:sldMk cId="1627404639" sldId="262"/>
            <ac:picMk id="5" creationId="{6CA0E5EA-448F-E1C0-4BA6-0FEF03D7EE23}"/>
          </ac:picMkLst>
        </pc:picChg>
        <pc:picChg chg="del mod modCrop">
          <ac:chgData name="Георгий Филатов" userId="4d04850807d9e2ae" providerId="LiveId" clId="{5CB46F73-88F4-4F55-891E-0D358C45B2D8}" dt="2022-09-14T15:11:00.151" v="2329" actId="478"/>
          <ac:picMkLst>
            <pc:docMk/>
            <pc:sldMk cId="1627404639" sldId="262"/>
            <ac:picMk id="6" creationId="{F8C0C9DD-24CD-F98D-1A53-BFCA17933EDA}"/>
          </ac:picMkLst>
        </pc:picChg>
        <pc:picChg chg="del mod">
          <ac:chgData name="Георгий Филатов" userId="4d04850807d9e2ae" providerId="LiveId" clId="{5CB46F73-88F4-4F55-891E-0D358C45B2D8}" dt="2022-09-14T15:25:07.519" v="2464" actId="478"/>
          <ac:picMkLst>
            <pc:docMk/>
            <pc:sldMk cId="1627404639" sldId="262"/>
            <ac:picMk id="11" creationId="{BE1E7B4A-FC06-BEC3-20F6-CB86DC99380B}"/>
          </ac:picMkLst>
        </pc:picChg>
        <pc:picChg chg="add del mod">
          <ac:chgData name="Георгий Филатов" userId="4d04850807d9e2ae" providerId="LiveId" clId="{5CB46F73-88F4-4F55-891E-0D358C45B2D8}" dt="2022-09-14T15:38:43.775" v="2758" actId="21"/>
          <ac:picMkLst>
            <pc:docMk/>
            <pc:sldMk cId="1627404639" sldId="262"/>
            <ac:picMk id="16" creationId="{57AE78C0-9B43-A36F-4099-5F0F85B47A93}"/>
          </ac:picMkLst>
        </pc:picChg>
        <pc:picChg chg="add del mod">
          <ac:chgData name="Георгий Филатов" userId="4d04850807d9e2ae" providerId="LiveId" clId="{5CB46F73-88F4-4F55-891E-0D358C45B2D8}" dt="2022-09-14T15:32:13.990" v="2498" actId="21"/>
          <ac:picMkLst>
            <pc:docMk/>
            <pc:sldMk cId="1627404639" sldId="262"/>
            <ac:picMk id="19" creationId="{24D67FE7-F291-1B85-0327-1D27C4FFD21E}"/>
          </ac:picMkLst>
        </pc:picChg>
        <pc:picChg chg="add del mod">
          <ac:chgData name="Георгий Филатов" userId="4d04850807d9e2ae" providerId="LiveId" clId="{5CB46F73-88F4-4F55-891E-0D358C45B2D8}" dt="2022-09-14T15:32:13.990" v="2498" actId="21"/>
          <ac:picMkLst>
            <pc:docMk/>
            <pc:sldMk cId="1627404639" sldId="262"/>
            <ac:picMk id="21" creationId="{AC50DDAD-1A77-4204-34D0-CE048C2DE737}"/>
          </ac:picMkLst>
        </pc:picChg>
        <pc:picChg chg="add mod topLvl">
          <ac:chgData name="Георгий Филатов" userId="4d04850807d9e2ae" providerId="LiveId" clId="{5CB46F73-88F4-4F55-891E-0D358C45B2D8}" dt="2022-09-15T05:30:41.235" v="3632" actId="164"/>
          <ac:picMkLst>
            <pc:docMk/>
            <pc:sldMk cId="1627404639" sldId="262"/>
            <ac:picMk id="37" creationId="{799FD96B-81FF-720A-EE76-26B03CB4A9EF}"/>
          </ac:picMkLst>
        </pc:picChg>
        <pc:cxnChg chg="add mod">
          <ac:chgData name="Георгий Филатов" userId="4d04850807d9e2ae" providerId="LiveId" clId="{5CB46F73-88F4-4F55-891E-0D358C45B2D8}" dt="2022-09-15T05:36:08.628" v="3772" actId="1076"/>
          <ac:cxnSpMkLst>
            <pc:docMk/>
            <pc:sldMk cId="1627404639" sldId="262"/>
            <ac:cxnSpMk id="9" creationId="{325000F5-40B0-010C-CE3D-A6F991A73250}"/>
          </ac:cxnSpMkLst>
        </pc:cxnChg>
        <pc:cxnChg chg="add mod">
          <ac:chgData name="Георгий Филатов" userId="4d04850807d9e2ae" providerId="LiveId" clId="{5CB46F73-88F4-4F55-891E-0D358C45B2D8}" dt="2022-09-15T05:36:38.026" v="3778" actId="164"/>
          <ac:cxnSpMkLst>
            <pc:docMk/>
            <pc:sldMk cId="1627404639" sldId="262"/>
            <ac:cxnSpMk id="14" creationId="{0FDFD55A-2FB3-7799-C2A5-6428746CA752}"/>
          </ac:cxnSpMkLst>
        </pc:cxnChg>
        <pc:cxnChg chg="add del mod">
          <ac:chgData name="Георгий Филатов" userId="4d04850807d9e2ae" providerId="LiveId" clId="{5CB46F73-88F4-4F55-891E-0D358C45B2D8}" dt="2022-09-15T05:34:02.379" v="3715" actId="478"/>
          <ac:cxnSpMkLst>
            <pc:docMk/>
            <pc:sldMk cId="1627404639" sldId="262"/>
            <ac:cxnSpMk id="16" creationId="{6687BC4F-89E3-E06A-BA50-1C49AF2A2B19}"/>
          </ac:cxnSpMkLst>
        </pc:cxnChg>
        <pc:cxnChg chg="add mod">
          <ac:chgData name="Георгий Филатов" userId="4d04850807d9e2ae" providerId="LiveId" clId="{5CB46F73-88F4-4F55-891E-0D358C45B2D8}" dt="2022-09-15T05:36:38.026" v="3778" actId="164"/>
          <ac:cxnSpMkLst>
            <pc:docMk/>
            <pc:sldMk cId="1627404639" sldId="262"/>
            <ac:cxnSpMk id="18" creationId="{1B49C118-B0E8-99A7-8626-0C23FBCA56DF}"/>
          </ac:cxnSpMkLst>
        </pc:cxnChg>
      </pc:sldChg>
      <pc:sldChg chg="addSp delSp modSp mod">
        <pc:chgData name="Георгий Филатов" userId="4d04850807d9e2ae" providerId="LiveId" clId="{5CB46F73-88F4-4F55-891E-0D358C45B2D8}" dt="2022-09-15T06:51:31.803" v="4243" actId="2711"/>
        <pc:sldMkLst>
          <pc:docMk/>
          <pc:sldMk cId="3217331097" sldId="263"/>
        </pc:sldMkLst>
        <pc:spChg chg="add mod">
          <ac:chgData name="Георгий Филатов" userId="4d04850807d9e2ae" providerId="LiveId" clId="{5CB46F73-88F4-4F55-891E-0D358C45B2D8}" dt="2022-09-14T16:28:45.607" v="3349" actId="1076"/>
          <ac:spMkLst>
            <pc:docMk/>
            <pc:sldMk cId="3217331097" sldId="263"/>
            <ac:spMk id="3" creationId="{BBBB69CC-69DC-5E4D-F47D-659ED24C295E}"/>
          </ac:spMkLst>
        </pc:spChg>
        <pc:spChg chg="add mod ord">
          <ac:chgData name="Георгий Филатов" userId="4d04850807d9e2ae" providerId="LiveId" clId="{5CB46F73-88F4-4F55-891E-0D358C45B2D8}" dt="2022-09-15T05:38:42.750" v="3796" actId="167"/>
          <ac:spMkLst>
            <pc:docMk/>
            <pc:sldMk cId="3217331097" sldId="263"/>
            <ac:spMk id="5" creationId="{8A59F1EB-DAAA-A72D-EBD9-F3AAF6141132}"/>
          </ac:spMkLst>
        </pc:spChg>
        <pc:spChg chg="del mod">
          <ac:chgData name="Георгий Филатов" userId="4d04850807d9e2ae" providerId="LiveId" clId="{5CB46F73-88F4-4F55-891E-0D358C45B2D8}" dt="2022-09-14T16:28:42.346" v="3348" actId="478"/>
          <ac:spMkLst>
            <pc:docMk/>
            <pc:sldMk cId="3217331097" sldId="263"/>
            <ac:spMk id="5" creationId="{DD9D0217-33EB-ED53-1827-DBD1946AE765}"/>
          </ac:spMkLst>
        </pc:spChg>
        <pc:spChg chg="mod">
          <ac:chgData name="Георгий Филатов" userId="4d04850807d9e2ae" providerId="LiveId" clId="{5CB46F73-88F4-4F55-891E-0D358C45B2D8}" dt="2022-09-15T06:51:31.803" v="4243" actId="2711"/>
          <ac:spMkLst>
            <pc:docMk/>
            <pc:sldMk cId="3217331097" sldId="263"/>
            <ac:spMk id="6" creationId="{E7E83C2B-B614-89E6-0903-2F2BB3B34FC8}"/>
          </ac:spMkLst>
        </pc:spChg>
        <pc:spChg chg="add mod">
          <ac:chgData name="Георгий Филатов" userId="4d04850807d9e2ae" providerId="LiveId" clId="{5CB46F73-88F4-4F55-891E-0D358C45B2D8}" dt="2022-09-15T05:38:58.946" v="3797" actId="207"/>
          <ac:spMkLst>
            <pc:docMk/>
            <pc:sldMk cId="3217331097" sldId="263"/>
            <ac:spMk id="11" creationId="{3DB544E1-03C4-270E-8137-471279CB413F}"/>
          </ac:spMkLst>
        </pc:spChg>
        <pc:spChg chg="add mod">
          <ac:chgData name="Георгий Филатов" userId="4d04850807d9e2ae" providerId="LiveId" clId="{5CB46F73-88F4-4F55-891E-0D358C45B2D8}" dt="2022-09-15T05:39:10.007" v="3799" actId="2711"/>
          <ac:spMkLst>
            <pc:docMk/>
            <pc:sldMk cId="3217331097" sldId="263"/>
            <ac:spMk id="15" creationId="{59F55AC6-312A-D967-F5A4-4B0B87DC6ECB}"/>
          </ac:spMkLst>
        </pc:spChg>
        <pc:picChg chg="mod">
          <ac:chgData name="Георгий Филатов" userId="4d04850807d9e2ae" providerId="LiveId" clId="{5CB46F73-88F4-4F55-891E-0D358C45B2D8}" dt="2022-09-14T16:30:31.863" v="3384" actId="1076"/>
          <ac:picMkLst>
            <pc:docMk/>
            <pc:sldMk cId="3217331097" sldId="263"/>
            <ac:picMk id="7" creationId="{EE9BF842-7DF8-8F7B-00B3-1F268361711F}"/>
          </ac:picMkLst>
        </pc:picChg>
        <pc:picChg chg="mod">
          <ac:chgData name="Георгий Филатов" userId="4d04850807d9e2ae" providerId="LiveId" clId="{5CB46F73-88F4-4F55-891E-0D358C45B2D8}" dt="2022-09-14T16:30:29.303" v="3383" actId="1076"/>
          <ac:picMkLst>
            <pc:docMk/>
            <pc:sldMk cId="3217331097" sldId="263"/>
            <ac:picMk id="8" creationId="{8E1C9D3E-BBDF-B147-3EB0-DB4FF383A4C6}"/>
          </ac:picMkLst>
        </pc:picChg>
        <pc:picChg chg="del mod modCrop">
          <ac:chgData name="Георгий Филатов" userId="4d04850807d9e2ae" providerId="LiveId" clId="{5CB46F73-88F4-4F55-891E-0D358C45B2D8}" dt="2022-09-14T16:28:35.242" v="3344" actId="478"/>
          <ac:picMkLst>
            <pc:docMk/>
            <pc:sldMk cId="3217331097" sldId="263"/>
            <ac:picMk id="9" creationId="{970BF35D-4C5F-046C-38EB-C2F379AB444E}"/>
          </ac:picMkLst>
        </pc:picChg>
        <pc:picChg chg="add mod">
          <ac:chgData name="Георгий Филатов" userId="4d04850807d9e2ae" providerId="LiveId" clId="{5CB46F73-88F4-4F55-891E-0D358C45B2D8}" dt="2022-09-15T05:39:35.769" v="3802" actId="1440"/>
          <ac:picMkLst>
            <pc:docMk/>
            <pc:sldMk cId="3217331097" sldId="263"/>
            <ac:picMk id="13" creationId="{DE90BE08-9A02-B49D-88F6-AE7C81EF3523}"/>
          </ac:picMkLst>
        </pc:picChg>
      </pc:sldChg>
      <pc:sldChg chg="ord">
        <pc:chgData name="Георгий Филатов" userId="4d04850807d9e2ae" providerId="LiveId" clId="{5CB46F73-88F4-4F55-891E-0D358C45B2D8}" dt="2022-09-14T16:34:19.281" v="3446"/>
        <pc:sldMkLst>
          <pc:docMk/>
          <pc:sldMk cId="1450556983" sldId="264"/>
        </pc:sldMkLst>
      </pc:sldChg>
      <pc:sldChg chg="addSp delSp modSp mod">
        <pc:chgData name="Георгий Филатов" userId="4d04850807d9e2ae" providerId="LiveId" clId="{5CB46F73-88F4-4F55-891E-0D358C45B2D8}" dt="2022-09-15T07:07:54.519" v="4270" actId="20577"/>
        <pc:sldMkLst>
          <pc:docMk/>
          <pc:sldMk cId="2722149037" sldId="329"/>
        </pc:sldMkLst>
        <pc:spChg chg="add mod ord topLvl">
          <ac:chgData name="Георгий Филатов" userId="4d04850807d9e2ae" providerId="LiveId" clId="{5CB46F73-88F4-4F55-891E-0D358C45B2D8}" dt="2022-09-15T07:07:54.519" v="4270" actId="20577"/>
          <ac:spMkLst>
            <pc:docMk/>
            <pc:sldMk cId="2722149037" sldId="329"/>
            <ac:spMk id="3" creationId="{4EC29D30-8F01-8C05-5C04-43097B16C142}"/>
          </ac:spMkLst>
        </pc:spChg>
        <pc:spChg chg="mod">
          <ac:chgData name="Георгий Филатов" userId="4d04850807d9e2ae" providerId="LiveId" clId="{5CB46F73-88F4-4F55-891E-0D358C45B2D8}" dt="2022-09-15T06:21:35.920" v="4110" actId="688"/>
          <ac:spMkLst>
            <pc:docMk/>
            <pc:sldMk cId="2722149037" sldId="329"/>
            <ac:spMk id="4" creationId="{F19FDC1D-CCA4-4CE5-A13F-9AAB0BB79DB7}"/>
          </ac:spMkLst>
        </pc:spChg>
        <pc:spChg chg="del mod">
          <ac:chgData name="Георгий Филатов" userId="4d04850807d9e2ae" providerId="LiveId" clId="{5CB46F73-88F4-4F55-891E-0D358C45B2D8}" dt="2022-09-14T16:32:25.154" v="3407" actId="478"/>
          <ac:spMkLst>
            <pc:docMk/>
            <pc:sldMk cId="2722149037" sldId="329"/>
            <ac:spMk id="5" creationId="{E3458E6B-EB77-4817-B5CC-241E16BF3A2E}"/>
          </ac:spMkLst>
        </pc:spChg>
        <pc:spChg chg="mod">
          <ac:chgData name="Георгий Филатов" userId="4d04850807d9e2ae" providerId="LiveId" clId="{5CB46F73-88F4-4F55-891E-0D358C45B2D8}" dt="2022-09-15T06:47:34.229" v="4211" actId="12"/>
          <ac:spMkLst>
            <pc:docMk/>
            <pc:sldMk cId="2722149037" sldId="329"/>
            <ac:spMk id="6" creationId="{D2F1E008-9AC3-4D2B-AC80-4EF1B5D591F7}"/>
          </ac:spMkLst>
        </pc:spChg>
        <pc:spChg chg="add mod topLvl">
          <ac:chgData name="Георгий Филатов" userId="4d04850807d9e2ae" providerId="LiveId" clId="{5CB46F73-88F4-4F55-891E-0D358C45B2D8}" dt="2022-09-14T16:33:08.185" v="3416" actId="207"/>
          <ac:spMkLst>
            <pc:docMk/>
            <pc:sldMk cId="2722149037" sldId="329"/>
            <ac:spMk id="9" creationId="{CB4391F9-F1A3-D0DF-09AD-4BB80A8F9802}"/>
          </ac:spMkLst>
        </pc:spChg>
        <pc:spChg chg="add mod">
          <ac:chgData name="Георгий Филатов" userId="4d04850807d9e2ae" providerId="LiveId" clId="{5CB46F73-88F4-4F55-891E-0D358C45B2D8}" dt="2022-09-15T07:06:34.699" v="4247" actId="20577"/>
          <ac:spMkLst>
            <pc:docMk/>
            <pc:sldMk cId="2722149037" sldId="329"/>
            <ac:spMk id="15" creationId="{933DECAE-56F1-565D-FBDF-6484C54C12EF}"/>
          </ac:spMkLst>
        </pc:spChg>
        <pc:spChg chg="add mod">
          <ac:chgData name="Георгий Филатов" userId="4d04850807d9e2ae" providerId="LiveId" clId="{5CB46F73-88F4-4F55-891E-0D358C45B2D8}" dt="2022-09-14T16:18:14.672" v="3101" actId="14100"/>
          <ac:spMkLst>
            <pc:docMk/>
            <pc:sldMk cId="2722149037" sldId="329"/>
            <ac:spMk id="19" creationId="{90118D20-E1A1-7416-2AB3-071465CFAA7A}"/>
          </ac:spMkLst>
        </pc:spChg>
        <pc:spChg chg="add mod">
          <ac:chgData name="Георгий Филатов" userId="4d04850807d9e2ae" providerId="LiveId" clId="{5CB46F73-88F4-4F55-891E-0D358C45B2D8}" dt="2022-09-14T16:33:30.151" v="3428" actId="1076"/>
          <ac:spMkLst>
            <pc:docMk/>
            <pc:sldMk cId="2722149037" sldId="329"/>
            <ac:spMk id="21" creationId="{5451D2DD-072E-2E7F-0550-4F7B7C953AB0}"/>
          </ac:spMkLst>
        </pc:spChg>
        <pc:spChg chg="add del mod">
          <ac:chgData name="Георгий Филатов" userId="4d04850807d9e2ae" providerId="LiveId" clId="{5CB46F73-88F4-4F55-891E-0D358C45B2D8}" dt="2022-09-14T15:55:53.795" v="2921" actId="21"/>
          <ac:spMkLst>
            <pc:docMk/>
            <pc:sldMk cId="2722149037" sldId="329"/>
            <ac:spMk id="23" creationId="{B9D8DEB8-EE25-1376-2035-5CC97C56DB3E}"/>
          </ac:spMkLst>
        </pc:spChg>
        <pc:spChg chg="add mod">
          <ac:chgData name="Георгий Филатов" userId="4d04850807d9e2ae" providerId="LiveId" clId="{5CB46F73-88F4-4F55-891E-0D358C45B2D8}" dt="2022-09-14T16:18:16.935" v="3102" actId="14100"/>
          <ac:spMkLst>
            <pc:docMk/>
            <pc:sldMk cId="2722149037" sldId="329"/>
            <ac:spMk id="25" creationId="{DD230A78-1206-6DEA-8D65-A2ADE88CB31F}"/>
          </ac:spMkLst>
        </pc:spChg>
        <pc:spChg chg="add mod">
          <ac:chgData name="Георгий Филатов" userId="4d04850807d9e2ae" providerId="LiveId" clId="{5CB46F73-88F4-4F55-891E-0D358C45B2D8}" dt="2022-09-14T16:33:13.039" v="3417" actId="692"/>
          <ac:spMkLst>
            <pc:docMk/>
            <pc:sldMk cId="2722149037" sldId="329"/>
            <ac:spMk id="29" creationId="{84A61D76-9C89-4A5E-2552-DE0C9EF91AE5}"/>
          </ac:spMkLst>
        </pc:spChg>
        <pc:spChg chg="add mod">
          <ac:chgData name="Георгий Филатов" userId="4d04850807d9e2ae" providerId="LiveId" clId="{5CB46F73-88F4-4F55-891E-0D358C45B2D8}" dt="2022-09-14T16:32:46.573" v="3415" actId="1036"/>
          <ac:spMkLst>
            <pc:docMk/>
            <pc:sldMk cId="2722149037" sldId="329"/>
            <ac:spMk id="32" creationId="{45C2F0A4-9A3B-2CCB-847C-D9954A1253CA}"/>
          </ac:spMkLst>
        </pc:spChg>
        <pc:grpChg chg="add del mod">
          <ac:chgData name="Георгий Филатов" userId="4d04850807d9e2ae" providerId="LiveId" clId="{5CB46F73-88F4-4F55-891E-0D358C45B2D8}" dt="2022-09-14T16:16:41.254" v="3064" actId="165"/>
          <ac:grpSpMkLst>
            <pc:docMk/>
            <pc:sldMk cId="2722149037" sldId="329"/>
            <ac:grpSpMk id="26" creationId="{B0A785B8-F7F8-0F21-A007-C840306328C2}"/>
          </ac:grpSpMkLst>
        </pc:grpChg>
        <pc:grpChg chg="add mod">
          <ac:chgData name="Георгий Филатов" userId="4d04850807d9e2ae" providerId="LiveId" clId="{5CB46F73-88F4-4F55-891E-0D358C45B2D8}" dt="2022-09-14T16:18:12.623" v="3100" actId="14100"/>
          <ac:grpSpMkLst>
            <pc:docMk/>
            <pc:sldMk cId="2722149037" sldId="329"/>
            <ac:grpSpMk id="27" creationId="{8BF93D8B-D0AC-0CAF-1143-7464F88D1B9A}"/>
          </ac:grpSpMkLst>
        </pc:grpChg>
        <pc:grpChg chg="add mod">
          <ac:chgData name="Георгий Филатов" userId="4d04850807d9e2ae" providerId="LiveId" clId="{5CB46F73-88F4-4F55-891E-0D358C45B2D8}" dt="2022-09-14T16:16:50.303" v="3066" actId="1076"/>
          <ac:grpSpMkLst>
            <pc:docMk/>
            <pc:sldMk cId="2722149037" sldId="329"/>
            <ac:grpSpMk id="30" creationId="{F0D3BD28-1F9D-0C2C-E7EE-B58245932C4E}"/>
          </ac:grpSpMkLst>
        </pc:grpChg>
        <pc:graphicFrameChg chg="mod modGraphic">
          <ac:chgData name="Георгий Филатов" userId="4d04850807d9e2ae" providerId="LiveId" clId="{5CB46F73-88F4-4F55-891E-0D358C45B2D8}" dt="2022-09-14T16:32:33.655" v="3410" actId="1076"/>
          <ac:graphicFrameMkLst>
            <pc:docMk/>
            <pc:sldMk cId="2722149037" sldId="329"/>
            <ac:graphicFrameMk id="7" creationId="{F20BB6E9-8607-408B-A2BA-6A9D8891A9FB}"/>
          </ac:graphicFrameMkLst>
        </pc:graphicFrameChg>
        <pc:picChg chg="add mod topLvl modCrop">
          <ac:chgData name="Георгий Филатов" userId="4d04850807d9e2ae" providerId="LiveId" clId="{5CB46F73-88F4-4F55-891E-0D358C45B2D8}" dt="2022-09-14T16:33:23.618" v="3427" actId="692"/>
          <ac:picMkLst>
            <pc:docMk/>
            <pc:sldMk cId="2722149037" sldId="329"/>
            <ac:picMk id="11" creationId="{1F874C9C-5587-E8FE-BD0A-33CAE81F4152}"/>
          </ac:picMkLst>
        </pc:picChg>
        <pc:picChg chg="add mod">
          <ac:chgData name="Георгий Филатов" userId="4d04850807d9e2ae" providerId="LiveId" clId="{5CB46F73-88F4-4F55-891E-0D358C45B2D8}" dt="2022-09-15T05:28:58.997" v="3617" actId="692"/>
          <ac:picMkLst>
            <pc:docMk/>
            <pc:sldMk cId="2722149037" sldId="329"/>
            <ac:picMk id="17" creationId="{008E8EE7-5A9E-2E64-57F0-4356EEC60979}"/>
          </ac:picMkLst>
        </pc:picChg>
      </pc:sldChg>
      <pc:sldChg chg="addSp delSp modSp mod">
        <pc:chgData name="Георгий Филатов" userId="4d04850807d9e2ae" providerId="LiveId" clId="{5CB46F73-88F4-4F55-891E-0D358C45B2D8}" dt="2022-09-15T06:48:02.162" v="4215" actId="20577"/>
        <pc:sldMkLst>
          <pc:docMk/>
          <pc:sldMk cId="3766826073" sldId="330"/>
        </pc:sldMkLst>
        <pc:spChg chg="mod">
          <ac:chgData name="Георгий Филатов" userId="4d04850807d9e2ae" providerId="LiveId" clId="{5CB46F73-88F4-4F55-891E-0D358C45B2D8}" dt="2022-09-15T05:44:04.715" v="3844" actId="1076"/>
          <ac:spMkLst>
            <pc:docMk/>
            <pc:sldMk cId="3766826073" sldId="330"/>
            <ac:spMk id="2" creationId="{3EE4451A-48C5-4176-D204-ACAB511B17A0}"/>
          </ac:spMkLst>
        </pc:spChg>
        <pc:spChg chg="add mod ord">
          <ac:chgData name="Георгий Филатов" userId="4d04850807d9e2ae" providerId="LiveId" clId="{5CB46F73-88F4-4F55-891E-0D358C45B2D8}" dt="2022-09-15T05:46:09.639" v="3872" actId="1076"/>
          <ac:spMkLst>
            <pc:docMk/>
            <pc:sldMk cId="3766826073" sldId="330"/>
            <ac:spMk id="3" creationId="{9EA66108-2A76-5CD8-A89A-1383F361A383}"/>
          </ac:spMkLst>
        </pc:spChg>
        <pc:spChg chg="del">
          <ac:chgData name="Георгий Филатов" userId="4d04850807d9e2ae" providerId="LiveId" clId="{5CB46F73-88F4-4F55-891E-0D358C45B2D8}" dt="2022-09-14T12:58:55.316" v="1135" actId="478"/>
          <ac:spMkLst>
            <pc:docMk/>
            <pc:sldMk cId="3766826073" sldId="330"/>
            <ac:spMk id="4" creationId="{1921260E-F3E7-CBF2-B0C6-6E4C2014B55A}"/>
          </ac:spMkLst>
        </pc:spChg>
        <pc:spChg chg="add mod">
          <ac:chgData name="Георгий Филатов" userId="4d04850807d9e2ae" providerId="LiveId" clId="{5CB46F73-88F4-4F55-891E-0D358C45B2D8}" dt="2022-09-14T13:31:54.492" v="1472" actId="20577"/>
          <ac:spMkLst>
            <pc:docMk/>
            <pc:sldMk cId="3766826073" sldId="330"/>
            <ac:spMk id="5" creationId="{FF6333DE-477D-E453-CD99-186FA5E5430C}"/>
          </ac:spMkLst>
        </pc:spChg>
        <pc:spChg chg="add mod">
          <ac:chgData name="Георгий Филатов" userId="4d04850807d9e2ae" providerId="LiveId" clId="{5CB46F73-88F4-4F55-891E-0D358C45B2D8}" dt="2022-09-15T05:44:13.763" v="3845" actId="1076"/>
          <ac:spMkLst>
            <pc:docMk/>
            <pc:sldMk cId="3766826073" sldId="330"/>
            <ac:spMk id="6" creationId="{786440E9-09D7-E720-351D-9A9EA45509AE}"/>
          </ac:spMkLst>
        </pc:spChg>
        <pc:spChg chg="add mod">
          <ac:chgData name="Георгий Филатов" userId="4d04850807d9e2ae" providerId="LiveId" clId="{5CB46F73-88F4-4F55-891E-0D358C45B2D8}" dt="2022-09-15T06:48:02.162" v="4215" actId="20577"/>
          <ac:spMkLst>
            <pc:docMk/>
            <pc:sldMk cId="3766826073" sldId="330"/>
            <ac:spMk id="7" creationId="{5EF88E43-ED31-8877-7804-3E20AD1FD57B}"/>
          </ac:spMkLst>
        </pc:spChg>
        <pc:spChg chg="add mod">
          <ac:chgData name="Георгий Филатов" userId="4d04850807d9e2ae" providerId="LiveId" clId="{5CB46F73-88F4-4F55-891E-0D358C45B2D8}" dt="2022-09-15T05:45:24.569" v="3864" actId="692"/>
          <ac:spMkLst>
            <pc:docMk/>
            <pc:sldMk cId="3766826073" sldId="330"/>
            <ac:spMk id="8" creationId="{2A22A3EF-2BE5-DB00-D0B9-47BCDA81E90F}"/>
          </ac:spMkLst>
        </pc:spChg>
        <pc:spChg chg="del">
          <ac:chgData name="Георгий Филатов" userId="4d04850807d9e2ae" providerId="LiveId" clId="{5CB46F73-88F4-4F55-891E-0D358C45B2D8}" dt="2022-09-14T11:43:29.827" v="1043" actId="478"/>
          <ac:spMkLst>
            <pc:docMk/>
            <pc:sldMk cId="3766826073" sldId="330"/>
            <ac:spMk id="8" creationId="{F84BF550-BA2D-7836-90C7-107E0B0526B7}"/>
          </ac:spMkLst>
        </pc:spChg>
        <pc:spChg chg="mod">
          <ac:chgData name="Георгий Филатов" userId="4d04850807d9e2ae" providerId="LiveId" clId="{5CB46F73-88F4-4F55-891E-0D358C45B2D8}" dt="2022-09-15T06:07:27.503" v="4007" actId="123"/>
          <ac:spMkLst>
            <pc:docMk/>
            <pc:sldMk cId="3766826073" sldId="330"/>
            <ac:spMk id="10" creationId="{BBE91986-0F9C-DF9C-7FC3-44BA88E848D4}"/>
          </ac:spMkLst>
        </pc:spChg>
        <pc:spChg chg="mod">
          <ac:chgData name="Георгий Филатов" userId="4d04850807d9e2ae" providerId="LiveId" clId="{5CB46F73-88F4-4F55-891E-0D358C45B2D8}" dt="2022-09-15T06:07:39.951" v="4009" actId="122"/>
          <ac:spMkLst>
            <pc:docMk/>
            <pc:sldMk cId="3766826073" sldId="330"/>
            <ac:spMk id="11" creationId="{A13D3008-407E-81FE-F1E0-233328C8A9CA}"/>
          </ac:spMkLst>
        </pc:spChg>
        <pc:spChg chg="mod">
          <ac:chgData name="Георгий Филатов" userId="4d04850807d9e2ae" providerId="LiveId" clId="{5CB46F73-88F4-4F55-891E-0D358C45B2D8}" dt="2022-09-14T13:37:34.430" v="1630" actId="404"/>
          <ac:spMkLst>
            <pc:docMk/>
            <pc:sldMk cId="3766826073" sldId="330"/>
            <ac:spMk id="14" creationId="{94E073F4-EB86-A00A-C4F7-1E85401D8E7A}"/>
          </ac:spMkLst>
        </pc:spChg>
        <pc:spChg chg="mod">
          <ac:chgData name="Георгий Филатов" userId="4d04850807d9e2ae" providerId="LiveId" clId="{5CB46F73-88F4-4F55-891E-0D358C45B2D8}" dt="2022-09-14T13:27:51.900" v="1252" actId="1076"/>
          <ac:spMkLst>
            <pc:docMk/>
            <pc:sldMk cId="3766826073" sldId="330"/>
            <ac:spMk id="16" creationId="{1E924E88-D14A-A050-76A9-9FC632DE5162}"/>
          </ac:spMkLst>
        </pc:spChg>
        <pc:spChg chg="mod">
          <ac:chgData name="Георгий Филатов" userId="4d04850807d9e2ae" providerId="LiveId" clId="{5CB46F73-88F4-4F55-891E-0D358C45B2D8}" dt="2022-09-14T13:39:38.702" v="1646" actId="403"/>
          <ac:spMkLst>
            <pc:docMk/>
            <pc:sldMk cId="3766826073" sldId="330"/>
            <ac:spMk id="17" creationId="{6422364D-4A94-3FBB-F495-DEB0A1BF69EE}"/>
          </ac:spMkLst>
        </pc:spChg>
        <pc:spChg chg="del">
          <ac:chgData name="Георгий Филатов" userId="4d04850807d9e2ae" providerId="LiveId" clId="{5CB46F73-88F4-4F55-891E-0D358C45B2D8}" dt="2022-09-14T13:27:25.325" v="1242" actId="478"/>
          <ac:spMkLst>
            <pc:docMk/>
            <pc:sldMk cId="3766826073" sldId="330"/>
            <ac:spMk id="19" creationId="{40DDA4D5-3980-503C-F720-B407D6D43B1C}"/>
          </ac:spMkLst>
        </pc:spChg>
        <pc:picChg chg="mod">
          <ac:chgData name="Георгий Филатов" userId="4d04850807d9e2ae" providerId="LiveId" clId="{5CB46F73-88F4-4F55-891E-0D358C45B2D8}" dt="2022-09-15T05:44:13.763" v="3845" actId="1076"/>
          <ac:picMkLst>
            <pc:docMk/>
            <pc:sldMk cId="3766826073" sldId="330"/>
            <ac:picMk id="9" creationId="{40847CEE-A1C9-DD5F-7DB8-67C688320AD0}"/>
          </ac:picMkLst>
        </pc:picChg>
        <pc:picChg chg="del mod">
          <ac:chgData name="Георгий Филатов" userId="4d04850807d9e2ae" providerId="LiveId" clId="{5CB46F73-88F4-4F55-891E-0D358C45B2D8}" dt="2022-09-14T13:35:32.702" v="1610" actId="478"/>
          <ac:picMkLst>
            <pc:docMk/>
            <pc:sldMk cId="3766826073" sldId="330"/>
            <ac:picMk id="13" creationId="{007EDF5B-C686-8FCD-6D36-201F178AA570}"/>
          </ac:picMkLst>
        </pc:picChg>
        <pc:picChg chg="mod">
          <ac:chgData name="Георгий Филатов" userId="4d04850807d9e2ae" providerId="LiveId" clId="{5CB46F73-88F4-4F55-891E-0D358C45B2D8}" dt="2022-09-15T05:44:41.787" v="3854" actId="1076"/>
          <ac:picMkLst>
            <pc:docMk/>
            <pc:sldMk cId="3766826073" sldId="330"/>
            <ac:picMk id="15" creationId="{BBAAF59C-B574-D924-3A8B-FAB6FCCE74EF}"/>
          </ac:picMkLst>
        </pc:picChg>
        <pc:cxnChg chg="mod">
          <ac:chgData name="Георгий Филатов" userId="4d04850807d9e2ae" providerId="LiveId" clId="{5CB46F73-88F4-4F55-891E-0D358C45B2D8}" dt="2022-09-15T05:44:13.763" v="3845" actId="1076"/>
          <ac:cxnSpMkLst>
            <pc:docMk/>
            <pc:sldMk cId="3766826073" sldId="330"/>
            <ac:cxnSpMk id="20" creationId="{93FF81EE-741A-B38F-96CF-874E13CD8A2D}"/>
          </ac:cxnSpMkLst>
        </pc:cxnChg>
      </pc:sldChg>
      <pc:sldChg chg="addSp delSp modSp mod">
        <pc:chgData name="Георгий Филатов" userId="4d04850807d9e2ae" providerId="LiveId" clId="{5CB46F73-88F4-4F55-891E-0D358C45B2D8}" dt="2022-09-15T07:10:24.727" v="4294" actId="14100"/>
        <pc:sldMkLst>
          <pc:docMk/>
          <pc:sldMk cId="3555301375" sldId="332"/>
        </pc:sldMkLst>
        <pc:spChg chg="mod">
          <ac:chgData name="Георгий Филатов" userId="4d04850807d9e2ae" providerId="LiveId" clId="{5CB46F73-88F4-4F55-891E-0D358C45B2D8}" dt="2022-09-14T08:32:16.920" v="1012" actId="1076"/>
          <ac:spMkLst>
            <pc:docMk/>
            <pc:sldMk cId="3555301375" sldId="332"/>
            <ac:spMk id="2" creationId="{F51E6D63-E1B0-4E46-AE6E-EC77E17187DA}"/>
          </ac:spMkLst>
        </pc:spChg>
        <pc:spChg chg="mod">
          <ac:chgData name="Георгий Филатов" userId="4d04850807d9e2ae" providerId="LiveId" clId="{5CB46F73-88F4-4F55-891E-0D358C45B2D8}" dt="2022-09-14T11:43:41.201" v="1045" actId="14100"/>
          <ac:spMkLst>
            <pc:docMk/>
            <pc:sldMk cId="3555301375" sldId="332"/>
            <ac:spMk id="4" creationId="{06BA7470-4CAF-4836-A5A8-124A6F746B4B}"/>
          </ac:spMkLst>
        </pc:spChg>
        <pc:spChg chg="mod">
          <ac:chgData name="Георгий Филатов" userId="4d04850807d9e2ae" providerId="LiveId" clId="{5CB46F73-88F4-4F55-891E-0D358C45B2D8}" dt="2022-09-15T07:09:06.183" v="4271" actId="1076"/>
          <ac:spMkLst>
            <pc:docMk/>
            <pc:sldMk cId="3555301375" sldId="332"/>
            <ac:spMk id="6" creationId="{DCF0EF1E-EC99-D5F9-23A9-CB6DB84003AC}"/>
          </ac:spMkLst>
        </pc:spChg>
        <pc:spChg chg="mod">
          <ac:chgData name="Георгий Филатов" userId="4d04850807d9e2ae" providerId="LiveId" clId="{5CB46F73-88F4-4F55-891E-0D358C45B2D8}" dt="2022-09-15T06:44:40.293" v="4177" actId="1076"/>
          <ac:spMkLst>
            <pc:docMk/>
            <pc:sldMk cId="3555301375" sldId="332"/>
            <ac:spMk id="7" creationId="{CDC6585D-8BF8-4988-B604-4E7BC63D816B}"/>
          </ac:spMkLst>
        </pc:spChg>
        <pc:spChg chg="mod">
          <ac:chgData name="Георгий Филатов" userId="4d04850807d9e2ae" providerId="LiveId" clId="{5CB46F73-88F4-4F55-891E-0D358C45B2D8}" dt="2022-09-15T06:45:02.197" v="4179" actId="1076"/>
          <ac:spMkLst>
            <pc:docMk/>
            <pc:sldMk cId="3555301375" sldId="332"/>
            <ac:spMk id="9" creationId="{21959414-0301-617A-9FC1-F442DB03316A}"/>
          </ac:spMkLst>
        </pc:spChg>
        <pc:spChg chg="add mod">
          <ac:chgData name="Георгий Филатов" userId="4d04850807d9e2ae" providerId="LiveId" clId="{5CB46F73-88F4-4F55-891E-0D358C45B2D8}" dt="2022-09-15T06:45:20.301" v="4188" actId="692"/>
          <ac:spMkLst>
            <pc:docMk/>
            <pc:sldMk cId="3555301375" sldId="332"/>
            <ac:spMk id="10" creationId="{2BD0ADA3-3E45-A74C-C0AE-0CF60F1AEE8E}"/>
          </ac:spMkLst>
        </pc:spChg>
        <pc:spChg chg="add del mod ord">
          <ac:chgData name="Георгий Филатов" userId="4d04850807d9e2ae" providerId="LiveId" clId="{5CB46F73-88F4-4F55-891E-0D358C45B2D8}" dt="2022-09-14T08:32:16.920" v="1012" actId="1076"/>
          <ac:spMkLst>
            <pc:docMk/>
            <pc:sldMk cId="3555301375" sldId="332"/>
            <ac:spMk id="11" creationId="{2C1EABE2-2715-ABB3-EE64-6F655E2E2596}"/>
          </ac:spMkLst>
        </pc:spChg>
        <pc:spChg chg="mod">
          <ac:chgData name="Георгий Филатов" userId="4d04850807d9e2ae" providerId="LiveId" clId="{5CB46F73-88F4-4F55-891E-0D358C45B2D8}" dt="2022-09-15T07:10:24.727" v="4294" actId="14100"/>
          <ac:spMkLst>
            <pc:docMk/>
            <pc:sldMk cId="3555301375" sldId="332"/>
            <ac:spMk id="12" creationId="{6735537E-A04A-42E0-994A-D94872A5CD46}"/>
          </ac:spMkLst>
        </pc:spChg>
        <pc:spChg chg="mod">
          <ac:chgData name="Георгий Филатов" userId="4d04850807d9e2ae" providerId="LiveId" clId="{5CB46F73-88F4-4F55-891E-0D358C45B2D8}" dt="2022-09-15T07:10:13.998" v="4291" actId="20577"/>
          <ac:spMkLst>
            <pc:docMk/>
            <pc:sldMk cId="3555301375" sldId="332"/>
            <ac:spMk id="13" creationId="{97B3D7CD-A5CF-4419-9A7D-7682AA89FC90}"/>
          </ac:spMkLst>
        </pc:spChg>
        <pc:spChg chg="add del mod">
          <ac:chgData name="Георгий Филатов" userId="4d04850807d9e2ae" providerId="LiveId" clId="{5CB46F73-88F4-4F55-891E-0D358C45B2D8}" dt="2022-09-15T07:09:28.517" v="4278" actId="14100"/>
          <ac:spMkLst>
            <pc:docMk/>
            <pc:sldMk cId="3555301375" sldId="332"/>
            <ac:spMk id="14" creationId="{762CEC10-A632-5652-0012-E85D08673A32}"/>
          </ac:spMkLst>
        </pc:spChg>
        <pc:spChg chg="add mod">
          <ac:chgData name="Георгий Филатов" userId="4d04850807d9e2ae" providerId="LiveId" clId="{5CB46F73-88F4-4F55-891E-0D358C45B2D8}" dt="2022-09-15T07:09:06.183" v="4271" actId="1076"/>
          <ac:spMkLst>
            <pc:docMk/>
            <pc:sldMk cId="3555301375" sldId="332"/>
            <ac:spMk id="15" creationId="{58404925-55C7-34FE-9884-89BF8B00ADC0}"/>
          </ac:spMkLst>
        </pc:spChg>
        <pc:spChg chg="del mod">
          <ac:chgData name="Георгий Филатов" userId="4d04850807d9e2ae" providerId="LiveId" clId="{5CB46F73-88F4-4F55-891E-0D358C45B2D8}" dt="2022-09-13T08:13:49.703" v="708" actId="478"/>
          <ac:spMkLst>
            <pc:docMk/>
            <pc:sldMk cId="3555301375" sldId="332"/>
            <ac:spMk id="17" creationId="{0D2E1C13-0095-43DB-99D7-1DB8A42B6399}"/>
          </ac:spMkLst>
        </pc:spChg>
        <pc:spChg chg="del mod">
          <ac:chgData name="Георгий Филатов" userId="4d04850807d9e2ae" providerId="LiveId" clId="{5CB46F73-88F4-4F55-891E-0D358C45B2D8}" dt="2022-09-14T08:19:35.268" v="941" actId="478"/>
          <ac:spMkLst>
            <pc:docMk/>
            <pc:sldMk cId="3555301375" sldId="332"/>
            <ac:spMk id="19" creationId="{960E714C-01B8-E42D-FD41-27055F04D92E}"/>
          </ac:spMkLst>
        </pc:spChg>
        <pc:spChg chg="del mod">
          <ac:chgData name="Георгий Филатов" userId="4d04850807d9e2ae" providerId="LiveId" clId="{5CB46F73-88F4-4F55-891E-0D358C45B2D8}" dt="2022-09-14T08:19:37.683" v="943" actId="478"/>
          <ac:spMkLst>
            <pc:docMk/>
            <pc:sldMk cId="3555301375" sldId="332"/>
            <ac:spMk id="20" creationId="{3986969E-829C-A49B-B192-BADF89AD3FD4}"/>
          </ac:spMkLst>
        </pc:spChg>
        <pc:spChg chg="del mod">
          <ac:chgData name="Георгий Филатов" userId="4d04850807d9e2ae" providerId="LiveId" clId="{5CB46F73-88F4-4F55-891E-0D358C45B2D8}" dt="2022-09-13T08:13:32.431" v="703" actId="478"/>
          <ac:spMkLst>
            <pc:docMk/>
            <pc:sldMk cId="3555301375" sldId="332"/>
            <ac:spMk id="22" creationId="{5AEDC464-2F5A-445A-8C30-8BDC9F31D33D}"/>
          </ac:spMkLst>
        </pc:spChg>
        <pc:spChg chg="del mod">
          <ac:chgData name="Георгий Филатов" userId="4d04850807d9e2ae" providerId="LiveId" clId="{5CB46F73-88F4-4F55-891E-0D358C45B2D8}" dt="2022-09-14T08:19:36.564" v="942" actId="478"/>
          <ac:spMkLst>
            <pc:docMk/>
            <pc:sldMk cId="3555301375" sldId="332"/>
            <ac:spMk id="23" creationId="{2C1EABE2-2715-ABB3-EE64-6F655E2E2596}"/>
          </ac:spMkLst>
        </pc:spChg>
        <pc:spChg chg="add del mod ord">
          <ac:chgData name="Георгий Филатов" userId="4d04850807d9e2ae" providerId="LiveId" clId="{5CB46F73-88F4-4F55-891E-0D358C45B2D8}" dt="2022-09-15T07:09:31.166" v="4279" actId="14100"/>
          <ac:spMkLst>
            <pc:docMk/>
            <pc:sldMk cId="3555301375" sldId="332"/>
            <ac:spMk id="25" creationId="{AAB3E960-783B-F6C3-2F96-6857A45199D9}"/>
          </ac:spMkLst>
        </pc:spChg>
        <pc:spChg chg="add del mod">
          <ac:chgData name="Георгий Филатов" userId="4d04850807d9e2ae" providerId="LiveId" clId="{5CB46F73-88F4-4F55-891E-0D358C45B2D8}" dt="2022-09-14T08:26:58.346" v="1004" actId="478"/>
          <ac:spMkLst>
            <pc:docMk/>
            <pc:sldMk cId="3555301375" sldId="332"/>
            <ac:spMk id="26" creationId="{5DF8C473-A307-2DBF-25F7-01812A6559C3}"/>
          </ac:spMkLst>
        </pc:spChg>
        <pc:spChg chg="add mod">
          <ac:chgData name="Георгий Филатов" userId="4d04850807d9e2ae" providerId="LiveId" clId="{5CB46F73-88F4-4F55-891E-0D358C45B2D8}" dt="2022-09-15T06:07:13.642" v="4002" actId="14100"/>
          <ac:spMkLst>
            <pc:docMk/>
            <pc:sldMk cId="3555301375" sldId="332"/>
            <ac:spMk id="28" creationId="{BA7C5210-498D-0FF2-9F58-48DE525E508D}"/>
          </ac:spMkLst>
        </pc:spChg>
        <pc:grpChg chg="add mod">
          <ac:chgData name="Георгий Филатов" userId="4d04850807d9e2ae" providerId="LiveId" clId="{5CB46F73-88F4-4F55-891E-0D358C45B2D8}" dt="2022-09-15T06:05:35.918" v="3970" actId="14100"/>
          <ac:grpSpMkLst>
            <pc:docMk/>
            <pc:sldMk cId="3555301375" sldId="332"/>
            <ac:grpSpMk id="3" creationId="{D375D247-DF64-78BD-6F9D-B655BD98BD4F}"/>
          </ac:grpSpMkLst>
        </pc:grpChg>
        <pc:graphicFrameChg chg="del mod modGraphic">
          <ac:chgData name="Георгий Филатов" userId="4d04850807d9e2ae" providerId="LiveId" clId="{5CB46F73-88F4-4F55-891E-0D358C45B2D8}" dt="2022-09-14T08:19:33.983" v="940" actId="478"/>
          <ac:graphicFrameMkLst>
            <pc:docMk/>
            <pc:sldMk cId="3555301375" sldId="332"/>
            <ac:graphicFrameMk id="10" creationId="{AF80FD87-95EC-6684-EC9B-492A156828B6}"/>
          </ac:graphicFrameMkLst>
        </pc:graphicFrameChg>
        <pc:graphicFrameChg chg="mod">
          <ac:chgData name="Георгий Филатов" userId="4d04850807d9e2ae" providerId="LiveId" clId="{5CB46F73-88F4-4F55-891E-0D358C45B2D8}" dt="2022-09-15T06:44:57.909" v="4178" actId="1076"/>
          <ac:graphicFrameMkLst>
            <pc:docMk/>
            <pc:sldMk cId="3555301375" sldId="332"/>
            <ac:graphicFrameMk id="16" creationId="{007456B0-956F-41F1-8BFB-0D3EB2B36DDB}"/>
          </ac:graphicFrameMkLst>
        </pc:graphicFrameChg>
        <pc:picChg chg="mod">
          <ac:chgData name="Георгий Филатов" userId="4d04850807d9e2ae" providerId="LiveId" clId="{5CB46F73-88F4-4F55-891E-0D358C45B2D8}" dt="2022-09-15T06:05:41.684" v="3973" actId="1076"/>
          <ac:picMkLst>
            <pc:docMk/>
            <pc:sldMk cId="3555301375" sldId="332"/>
            <ac:picMk id="5" creationId="{93328D53-E589-32EB-2966-66A2EE54E1AC}"/>
          </ac:picMkLst>
        </pc:picChg>
        <pc:picChg chg="mod ord">
          <ac:chgData name="Георгий Филатов" userId="4d04850807d9e2ae" providerId="LiveId" clId="{5CB46F73-88F4-4F55-891E-0D358C45B2D8}" dt="2022-09-15T06:44:40.293" v="4177" actId="1076"/>
          <ac:picMkLst>
            <pc:docMk/>
            <pc:sldMk cId="3555301375" sldId="332"/>
            <ac:picMk id="8" creationId="{E81CBB31-3587-4296-91C4-75609B232984}"/>
          </ac:picMkLst>
        </pc:picChg>
        <pc:picChg chg="add del mod">
          <ac:chgData name="Георгий Филатов" userId="4d04850807d9e2ae" providerId="LiveId" clId="{5CB46F73-88F4-4F55-891E-0D358C45B2D8}" dt="2022-09-14T08:19:55.916" v="948" actId="478"/>
          <ac:picMkLst>
            <pc:docMk/>
            <pc:sldMk cId="3555301375" sldId="332"/>
            <ac:picMk id="24" creationId="{5491F9F9-2FE8-B585-7919-76C1AE550D25}"/>
          </ac:picMkLst>
        </pc:picChg>
        <pc:cxnChg chg="del mod">
          <ac:chgData name="Георгий Филатов" userId="4d04850807d9e2ae" providerId="LiveId" clId="{5CB46F73-88F4-4F55-891E-0D358C45B2D8}" dt="2022-09-12T15:03:11.902" v="646" actId="478"/>
          <ac:cxnSpMkLst>
            <pc:docMk/>
            <pc:sldMk cId="3555301375" sldId="332"/>
            <ac:cxnSpMk id="21" creationId="{93FF81EE-741A-B38F-96CF-874E13CD8A2D}"/>
          </ac:cxnSpMkLst>
        </pc:cxnChg>
      </pc:sldChg>
      <pc:sldChg chg="ord">
        <pc:chgData name="Георгий Филатов" userId="4d04850807d9e2ae" providerId="LiveId" clId="{5CB46F73-88F4-4F55-891E-0D358C45B2D8}" dt="2022-09-14T12:30:08.454" v="1065"/>
        <pc:sldMkLst>
          <pc:docMk/>
          <pc:sldMk cId="3004274986" sldId="333"/>
        </pc:sldMkLst>
      </pc:sldChg>
      <pc:sldChg chg="addSp modSp mod">
        <pc:chgData name="Георгий Филатов" userId="4d04850807d9e2ae" providerId="LiveId" clId="{5CB46F73-88F4-4F55-891E-0D358C45B2D8}" dt="2022-09-15T06:12:38.164" v="4060" actId="20577"/>
        <pc:sldMkLst>
          <pc:docMk/>
          <pc:sldMk cId="251346230" sldId="334"/>
        </pc:sldMkLst>
        <pc:spChg chg="add mod">
          <ac:chgData name="Георгий Филатов" userId="4d04850807d9e2ae" providerId="LiveId" clId="{5CB46F73-88F4-4F55-891E-0D358C45B2D8}" dt="2022-09-15T06:12:38.164" v="4060" actId="20577"/>
          <ac:spMkLst>
            <pc:docMk/>
            <pc:sldMk cId="251346230" sldId="334"/>
            <ac:spMk id="4" creationId="{3448C7EA-4751-6F8C-5F6D-D099EEDC9487}"/>
          </ac:spMkLst>
        </pc:spChg>
        <pc:graphicFrameChg chg="modGraphic">
          <ac:chgData name="Георгий Филатов" userId="4d04850807d9e2ae" providerId="LiveId" clId="{5CB46F73-88F4-4F55-891E-0D358C45B2D8}" dt="2022-09-15T06:12:03.621" v="4020" actId="13926"/>
          <ac:graphicFrameMkLst>
            <pc:docMk/>
            <pc:sldMk cId="251346230" sldId="334"/>
            <ac:graphicFrameMk id="9" creationId="{01EE6550-D1B5-D562-4E7F-237CC382E90E}"/>
          </ac:graphicFrameMkLst>
        </pc:graphicFrameChg>
      </pc:sldChg>
      <pc:sldChg chg="addSp delSp modSp mod">
        <pc:chgData name="Георгий Филатов" userId="4d04850807d9e2ae" providerId="LiveId" clId="{5CB46F73-88F4-4F55-891E-0D358C45B2D8}" dt="2022-09-15T06:39:04.967" v="4137" actId="478"/>
        <pc:sldMkLst>
          <pc:docMk/>
          <pc:sldMk cId="2889156929" sldId="340"/>
        </pc:sldMkLst>
        <pc:spChg chg="mod">
          <ac:chgData name="Георгий Филатов" userId="4d04850807d9e2ae" providerId="LiveId" clId="{5CB46F73-88F4-4F55-891E-0D358C45B2D8}" dt="2022-09-15T05:42:16.026" v="3830" actId="692"/>
          <ac:spMkLst>
            <pc:docMk/>
            <pc:sldMk cId="2889156929" sldId="340"/>
            <ac:spMk id="9" creationId="{41E4C86A-263B-45DE-B038-49991C7990E5}"/>
          </ac:spMkLst>
        </pc:spChg>
        <pc:spChg chg="del">
          <ac:chgData name="Георгий Филатов" userId="4d04850807d9e2ae" providerId="LiveId" clId="{5CB46F73-88F4-4F55-891E-0D358C45B2D8}" dt="2022-09-15T06:39:04.967" v="4137" actId="478"/>
          <ac:spMkLst>
            <pc:docMk/>
            <pc:sldMk cId="2889156929" sldId="340"/>
            <ac:spMk id="14" creationId="{F855A661-3644-4E11-90B2-51FD653ACBAB}"/>
          </ac:spMkLst>
        </pc:spChg>
        <pc:spChg chg="mod">
          <ac:chgData name="Георгий Филатов" userId="4d04850807d9e2ae" providerId="LiveId" clId="{5CB46F73-88F4-4F55-891E-0D358C45B2D8}" dt="2022-09-15T05:42:25.411" v="3832" actId="692"/>
          <ac:spMkLst>
            <pc:docMk/>
            <pc:sldMk cId="2889156929" sldId="340"/>
            <ac:spMk id="18" creationId="{35404DDA-9C21-462A-9160-CE4BF9CB5E2F}"/>
          </ac:spMkLst>
        </pc:spChg>
        <pc:spChg chg="mod">
          <ac:chgData name="Георгий Филатов" userId="4d04850807d9e2ae" providerId="LiveId" clId="{5CB46F73-88F4-4F55-891E-0D358C45B2D8}" dt="2022-09-15T06:32:20.683" v="4133" actId="15"/>
          <ac:spMkLst>
            <pc:docMk/>
            <pc:sldMk cId="2889156929" sldId="340"/>
            <ac:spMk id="27" creationId="{5EA7988C-7BBF-470C-8538-3CC258AF5CE2}"/>
          </ac:spMkLst>
        </pc:spChg>
        <pc:spChg chg="mod">
          <ac:chgData name="Георгий Филатов" userId="4d04850807d9e2ae" providerId="LiveId" clId="{5CB46F73-88F4-4F55-891E-0D358C45B2D8}" dt="2022-09-15T06:32:44.821" v="4136" actId="179"/>
          <ac:spMkLst>
            <pc:docMk/>
            <pc:sldMk cId="2889156929" sldId="340"/>
            <ac:spMk id="28" creationId="{32BDAA7C-8C41-473B-A34B-F25F56ECC95D}"/>
          </ac:spMkLst>
        </pc:spChg>
        <pc:spChg chg="mod">
          <ac:chgData name="Георгий Филатов" userId="4d04850807d9e2ae" providerId="LiveId" clId="{5CB46F73-88F4-4F55-891E-0D358C45B2D8}" dt="2022-09-14T16:36:12.461" v="3460" actId="2711"/>
          <ac:spMkLst>
            <pc:docMk/>
            <pc:sldMk cId="2889156929" sldId="340"/>
            <ac:spMk id="33" creationId="{A8C8D052-F4D0-4753-BEA5-B032B694E402}"/>
          </ac:spMkLst>
        </pc:spChg>
        <pc:picChg chg="add del mod modCrop">
          <ac:chgData name="Георгий Филатов" userId="4d04850807d9e2ae" providerId="LiveId" clId="{5CB46F73-88F4-4F55-891E-0D358C45B2D8}" dt="2022-09-15T05:28:06.723" v="3612" actId="688"/>
          <ac:picMkLst>
            <pc:docMk/>
            <pc:sldMk cId="2889156929" sldId="340"/>
            <ac:picMk id="5" creationId="{7BB653F1-64DC-7A22-9901-539F11C713E9}"/>
          </ac:picMkLst>
        </pc:picChg>
        <pc:picChg chg="add del">
          <ac:chgData name="Георгий Филатов" userId="4d04850807d9e2ae" providerId="LiveId" clId="{5CB46F73-88F4-4F55-891E-0D358C45B2D8}" dt="2022-09-14T16:37:19.989" v="3469" actId="22"/>
          <ac:picMkLst>
            <pc:docMk/>
            <pc:sldMk cId="2889156929" sldId="340"/>
            <ac:picMk id="8" creationId="{AD1D1211-246A-8E53-276F-C6BBFD0E500C}"/>
          </ac:picMkLst>
        </pc:picChg>
        <pc:cxnChg chg="mod ord">
          <ac:chgData name="Георгий Филатов" userId="4d04850807d9e2ae" providerId="LiveId" clId="{5CB46F73-88F4-4F55-891E-0D358C45B2D8}" dt="2022-09-15T05:28:05.732" v="3610" actId="14100"/>
          <ac:cxnSpMkLst>
            <pc:docMk/>
            <pc:sldMk cId="2889156929" sldId="340"/>
            <ac:cxnSpMk id="4" creationId="{9C07FB6E-E3B2-4E65-9306-1B59C3270A20}"/>
          </ac:cxnSpMkLst>
        </pc:cxnChg>
        <pc:cxnChg chg="mod">
          <ac:chgData name="Георгий Филатов" userId="4d04850807d9e2ae" providerId="LiveId" clId="{5CB46F73-88F4-4F55-891E-0D358C45B2D8}" dt="2022-09-15T05:43:25.361" v="3843" actId="692"/>
          <ac:cxnSpMkLst>
            <pc:docMk/>
            <pc:sldMk cId="2889156929" sldId="340"/>
            <ac:cxnSpMk id="7" creationId="{E132BEBE-0E56-4E53-9729-EF69FE59788C}"/>
          </ac:cxnSpMkLst>
        </pc:cxnChg>
        <pc:cxnChg chg="mod">
          <ac:chgData name="Георгий Филатов" userId="4d04850807d9e2ae" providerId="LiveId" clId="{5CB46F73-88F4-4F55-891E-0D358C45B2D8}" dt="2022-09-15T05:42:32.338" v="3834" actId="692"/>
          <ac:cxnSpMkLst>
            <pc:docMk/>
            <pc:sldMk cId="2889156929" sldId="340"/>
            <ac:cxnSpMk id="13" creationId="{021B7A8A-453B-4BC6-BDCD-6C6EA9403613}"/>
          </ac:cxnSpMkLst>
        </pc:cxnChg>
        <pc:cxnChg chg="mod">
          <ac:chgData name="Георгий Филатов" userId="4d04850807d9e2ae" providerId="LiveId" clId="{5CB46F73-88F4-4F55-891E-0D358C45B2D8}" dt="2022-09-15T05:42:29.186" v="3833" actId="692"/>
          <ac:cxnSpMkLst>
            <pc:docMk/>
            <pc:sldMk cId="2889156929" sldId="340"/>
            <ac:cxnSpMk id="15" creationId="{CD1D196D-C078-4E8C-AF4F-A51A7AEFF808}"/>
          </ac:cxnSpMkLst>
        </pc:cxnChg>
        <pc:cxnChg chg="mod">
          <ac:chgData name="Георгий Филатов" userId="4d04850807d9e2ae" providerId="LiveId" clId="{5CB46F73-88F4-4F55-891E-0D358C45B2D8}" dt="2022-09-15T05:41:49.258" v="3829" actId="692"/>
          <ac:cxnSpMkLst>
            <pc:docMk/>
            <pc:sldMk cId="2889156929" sldId="340"/>
            <ac:cxnSpMk id="17" creationId="{CA1ECE38-FFC4-49F7-A61B-BBE7474F86B6}"/>
          </ac:cxnSpMkLst>
        </pc:cxnChg>
        <pc:cxnChg chg="del">
          <ac:chgData name="Георгий Филатов" userId="4d04850807d9e2ae" providerId="LiveId" clId="{5CB46F73-88F4-4F55-891E-0D358C45B2D8}" dt="2022-09-14T16:38:09.610" v="3486" actId="478"/>
          <ac:cxnSpMkLst>
            <pc:docMk/>
            <pc:sldMk cId="2889156929" sldId="340"/>
            <ac:cxnSpMk id="21" creationId="{94A4C555-22BA-46B6-BB28-5F8938F28887}"/>
          </ac:cxnSpMkLst>
        </pc:cxnChg>
      </pc:sldChg>
      <pc:sldChg chg="ord">
        <pc:chgData name="Георгий Филатов" userId="4d04850807d9e2ae" providerId="LiveId" clId="{5CB46F73-88F4-4F55-891E-0D358C45B2D8}" dt="2022-09-14T16:34:19.281" v="3446"/>
        <pc:sldMkLst>
          <pc:docMk/>
          <pc:sldMk cId="382630233" sldId="341"/>
        </pc:sldMkLst>
      </pc:sldChg>
      <pc:sldChg chg="ord">
        <pc:chgData name="Георгий Филатов" userId="4d04850807d9e2ae" providerId="LiveId" clId="{5CB46F73-88F4-4F55-891E-0D358C45B2D8}" dt="2022-09-14T16:34:19.281" v="3446"/>
        <pc:sldMkLst>
          <pc:docMk/>
          <pc:sldMk cId="271519219" sldId="342"/>
        </pc:sldMkLst>
      </pc:sldChg>
      <pc:sldChg chg="del">
        <pc:chgData name="Георгий Филатов" userId="4d04850807d9e2ae" providerId="LiveId" clId="{5CB46F73-88F4-4F55-891E-0D358C45B2D8}" dt="2022-09-12T14:46:39.885" v="405" actId="47"/>
        <pc:sldMkLst>
          <pc:docMk/>
          <pc:sldMk cId="3954816915" sldId="344"/>
        </pc:sldMkLst>
      </pc:sldChg>
      <pc:sldChg chg="addSp modSp mod">
        <pc:chgData name="Георгий Филатов" userId="4d04850807d9e2ae" providerId="LiveId" clId="{5CB46F73-88F4-4F55-891E-0D358C45B2D8}" dt="2022-09-15T06:44:04.229" v="4176" actId="1076"/>
        <pc:sldMkLst>
          <pc:docMk/>
          <pc:sldMk cId="571509299" sldId="347"/>
        </pc:sldMkLst>
        <pc:spChg chg="add mod">
          <ac:chgData name="Георгий Филатов" userId="4d04850807d9e2ae" providerId="LiveId" clId="{5CB46F73-88F4-4F55-891E-0D358C45B2D8}" dt="2022-09-14T16:44:08.633" v="3575"/>
          <ac:spMkLst>
            <pc:docMk/>
            <pc:sldMk cId="571509299" sldId="347"/>
            <ac:spMk id="3" creationId="{AFB4A1E0-DE27-4F98-4021-C40C2255EF8A}"/>
          </ac:spMkLst>
        </pc:spChg>
        <pc:spChg chg="mod">
          <ac:chgData name="Георгий Филатов" userId="4d04850807d9e2ae" providerId="LiveId" clId="{5CB46F73-88F4-4F55-891E-0D358C45B2D8}" dt="2022-09-15T06:44:04.229" v="4176" actId="1076"/>
          <ac:spMkLst>
            <pc:docMk/>
            <pc:sldMk cId="571509299" sldId="347"/>
            <ac:spMk id="8" creationId="{65834B5F-B071-B5CF-149C-6E9999A34556}"/>
          </ac:spMkLst>
        </pc:spChg>
      </pc:sldChg>
      <pc:sldChg chg="addSp modSp mod">
        <pc:chgData name="Георгий Филатов" userId="4d04850807d9e2ae" providerId="LiveId" clId="{5CB46F73-88F4-4F55-891E-0D358C45B2D8}" dt="2022-09-15T06:40:16.268" v="4152" actId="403"/>
        <pc:sldMkLst>
          <pc:docMk/>
          <pc:sldMk cId="4013042034" sldId="349"/>
        </pc:sldMkLst>
        <pc:spChg chg="add mod">
          <ac:chgData name="Георгий Филатов" userId="4d04850807d9e2ae" providerId="LiveId" clId="{5CB46F73-88F4-4F55-891E-0D358C45B2D8}" dt="2022-09-15T06:23:02.788" v="4121" actId="1076"/>
          <ac:spMkLst>
            <pc:docMk/>
            <pc:sldMk cId="4013042034" sldId="349"/>
            <ac:spMk id="3" creationId="{61221406-101A-30C0-A1CD-5C36E4118319}"/>
          </ac:spMkLst>
        </pc:spChg>
        <pc:spChg chg="mod">
          <ac:chgData name="Георгий Филатов" userId="4d04850807d9e2ae" providerId="LiveId" clId="{5CB46F73-88F4-4F55-891E-0D358C45B2D8}" dt="2022-09-15T06:40:16.268" v="4152" actId="403"/>
          <ac:spMkLst>
            <pc:docMk/>
            <pc:sldMk cId="4013042034" sldId="349"/>
            <ac:spMk id="4" creationId="{0655D009-D23D-440E-5030-384CF1940567}"/>
          </ac:spMkLst>
        </pc:spChg>
        <pc:spChg chg="add mod">
          <ac:chgData name="Георгий Филатов" userId="4d04850807d9e2ae" providerId="LiveId" clId="{5CB46F73-88F4-4F55-891E-0D358C45B2D8}" dt="2022-09-13T07:59:20.249" v="664" actId="20577"/>
          <ac:spMkLst>
            <pc:docMk/>
            <pc:sldMk cId="4013042034" sldId="349"/>
            <ac:spMk id="5" creationId="{DD925A79-091A-F392-88CE-5EBC78ED7A39}"/>
          </ac:spMkLst>
        </pc:spChg>
        <pc:spChg chg="mod">
          <ac:chgData name="Георгий Филатов" userId="4d04850807d9e2ae" providerId="LiveId" clId="{5CB46F73-88F4-4F55-891E-0D358C45B2D8}" dt="2022-09-12T14:57:59.838" v="597" actId="207"/>
          <ac:spMkLst>
            <pc:docMk/>
            <pc:sldMk cId="4013042034" sldId="349"/>
            <ac:spMk id="6" creationId="{3CF8F607-B9E5-C494-6989-D584362CCC92}"/>
          </ac:spMkLst>
        </pc:spChg>
        <pc:spChg chg="add mod">
          <ac:chgData name="Георгий Филатов" userId="4d04850807d9e2ae" providerId="LiveId" clId="{5CB46F73-88F4-4F55-891E-0D358C45B2D8}" dt="2022-09-15T06:39:37.882" v="4139"/>
          <ac:spMkLst>
            <pc:docMk/>
            <pc:sldMk cId="4013042034" sldId="349"/>
            <ac:spMk id="8" creationId="{5749776A-B4A9-48DE-37AB-8FE97B6F0932}"/>
          </ac:spMkLst>
        </pc:spChg>
      </pc:sldChg>
      <pc:sldChg chg="del">
        <pc:chgData name="Георгий Филатов" userId="4d04850807d9e2ae" providerId="LiveId" clId="{5CB46F73-88F4-4F55-891E-0D358C45B2D8}" dt="2022-09-14T16:45:25.373" v="3606" actId="47"/>
        <pc:sldMkLst>
          <pc:docMk/>
          <pc:sldMk cId="1766197678" sldId="350"/>
        </pc:sldMkLst>
      </pc:sldChg>
      <pc:sldChg chg="addSp delSp modSp new mod ord">
        <pc:chgData name="Георгий Филатов" userId="4d04850807d9e2ae" providerId="LiveId" clId="{5CB46F73-88F4-4F55-891E-0D358C45B2D8}" dt="2022-09-15T06:40:49.390" v="4169" actId="692"/>
        <pc:sldMkLst>
          <pc:docMk/>
          <pc:sldMk cId="230741010" sldId="351"/>
        </pc:sldMkLst>
        <pc:spChg chg="del">
          <ac:chgData name="Георгий Филатов" userId="4d04850807d9e2ae" providerId="LiveId" clId="{5CB46F73-88F4-4F55-891E-0D358C45B2D8}" dt="2022-09-12T14:46:45.736" v="408" actId="478"/>
          <ac:spMkLst>
            <pc:docMk/>
            <pc:sldMk cId="230741010" sldId="351"/>
            <ac:spMk id="2" creationId="{0DB814FA-E0C1-AC03-466E-64C1B398C01D}"/>
          </ac:spMkLst>
        </pc:spChg>
        <pc:spChg chg="del">
          <ac:chgData name="Георгий Филатов" userId="4d04850807d9e2ae" providerId="LiveId" clId="{5CB46F73-88F4-4F55-891E-0D358C45B2D8}" dt="2022-09-12T14:46:44.457" v="407" actId="478"/>
          <ac:spMkLst>
            <pc:docMk/>
            <pc:sldMk cId="230741010" sldId="351"/>
            <ac:spMk id="3" creationId="{69ED28A1-F6A0-52B3-6F14-E418D0C63B01}"/>
          </ac:spMkLst>
        </pc:spChg>
        <pc:spChg chg="mod">
          <ac:chgData name="Георгий Филатов" userId="4d04850807d9e2ae" providerId="LiveId" clId="{5CB46F73-88F4-4F55-891E-0D358C45B2D8}" dt="2022-09-14T14:12:31.471" v="1867" actId="1036"/>
          <ac:spMkLst>
            <pc:docMk/>
            <pc:sldMk cId="230741010" sldId="351"/>
            <ac:spMk id="4" creationId="{A02FBC17-CA88-431E-8199-1E89D9738EFC}"/>
          </ac:spMkLst>
        </pc:spChg>
        <pc:spChg chg="add del mod">
          <ac:chgData name="Георгий Филатов" userId="4d04850807d9e2ae" providerId="LiveId" clId="{5CB46F73-88F4-4F55-891E-0D358C45B2D8}" dt="2022-09-14T12:31:41.669" v="1074" actId="478"/>
          <ac:spMkLst>
            <pc:docMk/>
            <pc:sldMk cId="230741010" sldId="351"/>
            <ac:spMk id="9" creationId="{31594471-9CD1-9590-066F-708E84E9AFBD}"/>
          </ac:spMkLst>
        </pc:spChg>
        <pc:spChg chg="add mod">
          <ac:chgData name="Георгий Филатов" userId="4d04850807d9e2ae" providerId="LiveId" clId="{5CB46F73-88F4-4F55-891E-0D358C45B2D8}" dt="2022-09-15T06:08:38.999" v="4016" actId="114"/>
          <ac:spMkLst>
            <pc:docMk/>
            <pc:sldMk cId="230741010" sldId="351"/>
            <ac:spMk id="10" creationId="{BA2D4A7C-5996-26D6-C7DB-0DEF19F82704}"/>
          </ac:spMkLst>
        </pc:spChg>
        <pc:spChg chg="add del mod">
          <ac:chgData name="Георгий Филатов" userId="4d04850807d9e2ae" providerId="LiveId" clId="{5CB46F73-88F4-4F55-891E-0D358C45B2D8}" dt="2022-09-14T13:49:44.742" v="1700" actId="478"/>
          <ac:spMkLst>
            <pc:docMk/>
            <pc:sldMk cId="230741010" sldId="351"/>
            <ac:spMk id="11" creationId="{315B4378-26C1-B1D2-6CED-6B1496C576CE}"/>
          </ac:spMkLst>
        </pc:spChg>
        <pc:spChg chg="add mod">
          <ac:chgData name="Георгий Филатов" userId="4d04850807d9e2ae" providerId="LiveId" clId="{5CB46F73-88F4-4F55-891E-0D358C45B2D8}" dt="2022-09-14T14:12:36.236" v="1868" actId="1076"/>
          <ac:spMkLst>
            <pc:docMk/>
            <pc:sldMk cId="230741010" sldId="351"/>
            <ac:spMk id="12" creationId="{3D34B4D0-ABF6-C5A0-2360-A8D58F019741}"/>
          </ac:spMkLst>
        </pc:spChg>
        <pc:picChg chg="add mod modCrop">
          <ac:chgData name="Георгий Филатов" userId="4d04850807d9e2ae" providerId="LiveId" clId="{5CB46F73-88F4-4F55-891E-0D358C45B2D8}" dt="2022-09-14T12:44:10.066" v="1091" actId="1076"/>
          <ac:picMkLst>
            <pc:docMk/>
            <pc:sldMk cId="230741010" sldId="351"/>
            <ac:picMk id="6" creationId="{382C0D03-A3A4-1CFB-250F-2727FF6A555B}"/>
          </ac:picMkLst>
        </pc:picChg>
        <pc:picChg chg="add del mod">
          <ac:chgData name="Георгий Филатов" userId="4d04850807d9e2ae" providerId="LiveId" clId="{5CB46F73-88F4-4F55-891E-0D358C45B2D8}" dt="2022-09-14T12:42:50.932" v="1079" actId="478"/>
          <ac:picMkLst>
            <pc:docMk/>
            <pc:sldMk cId="230741010" sldId="351"/>
            <ac:picMk id="8" creationId="{1D1F485B-0321-D3DB-971B-18B1B0756B4F}"/>
          </ac:picMkLst>
        </pc:picChg>
        <pc:picChg chg="add mod">
          <ac:chgData name="Георгий Филатов" userId="4d04850807d9e2ae" providerId="LiveId" clId="{5CB46F73-88F4-4F55-891E-0D358C45B2D8}" dt="2022-09-14T13:50:25.932" v="1742" actId="1076"/>
          <ac:picMkLst>
            <pc:docMk/>
            <pc:sldMk cId="230741010" sldId="351"/>
            <ac:picMk id="2050" creationId="{EA5C276C-30E5-84E7-308C-2194F1A40CB1}"/>
          </ac:picMkLst>
        </pc:picChg>
        <pc:cxnChg chg="add mod">
          <ac:chgData name="Георгий Филатов" userId="4d04850807d9e2ae" providerId="LiveId" clId="{5CB46F73-88F4-4F55-891E-0D358C45B2D8}" dt="2022-09-15T06:40:49.390" v="4169" actId="692"/>
          <ac:cxnSpMkLst>
            <pc:docMk/>
            <pc:sldMk cId="230741010" sldId="351"/>
            <ac:cxnSpMk id="3" creationId="{C28DAAB6-A790-5291-3BF5-C9D9ADAE8F2C}"/>
          </ac:cxnSpMkLst>
        </pc:cxnChg>
      </pc:sldChg>
      <pc:sldChg chg="new del">
        <pc:chgData name="Георгий Филатов" userId="4d04850807d9e2ae" providerId="LiveId" clId="{5CB46F73-88F4-4F55-891E-0D358C45B2D8}" dt="2022-09-14T14:20:54.884" v="1873" actId="680"/>
        <pc:sldMkLst>
          <pc:docMk/>
          <pc:sldMk cId="141346944" sldId="352"/>
        </pc:sldMkLst>
      </pc:sldChg>
      <pc:sldChg chg="add del ord">
        <pc:chgData name="Георгий Филатов" userId="4d04850807d9e2ae" providerId="LiveId" clId="{5CB46F73-88F4-4F55-891E-0D358C45B2D8}" dt="2022-09-14T16:41:53.748" v="3557" actId="47"/>
        <pc:sldMkLst>
          <pc:docMk/>
          <pc:sldMk cId="966531335" sldId="352"/>
        </pc:sldMkLst>
      </pc:sldChg>
    </pc:docChg>
  </pc:docChgLst>
  <pc:docChgLst>
    <pc:chgData name="Георгий Филатов" userId="4d04850807d9e2ae" providerId="LiveId" clId="{0070DDE6-21E9-4A1B-A28A-2D57BE4A3290}"/>
    <pc:docChg chg="undo redo custSel modSld sldOrd">
      <pc:chgData name="Георгий Филатов" userId="4d04850807d9e2ae" providerId="LiveId" clId="{0070DDE6-21E9-4A1B-A28A-2D57BE4A3290}" dt="2022-09-07T16:53:22.905" v="961" actId="1076"/>
      <pc:docMkLst>
        <pc:docMk/>
      </pc:docMkLst>
      <pc:sldChg chg="addSp delSp modSp mod">
        <pc:chgData name="Георгий Филатов" userId="4d04850807d9e2ae" providerId="LiveId" clId="{0070DDE6-21E9-4A1B-A28A-2D57BE4A3290}" dt="2022-09-06T12:42:22.305" v="822" actId="1076"/>
        <pc:sldMkLst>
          <pc:docMk/>
          <pc:sldMk cId="471279295" sldId="260"/>
        </pc:sldMkLst>
        <pc:spChg chg="del">
          <ac:chgData name="Георгий Филатов" userId="4d04850807d9e2ae" providerId="LiveId" clId="{0070DDE6-21E9-4A1B-A28A-2D57BE4A3290}" dt="2022-09-06T12:38:57.041" v="768" actId="478"/>
          <ac:spMkLst>
            <pc:docMk/>
            <pc:sldMk cId="471279295" sldId="260"/>
            <ac:spMk id="2" creationId="{9D1F0D6C-9812-4D96-C99F-2C52401B4747}"/>
          </ac:spMkLst>
        </pc:spChg>
        <pc:spChg chg="del">
          <ac:chgData name="Георгий Филатов" userId="4d04850807d9e2ae" providerId="LiveId" clId="{0070DDE6-21E9-4A1B-A28A-2D57BE4A3290}" dt="2022-09-06T12:38:55.225" v="767" actId="478"/>
          <ac:spMkLst>
            <pc:docMk/>
            <pc:sldMk cId="471279295" sldId="260"/>
            <ac:spMk id="5" creationId="{A90563BA-C7E1-74B7-31BB-66A1538B3B90}"/>
          </ac:spMkLst>
        </pc:spChg>
        <pc:spChg chg="del">
          <ac:chgData name="Георгий Филатов" userId="4d04850807d9e2ae" providerId="LiveId" clId="{0070DDE6-21E9-4A1B-A28A-2D57BE4A3290}" dt="2022-09-06T12:39:02.197" v="769" actId="478"/>
          <ac:spMkLst>
            <pc:docMk/>
            <pc:sldMk cId="471279295" sldId="260"/>
            <ac:spMk id="7" creationId="{F3D4B2C9-657F-2F6C-B59C-FD9582460C99}"/>
          </ac:spMkLst>
        </pc:spChg>
        <pc:spChg chg="add del">
          <ac:chgData name="Георгий Филатов" userId="4d04850807d9e2ae" providerId="LiveId" clId="{0070DDE6-21E9-4A1B-A28A-2D57BE4A3290}" dt="2022-09-06T12:39:35.036" v="782" actId="22"/>
          <ac:spMkLst>
            <pc:docMk/>
            <pc:sldMk cId="471279295" sldId="260"/>
            <ac:spMk id="8" creationId="{4B1BC54C-13F0-92D5-7118-051F70591F95}"/>
          </ac:spMkLst>
        </pc:spChg>
        <pc:spChg chg="mod">
          <ac:chgData name="Георгий Филатов" userId="4d04850807d9e2ae" providerId="LiveId" clId="{0070DDE6-21E9-4A1B-A28A-2D57BE4A3290}" dt="2022-09-06T12:42:02.586" v="817" actId="1076"/>
          <ac:spMkLst>
            <pc:docMk/>
            <pc:sldMk cId="471279295" sldId="260"/>
            <ac:spMk id="9" creationId="{08F7588F-9C60-35D2-EA43-0EB18129B31C}"/>
          </ac:spMkLst>
        </pc:spChg>
        <pc:spChg chg="add mod">
          <ac:chgData name="Георгий Филатов" userId="4d04850807d9e2ae" providerId="LiveId" clId="{0070DDE6-21E9-4A1B-A28A-2D57BE4A3290}" dt="2022-09-06T12:42:12.618" v="820" actId="1076"/>
          <ac:spMkLst>
            <pc:docMk/>
            <pc:sldMk cId="471279295" sldId="260"/>
            <ac:spMk id="11" creationId="{49594701-FB35-EB7A-71D4-44A5DA8AE231}"/>
          </ac:spMkLst>
        </pc:spChg>
        <pc:spChg chg="mod">
          <ac:chgData name="Георгий Филатов" userId="4d04850807d9e2ae" providerId="LiveId" clId="{0070DDE6-21E9-4A1B-A28A-2D57BE4A3290}" dt="2022-09-06T12:39:07.706" v="771" actId="1076"/>
          <ac:spMkLst>
            <pc:docMk/>
            <pc:sldMk cId="471279295" sldId="260"/>
            <ac:spMk id="31" creationId="{5E558706-7750-E857-5CCA-002C82DF33B5}"/>
          </ac:spMkLst>
        </pc:spChg>
        <pc:picChg chg="del">
          <ac:chgData name="Георгий Филатов" userId="4d04850807d9e2ae" providerId="LiveId" clId="{0070DDE6-21E9-4A1B-A28A-2D57BE4A3290}" dt="2022-09-06T12:38:53.521" v="766" actId="478"/>
          <ac:picMkLst>
            <pc:docMk/>
            <pc:sldMk cId="471279295" sldId="260"/>
            <ac:picMk id="3" creationId="{C613473E-B664-E517-4EF9-712ED17809EB}"/>
          </ac:picMkLst>
        </pc:picChg>
        <pc:picChg chg="mod">
          <ac:chgData name="Георгий Филатов" userId="4d04850807d9e2ae" providerId="LiveId" clId="{0070DDE6-21E9-4A1B-A28A-2D57BE4A3290}" dt="2022-09-06T12:42:22.305" v="822" actId="1076"/>
          <ac:picMkLst>
            <pc:docMk/>
            <pc:sldMk cId="471279295" sldId="260"/>
            <ac:picMk id="6" creationId="{54BDBD89-87DB-310B-0948-811C1B058D64}"/>
          </ac:picMkLst>
        </pc:picChg>
      </pc:sldChg>
      <pc:sldChg chg="delSp mod">
        <pc:chgData name="Георгий Филатов" userId="4d04850807d9e2ae" providerId="LiveId" clId="{0070DDE6-21E9-4A1B-A28A-2D57BE4A3290}" dt="2022-09-06T12:41:01.777" v="801" actId="478"/>
        <pc:sldMkLst>
          <pc:docMk/>
          <pc:sldMk cId="2038452393" sldId="261"/>
        </pc:sldMkLst>
        <pc:spChg chg="del">
          <ac:chgData name="Георгий Филатов" userId="4d04850807d9e2ae" providerId="LiveId" clId="{0070DDE6-21E9-4A1B-A28A-2D57BE4A3290}" dt="2022-09-06T12:41:00.452" v="800" actId="478"/>
          <ac:spMkLst>
            <pc:docMk/>
            <pc:sldMk cId="2038452393" sldId="261"/>
            <ac:spMk id="35" creationId="{553B8B32-DA46-4ED8-221D-F99A242F434A}"/>
          </ac:spMkLst>
        </pc:spChg>
        <pc:spChg chg="del">
          <ac:chgData name="Георгий Филатов" userId="4d04850807d9e2ae" providerId="LiveId" clId="{0070DDE6-21E9-4A1B-A28A-2D57BE4A3290}" dt="2022-09-06T12:41:01.777" v="801" actId="478"/>
          <ac:spMkLst>
            <pc:docMk/>
            <pc:sldMk cId="2038452393" sldId="261"/>
            <ac:spMk id="36" creationId="{F97F0594-F5E6-4CF1-4F01-ABC4D9D5DFB4}"/>
          </ac:spMkLst>
        </pc:spChg>
        <pc:spChg chg="del">
          <ac:chgData name="Георгий Филатов" userId="4d04850807d9e2ae" providerId="LiveId" clId="{0070DDE6-21E9-4A1B-A28A-2D57BE4A3290}" dt="2022-09-06T12:41:00.452" v="800" actId="478"/>
          <ac:spMkLst>
            <pc:docMk/>
            <pc:sldMk cId="2038452393" sldId="261"/>
            <ac:spMk id="37" creationId="{8E929722-0108-6742-5B06-4C40BF3B862C}"/>
          </ac:spMkLst>
        </pc:spChg>
        <pc:picChg chg="del">
          <ac:chgData name="Георгий Филатов" userId="4d04850807d9e2ae" providerId="LiveId" clId="{0070DDE6-21E9-4A1B-A28A-2D57BE4A3290}" dt="2022-09-06T12:41:00.452" v="800" actId="478"/>
          <ac:picMkLst>
            <pc:docMk/>
            <pc:sldMk cId="2038452393" sldId="261"/>
            <ac:picMk id="34" creationId="{BF255379-1491-CCF6-AF91-A94AD3CB051E}"/>
          </ac:picMkLst>
        </pc:picChg>
      </pc:sldChg>
      <pc:sldChg chg="addSp delSp modSp mod">
        <pc:chgData name="Георгий Филатов" userId="4d04850807d9e2ae" providerId="LiveId" clId="{0070DDE6-21E9-4A1B-A28A-2D57BE4A3290}" dt="2022-09-06T11:28:02.648" v="29" actId="1076"/>
        <pc:sldMkLst>
          <pc:docMk/>
          <pc:sldMk cId="1450556983" sldId="264"/>
        </pc:sldMkLst>
        <pc:spChg chg="mod">
          <ac:chgData name="Георгий Филатов" userId="4d04850807d9e2ae" providerId="LiveId" clId="{0070DDE6-21E9-4A1B-A28A-2D57BE4A3290}" dt="2022-09-06T11:27:48.312" v="25" actId="1076"/>
          <ac:spMkLst>
            <pc:docMk/>
            <pc:sldMk cId="1450556983" sldId="264"/>
            <ac:spMk id="2" creationId="{35BB8D5D-0A39-0F07-1E86-DBB3FD11B9A6}"/>
          </ac:spMkLst>
        </pc:spChg>
        <pc:spChg chg="add mod">
          <ac:chgData name="Георгий Филатов" userId="4d04850807d9e2ae" providerId="LiveId" clId="{0070DDE6-21E9-4A1B-A28A-2D57BE4A3290}" dt="2022-09-06T11:28:02.648" v="29" actId="1076"/>
          <ac:spMkLst>
            <pc:docMk/>
            <pc:sldMk cId="1450556983" sldId="264"/>
            <ac:spMk id="10" creationId="{A5A76FA0-AF1E-4FE4-0C1A-F02ABF6068F3}"/>
          </ac:spMkLst>
        </pc:spChg>
        <pc:spChg chg="mod">
          <ac:chgData name="Георгий Филатов" userId="4d04850807d9e2ae" providerId="LiveId" clId="{0070DDE6-21E9-4A1B-A28A-2D57BE4A3290}" dt="2022-09-06T11:27:57.754" v="28" actId="121"/>
          <ac:spMkLst>
            <pc:docMk/>
            <pc:sldMk cId="1450556983" sldId="264"/>
            <ac:spMk id="33" creationId="{6228C75D-98E5-06F3-F1B4-592B67851680}"/>
          </ac:spMkLst>
        </pc:spChg>
        <pc:spChg chg="del">
          <ac:chgData name="Георгий Филатов" userId="4d04850807d9e2ae" providerId="LiveId" clId="{0070DDE6-21E9-4A1B-A28A-2D57BE4A3290}" dt="2022-09-06T11:25:34.263" v="2" actId="478"/>
          <ac:spMkLst>
            <pc:docMk/>
            <pc:sldMk cId="1450556983" sldId="264"/>
            <ac:spMk id="37" creationId="{5A9BCBF6-FB1C-A4C5-6D3F-F67BFAB042A3}"/>
          </ac:spMkLst>
        </pc:spChg>
        <pc:grpChg chg="mod">
          <ac:chgData name="Георгий Филатов" userId="4d04850807d9e2ae" providerId="LiveId" clId="{0070DDE6-21E9-4A1B-A28A-2D57BE4A3290}" dt="2022-09-06T11:27:45.967" v="24" actId="1076"/>
          <ac:grpSpMkLst>
            <pc:docMk/>
            <pc:sldMk cId="1450556983" sldId="264"/>
            <ac:grpSpMk id="6" creationId="{0F9402CC-2FDC-ED96-2817-E9D1526BA9C1}"/>
          </ac:grpSpMkLst>
        </pc:grpChg>
        <pc:graphicFrameChg chg="add mod">
          <ac:chgData name="Георгий Филатов" userId="4d04850807d9e2ae" providerId="LiveId" clId="{0070DDE6-21E9-4A1B-A28A-2D57BE4A3290}" dt="2022-09-06T11:27:40.135" v="22" actId="1076"/>
          <ac:graphicFrameMkLst>
            <pc:docMk/>
            <pc:sldMk cId="1450556983" sldId="264"/>
            <ac:graphicFrameMk id="5" creationId="{BB7FBC81-2368-E5CF-F69F-146543909189}"/>
          </ac:graphicFrameMkLst>
        </pc:graphicFrameChg>
        <pc:graphicFrameChg chg="del">
          <ac:chgData name="Георгий Филатов" userId="4d04850807d9e2ae" providerId="LiveId" clId="{0070DDE6-21E9-4A1B-A28A-2D57BE4A3290}" dt="2022-09-06T11:25:31.729" v="1" actId="478"/>
          <ac:graphicFrameMkLst>
            <pc:docMk/>
            <pc:sldMk cId="1450556983" sldId="264"/>
            <ac:graphicFrameMk id="35" creationId="{EC2E042D-0486-E7E1-13F4-5C89BB14FB6E}"/>
          </ac:graphicFrameMkLst>
        </pc:graphicFrameChg>
      </pc:sldChg>
      <pc:sldChg chg="modSp mod">
        <pc:chgData name="Георгий Филатов" userId="4d04850807d9e2ae" providerId="LiveId" clId="{0070DDE6-21E9-4A1B-A28A-2D57BE4A3290}" dt="2022-09-07T16:36:23.983" v="827" actId="14100"/>
        <pc:sldMkLst>
          <pc:docMk/>
          <pc:sldMk cId="2608933863" sldId="336"/>
        </pc:sldMkLst>
        <pc:picChg chg="mod modCrop">
          <ac:chgData name="Георгий Филатов" userId="4d04850807d9e2ae" providerId="LiveId" clId="{0070DDE6-21E9-4A1B-A28A-2D57BE4A3290}" dt="2022-09-07T16:36:23.983" v="827" actId="14100"/>
          <ac:picMkLst>
            <pc:docMk/>
            <pc:sldMk cId="2608933863" sldId="336"/>
            <ac:picMk id="30" creationId="{6C0DE030-79AB-A6CB-F751-DC711460ACD2}"/>
          </ac:picMkLst>
        </pc:picChg>
      </pc:sldChg>
      <pc:sldChg chg="addSp delSp modSp mod">
        <pc:chgData name="Георгий Филатов" userId="4d04850807d9e2ae" providerId="LiveId" clId="{0070DDE6-21E9-4A1B-A28A-2D57BE4A3290}" dt="2022-09-07T16:51:43.681" v="935" actId="1076"/>
        <pc:sldMkLst>
          <pc:docMk/>
          <pc:sldMk cId="2916509497" sldId="338"/>
        </pc:sldMkLst>
        <pc:picChg chg="add del mod modCrop">
          <ac:chgData name="Георгий Филатов" userId="4d04850807d9e2ae" providerId="LiveId" clId="{0070DDE6-21E9-4A1B-A28A-2D57BE4A3290}" dt="2022-09-07T16:46:30.592" v="907" actId="14100"/>
          <ac:picMkLst>
            <pc:docMk/>
            <pc:sldMk cId="2916509497" sldId="338"/>
            <ac:picMk id="2" creationId="{4813F5AF-1369-A74A-D2FD-BA4135CAC46F}"/>
          </ac:picMkLst>
        </pc:picChg>
        <pc:picChg chg="add del mod modCrop">
          <ac:chgData name="Георгий Филатов" userId="4d04850807d9e2ae" providerId="LiveId" clId="{0070DDE6-21E9-4A1B-A28A-2D57BE4A3290}" dt="2022-09-07T16:46:27.400" v="905" actId="1076"/>
          <ac:picMkLst>
            <pc:docMk/>
            <pc:sldMk cId="2916509497" sldId="338"/>
            <ac:picMk id="5" creationId="{5A23D59C-3E41-EF4B-8E67-3529C5364CCC}"/>
          </ac:picMkLst>
        </pc:picChg>
        <pc:picChg chg="add mod modCrop">
          <ac:chgData name="Георгий Филатов" userId="4d04850807d9e2ae" providerId="LiveId" clId="{0070DDE6-21E9-4A1B-A28A-2D57BE4A3290}" dt="2022-09-07T16:49:04.623" v="919" actId="1076"/>
          <ac:picMkLst>
            <pc:docMk/>
            <pc:sldMk cId="2916509497" sldId="338"/>
            <ac:picMk id="6" creationId="{57553F8E-B552-2889-873F-3C01125BE2BA}"/>
          </ac:picMkLst>
        </pc:picChg>
        <pc:picChg chg="add mod">
          <ac:chgData name="Георгий Филатов" userId="4d04850807d9e2ae" providerId="LiveId" clId="{0070DDE6-21E9-4A1B-A28A-2D57BE4A3290}" dt="2022-09-07T16:50:59.856" v="933" actId="14100"/>
          <ac:picMkLst>
            <pc:docMk/>
            <pc:sldMk cId="2916509497" sldId="338"/>
            <ac:picMk id="7" creationId="{B6F46374-6DB6-D3DC-546D-B2A8BDBD8485}"/>
          </ac:picMkLst>
        </pc:picChg>
        <pc:picChg chg="add mod">
          <ac:chgData name="Георгий Филатов" userId="4d04850807d9e2ae" providerId="LiveId" clId="{0070DDE6-21E9-4A1B-A28A-2D57BE4A3290}" dt="2022-09-07T16:51:43.681" v="935" actId="1076"/>
          <ac:picMkLst>
            <pc:docMk/>
            <pc:sldMk cId="2916509497" sldId="338"/>
            <ac:picMk id="8" creationId="{C4ABC530-6751-5506-89CF-EE3F5D5EF6DC}"/>
          </ac:picMkLst>
        </pc:picChg>
        <pc:picChg chg="mod">
          <ac:chgData name="Георгий Филатов" userId="4d04850807d9e2ae" providerId="LiveId" clId="{0070DDE6-21E9-4A1B-A28A-2D57BE4A3290}" dt="2022-09-07T16:49:01.440" v="917" actId="14100"/>
          <ac:picMkLst>
            <pc:docMk/>
            <pc:sldMk cId="2916509497" sldId="338"/>
            <ac:picMk id="98" creationId="{1AF4F647-5FA0-5D75-040E-3D2C4DACF4A3}"/>
          </ac:picMkLst>
        </pc:picChg>
        <pc:picChg chg="del">
          <ac:chgData name="Георгий Филатов" userId="4d04850807d9e2ae" providerId="LiveId" clId="{0070DDE6-21E9-4A1B-A28A-2D57BE4A3290}" dt="2022-09-07T16:50:52.498" v="929" actId="478"/>
          <ac:picMkLst>
            <pc:docMk/>
            <pc:sldMk cId="2916509497" sldId="338"/>
            <ac:picMk id="100" creationId="{CECA8647-CFA1-E654-54E8-75CCFE41D805}"/>
          </ac:picMkLst>
        </pc:picChg>
        <pc:picChg chg="del">
          <ac:chgData name="Георгий Филатов" userId="4d04850807d9e2ae" providerId="LiveId" clId="{0070DDE6-21E9-4A1B-A28A-2D57BE4A3290}" dt="2022-09-07T16:45:03.450" v="834" actId="478"/>
          <ac:picMkLst>
            <pc:docMk/>
            <pc:sldMk cId="2916509497" sldId="338"/>
            <ac:picMk id="102" creationId="{B09E2B0A-767F-C195-9A43-8518971F81C9}"/>
          </ac:picMkLst>
        </pc:picChg>
      </pc:sldChg>
      <pc:sldChg chg="addSp delSp modSp mod">
        <pc:chgData name="Георгий Филатов" userId="4d04850807d9e2ae" providerId="LiveId" clId="{0070DDE6-21E9-4A1B-A28A-2D57BE4A3290}" dt="2022-09-07T16:53:22.905" v="961" actId="1076"/>
        <pc:sldMkLst>
          <pc:docMk/>
          <pc:sldMk cId="2221988025" sldId="339"/>
        </pc:sldMkLst>
        <pc:spChg chg="mod">
          <ac:chgData name="Георгий Филатов" userId="4d04850807d9e2ae" providerId="LiveId" clId="{0070DDE6-21E9-4A1B-A28A-2D57BE4A3290}" dt="2022-09-07T16:53:19.651" v="959" actId="14100"/>
          <ac:spMkLst>
            <pc:docMk/>
            <pc:sldMk cId="2221988025" sldId="339"/>
            <ac:spMk id="112" creationId="{D6F61467-DC65-53AF-8709-ABFC3073CFB7}"/>
          </ac:spMkLst>
        </pc:spChg>
        <pc:spChg chg="mod">
          <ac:chgData name="Георгий Филатов" userId="4d04850807d9e2ae" providerId="LiveId" clId="{0070DDE6-21E9-4A1B-A28A-2D57BE4A3290}" dt="2022-09-07T16:39:10.112" v="828" actId="1076"/>
          <ac:spMkLst>
            <pc:docMk/>
            <pc:sldMk cId="2221988025" sldId="339"/>
            <ac:spMk id="114" creationId="{871A20AB-A059-7AD0-5019-5F0AB082E000}"/>
          </ac:spMkLst>
        </pc:spChg>
        <pc:spChg chg="mod">
          <ac:chgData name="Георгий Филатов" userId="4d04850807d9e2ae" providerId="LiveId" clId="{0070DDE6-21E9-4A1B-A28A-2D57BE4A3290}" dt="2022-09-07T16:50:18.875" v="926" actId="14100"/>
          <ac:spMkLst>
            <pc:docMk/>
            <pc:sldMk cId="2221988025" sldId="339"/>
            <ac:spMk id="118" creationId="{4881339F-49EE-649E-A277-55B1FEB0FFB6}"/>
          </ac:spMkLst>
        </pc:spChg>
        <pc:picChg chg="add mod">
          <ac:chgData name="Георгий Филатов" userId="4d04850807d9e2ae" providerId="LiveId" clId="{0070DDE6-21E9-4A1B-A28A-2D57BE4A3290}" dt="2022-09-07T16:52:51.544" v="949" actId="1076"/>
          <ac:picMkLst>
            <pc:docMk/>
            <pc:sldMk cId="2221988025" sldId="339"/>
            <ac:picMk id="2" creationId="{9F79D3BE-B05F-82A5-E8E6-454415AF2622}"/>
          </ac:picMkLst>
        </pc:picChg>
        <pc:picChg chg="add mod">
          <ac:chgData name="Георгий Филатов" userId="4d04850807d9e2ae" providerId="LiveId" clId="{0070DDE6-21E9-4A1B-A28A-2D57BE4A3290}" dt="2022-09-07T16:50:22.752" v="928" actId="14100"/>
          <ac:picMkLst>
            <pc:docMk/>
            <pc:sldMk cId="2221988025" sldId="339"/>
            <ac:picMk id="5" creationId="{ACE16F85-5DA2-C0D2-6BD7-ECB25A487166}"/>
          </ac:picMkLst>
        </pc:picChg>
        <pc:picChg chg="add mod modCrop">
          <ac:chgData name="Георгий Филатов" userId="4d04850807d9e2ae" providerId="LiveId" clId="{0070DDE6-21E9-4A1B-A28A-2D57BE4A3290}" dt="2022-09-07T16:53:21.480" v="960" actId="1076"/>
          <ac:picMkLst>
            <pc:docMk/>
            <pc:sldMk cId="2221988025" sldId="339"/>
            <ac:picMk id="7" creationId="{1C652AE8-30B9-0E06-713B-5EE3CD4A209C}"/>
          </ac:picMkLst>
        </pc:picChg>
        <pc:picChg chg="add mod">
          <ac:chgData name="Георгий Филатов" userId="4d04850807d9e2ae" providerId="LiveId" clId="{0070DDE6-21E9-4A1B-A28A-2D57BE4A3290}" dt="2022-09-07T16:53:22.905" v="961" actId="1076"/>
          <ac:picMkLst>
            <pc:docMk/>
            <pc:sldMk cId="2221988025" sldId="339"/>
            <ac:picMk id="9" creationId="{E412A77F-6700-31FF-A9B7-E5BB2CFA4932}"/>
          </ac:picMkLst>
        </pc:picChg>
        <pc:picChg chg="del">
          <ac:chgData name="Георгий Филатов" userId="4d04850807d9e2ae" providerId="LiveId" clId="{0070DDE6-21E9-4A1B-A28A-2D57BE4A3290}" dt="2022-09-07T16:50:08.681" v="920" actId="478"/>
          <ac:picMkLst>
            <pc:docMk/>
            <pc:sldMk cId="2221988025" sldId="339"/>
            <ac:picMk id="92" creationId="{573FDA1E-A413-0574-7582-2295592E8434}"/>
          </ac:picMkLst>
        </pc:picChg>
        <pc:picChg chg="del">
          <ac:chgData name="Георгий Филатов" userId="4d04850807d9e2ae" providerId="LiveId" clId="{0070DDE6-21E9-4A1B-A28A-2D57BE4A3290}" dt="2022-09-07T16:39:28.727" v="829" actId="478"/>
          <ac:picMkLst>
            <pc:docMk/>
            <pc:sldMk cId="2221988025" sldId="339"/>
            <ac:picMk id="106" creationId="{30149087-34DC-CAD9-7B65-2D07E24AEA72}"/>
          </ac:picMkLst>
        </pc:picChg>
      </pc:sldChg>
      <pc:sldChg chg="modSp mod">
        <pc:chgData name="Георгий Филатов" userId="4d04850807d9e2ae" providerId="LiveId" clId="{0070DDE6-21E9-4A1B-A28A-2D57BE4A3290}" dt="2022-09-06T12:01:20.689" v="43" actId="1076"/>
        <pc:sldMkLst>
          <pc:docMk/>
          <pc:sldMk cId="382630233" sldId="341"/>
        </pc:sldMkLst>
        <pc:spChg chg="mod">
          <ac:chgData name="Георгий Филатов" userId="4d04850807d9e2ae" providerId="LiveId" clId="{0070DDE6-21E9-4A1B-A28A-2D57BE4A3290}" dt="2022-09-06T12:01:11.232" v="41" actId="1076"/>
          <ac:spMkLst>
            <pc:docMk/>
            <pc:sldMk cId="382630233" sldId="341"/>
            <ac:spMk id="5" creationId="{D3FF3FD6-478E-75FA-9E7F-E123CCF1309B}"/>
          </ac:spMkLst>
        </pc:spChg>
        <pc:spChg chg="mod">
          <ac:chgData name="Георгий Филатов" userId="4d04850807d9e2ae" providerId="LiveId" clId="{0070DDE6-21E9-4A1B-A28A-2D57BE4A3290}" dt="2022-09-06T12:01:20.689" v="43" actId="1076"/>
          <ac:spMkLst>
            <pc:docMk/>
            <pc:sldMk cId="382630233" sldId="341"/>
            <ac:spMk id="16" creationId="{8FE2DF44-6827-0B16-E99C-0632710B5B17}"/>
          </ac:spMkLst>
        </pc:spChg>
        <pc:grpChg chg="mod">
          <ac:chgData name="Георгий Филатов" userId="4d04850807d9e2ae" providerId="LiveId" clId="{0070DDE6-21E9-4A1B-A28A-2D57BE4A3290}" dt="2022-09-06T12:00:43.312" v="33" actId="14100"/>
          <ac:grpSpMkLst>
            <pc:docMk/>
            <pc:sldMk cId="382630233" sldId="341"/>
            <ac:grpSpMk id="6" creationId="{C0D4127B-A707-9207-19E5-DD90B6355B26}"/>
          </ac:grpSpMkLst>
        </pc:grpChg>
        <pc:grpChg chg="mod">
          <ac:chgData name="Георгий Филатов" userId="4d04850807d9e2ae" providerId="LiveId" clId="{0070DDE6-21E9-4A1B-A28A-2D57BE4A3290}" dt="2022-09-06T12:01:01.552" v="38" actId="1076"/>
          <ac:grpSpMkLst>
            <pc:docMk/>
            <pc:sldMk cId="382630233" sldId="341"/>
            <ac:grpSpMk id="13" creationId="{2BC68571-A1F4-B8C3-F18D-AE994DF5EF1E}"/>
          </ac:grpSpMkLst>
        </pc:grpChg>
      </pc:sldChg>
      <pc:sldChg chg="addSp modSp mod">
        <pc:chgData name="Георгий Филатов" userId="4d04850807d9e2ae" providerId="LiveId" clId="{0070DDE6-21E9-4A1B-A28A-2D57BE4A3290}" dt="2022-09-06T12:38:23.640" v="765" actId="1076"/>
        <pc:sldMkLst>
          <pc:docMk/>
          <pc:sldMk cId="4270776894" sldId="343"/>
        </pc:sldMkLst>
        <pc:spChg chg="mod">
          <ac:chgData name="Георгий Филатов" userId="4d04850807d9e2ae" providerId="LiveId" clId="{0070DDE6-21E9-4A1B-A28A-2D57BE4A3290}" dt="2022-09-06T12:37:59.674" v="745" actId="1076"/>
          <ac:spMkLst>
            <pc:docMk/>
            <pc:sldMk cId="4270776894" sldId="343"/>
            <ac:spMk id="6" creationId="{F3699FB2-422E-94BD-0A0A-B36625F91D74}"/>
          </ac:spMkLst>
        </pc:spChg>
        <pc:spChg chg="mod">
          <ac:chgData name="Георгий Филатов" userId="4d04850807d9e2ae" providerId="LiveId" clId="{0070DDE6-21E9-4A1B-A28A-2D57BE4A3290}" dt="2022-09-06T12:02:27.145" v="57" actId="1076"/>
          <ac:spMkLst>
            <pc:docMk/>
            <pc:sldMk cId="4270776894" sldId="343"/>
            <ac:spMk id="8" creationId="{F6CC1A0D-8176-E25E-92AB-59B98C4743CC}"/>
          </ac:spMkLst>
        </pc:spChg>
        <pc:spChg chg="mod">
          <ac:chgData name="Георгий Филатов" userId="4d04850807d9e2ae" providerId="LiveId" clId="{0070DDE6-21E9-4A1B-A28A-2D57BE4A3290}" dt="2022-09-06T12:02:57.786" v="67" actId="14100"/>
          <ac:spMkLst>
            <pc:docMk/>
            <pc:sldMk cId="4270776894" sldId="343"/>
            <ac:spMk id="14" creationId="{A2799BB6-5ADE-19D6-2AA9-2FA8CC0D420B}"/>
          </ac:spMkLst>
        </pc:spChg>
        <pc:spChg chg="mod">
          <ac:chgData name="Георгий Филатов" userId="4d04850807d9e2ae" providerId="LiveId" clId="{0070DDE6-21E9-4A1B-A28A-2D57BE4A3290}" dt="2022-09-06T12:03:07.505" v="71" actId="14100"/>
          <ac:spMkLst>
            <pc:docMk/>
            <pc:sldMk cId="4270776894" sldId="343"/>
            <ac:spMk id="16" creationId="{B2BC74F8-9582-8F4B-B6BF-BD380295BC90}"/>
          </ac:spMkLst>
        </pc:spChg>
        <pc:spChg chg="mod">
          <ac:chgData name="Георгий Филатов" userId="4d04850807d9e2ae" providerId="LiveId" clId="{0070DDE6-21E9-4A1B-A28A-2D57BE4A3290}" dt="2022-09-06T12:02:47.985" v="63" actId="14100"/>
          <ac:spMkLst>
            <pc:docMk/>
            <pc:sldMk cId="4270776894" sldId="343"/>
            <ac:spMk id="18" creationId="{927D4739-623B-C507-FBAE-F2126EB24316}"/>
          </ac:spMkLst>
        </pc:spChg>
        <pc:spChg chg="mod">
          <ac:chgData name="Георгий Филатов" userId="4d04850807d9e2ae" providerId="LiveId" clId="{0070DDE6-21E9-4A1B-A28A-2D57BE4A3290}" dt="2022-09-06T12:03:05.104" v="70" actId="14100"/>
          <ac:spMkLst>
            <pc:docMk/>
            <pc:sldMk cId="4270776894" sldId="343"/>
            <ac:spMk id="20" creationId="{DFCD19BA-397A-6B7B-9B61-E92E472592F4}"/>
          </ac:spMkLst>
        </pc:spChg>
        <pc:spChg chg="add mod">
          <ac:chgData name="Георгий Филатов" userId="4d04850807d9e2ae" providerId="LiveId" clId="{0070DDE6-21E9-4A1B-A28A-2D57BE4A3290}" dt="2022-09-06T12:38:23.640" v="765" actId="1076"/>
          <ac:spMkLst>
            <pc:docMk/>
            <pc:sldMk cId="4270776894" sldId="343"/>
            <ac:spMk id="28" creationId="{09B444A9-8C67-0A7C-B2C0-B63E80B9336C}"/>
          </ac:spMkLst>
        </pc:spChg>
        <pc:grpChg chg="mod">
          <ac:chgData name="Георгий Филатов" userId="4d04850807d9e2ae" providerId="LiveId" clId="{0070DDE6-21E9-4A1B-A28A-2D57BE4A3290}" dt="2022-09-06T12:02:31.520" v="58" actId="1076"/>
          <ac:grpSpMkLst>
            <pc:docMk/>
            <pc:sldMk cId="4270776894" sldId="343"/>
            <ac:grpSpMk id="9" creationId="{4BFE8009-FF26-5A14-D57A-1AEE6B7EF470}"/>
          </ac:grpSpMkLst>
        </pc:grpChg>
        <pc:picChg chg="mod">
          <ac:chgData name="Георгий Филатов" userId="4d04850807d9e2ae" providerId="LiveId" clId="{0070DDE6-21E9-4A1B-A28A-2D57BE4A3290}" dt="2022-09-06T12:38:03.233" v="747" actId="1076"/>
          <ac:picMkLst>
            <pc:docMk/>
            <pc:sldMk cId="4270776894" sldId="343"/>
            <ac:picMk id="7" creationId="{E58EA517-A76E-8202-F9E1-5ACFBE2C8103}"/>
          </ac:picMkLst>
        </pc:picChg>
        <pc:cxnChg chg="mod">
          <ac:chgData name="Георгий Филатов" userId="4d04850807d9e2ae" providerId="LiveId" clId="{0070DDE6-21E9-4A1B-A28A-2D57BE4A3290}" dt="2022-09-06T12:02:57.786" v="67" actId="14100"/>
          <ac:cxnSpMkLst>
            <pc:docMk/>
            <pc:sldMk cId="4270776894" sldId="343"/>
            <ac:cxnSpMk id="13" creationId="{8379EC9D-4271-8843-FDCF-3B12B6E3B31E}"/>
          </ac:cxnSpMkLst>
        </pc:cxnChg>
        <pc:cxnChg chg="mod">
          <ac:chgData name="Георгий Филатов" userId="4d04850807d9e2ae" providerId="LiveId" clId="{0070DDE6-21E9-4A1B-A28A-2D57BE4A3290}" dt="2022-09-06T12:03:07.505" v="71" actId="14100"/>
          <ac:cxnSpMkLst>
            <pc:docMk/>
            <pc:sldMk cId="4270776894" sldId="343"/>
            <ac:cxnSpMk id="15" creationId="{8B693C87-F232-0E4A-CAA2-33771C90C3C0}"/>
          </ac:cxnSpMkLst>
        </pc:cxnChg>
        <pc:cxnChg chg="mod">
          <ac:chgData name="Георгий Филатов" userId="4d04850807d9e2ae" providerId="LiveId" clId="{0070DDE6-21E9-4A1B-A28A-2D57BE4A3290}" dt="2022-09-06T12:02:47.985" v="63" actId="14100"/>
          <ac:cxnSpMkLst>
            <pc:docMk/>
            <pc:sldMk cId="4270776894" sldId="343"/>
            <ac:cxnSpMk id="17" creationId="{E9B1CEEE-891D-2A9E-ECA6-53FE74CDEB44}"/>
          </ac:cxnSpMkLst>
        </pc:cxnChg>
        <pc:cxnChg chg="mod">
          <ac:chgData name="Георгий Филатов" userId="4d04850807d9e2ae" providerId="LiveId" clId="{0070DDE6-21E9-4A1B-A28A-2D57BE4A3290}" dt="2022-09-06T12:03:05.104" v="70" actId="14100"/>
          <ac:cxnSpMkLst>
            <pc:docMk/>
            <pc:sldMk cId="4270776894" sldId="343"/>
            <ac:cxnSpMk id="19" creationId="{07EC01CA-AE47-738B-BF21-E74902662D06}"/>
          </ac:cxnSpMkLst>
        </pc:cxnChg>
      </pc:sldChg>
      <pc:sldChg chg="addSp delSp modSp mod ord">
        <pc:chgData name="Георгий Филатов" userId="4d04850807d9e2ae" providerId="LiveId" clId="{0070DDE6-21E9-4A1B-A28A-2D57BE4A3290}" dt="2022-09-06T12:27:03.323" v="563"/>
        <pc:sldMkLst>
          <pc:docMk/>
          <pc:sldMk cId="3954816915" sldId="344"/>
        </pc:sldMkLst>
        <pc:spChg chg="del">
          <ac:chgData name="Георгий Филатов" userId="4d04850807d9e2ae" providerId="LiveId" clId="{0070DDE6-21E9-4A1B-A28A-2D57BE4A3290}" dt="2022-09-06T12:26:57.164" v="559" actId="478"/>
          <ac:spMkLst>
            <pc:docMk/>
            <pc:sldMk cId="3954816915" sldId="344"/>
            <ac:spMk id="4" creationId="{74E349E3-CDDD-58F1-1307-9B4A635383D7}"/>
          </ac:spMkLst>
        </pc:spChg>
        <pc:spChg chg="del">
          <ac:chgData name="Георгий Филатов" userId="4d04850807d9e2ae" providerId="LiveId" clId="{0070DDE6-21E9-4A1B-A28A-2D57BE4A3290}" dt="2022-09-06T12:26:57.164" v="559" actId="478"/>
          <ac:spMkLst>
            <pc:docMk/>
            <pc:sldMk cId="3954816915" sldId="344"/>
            <ac:spMk id="13" creationId="{AAE75B31-1741-E084-9E3F-02E1F869ABD8}"/>
          </ac:spMkLst>
        </pc:spChg>
        <pc:spChg chg="del">
          <ac:chgData name="Георгий Филатов" userId="4d04850807d9e2ae" providerId="LiveId" clId="{0070DDE6-21E9-4A1B-A28A-2D57BE4A3290}" dt="2022-09-06T12:26:57.164" v="559" actId="478"/>
          <ac:spMkLst>
            <pc:docMk/>
            <pc:sldMk cId="3954816915" sldId="344"/>
            <ac:spMk id="15" creationId="{BAABC45A-886D-607E-1498-0A4AF0AE2A59}"/>
          </ac:spMkLst>
        </pc:spChg>
        <pc:spChg chg="del">
          <ac:chgData name="Георгий Филатов" userId="4d04850807d9e2ae" providerId="LiveId" clId="{0070DDE6-21E9-4A1B-A28A-2D57BE4A3290}" dt="2022-09-06T12:26:57.164" v="559" actId="478"/>
          <ac:spMkLst>
            <pc:docMk/>
            <pc:sldMk cId="3954816915" sldId="344"/>
            <ac:spMk id="16" creationId="{0A3AF33A-CCD2-E96A-3E28-757313EE9E23}"/>
          </ac:spMkLst>
        </pc:spChg>
        <pc:spChg chg="del">
          <ac:chgData name="Георгий Филатов" userId="4d04850807d9e2ae" providerId="LiveId" clId="{0070DDE6-21E9-4A1B-A28A-2D57BE4A3290}" dt="2022-09-06T12:26:57.164" v="559" actId="478"/>
          <ac:spMkLst>
            <pc:docMk/>
            <pc:sldMk cId="3954816915" sldId="344"/>
            <ac:spMk id="17" creationId="{7D180E93-C37D-5FC6-1E7C-7B5095EB2662}"/>
          </ac:spMkLst>
        </pc:spChg>
        <pc:spChg chg="del">
          <ac:chgData name="Георгий Филатов" userId="4d04850807d9e2ae" providerId="LiveId" clId="{0070DDE6-21E9-4A1B-A28A-2D57BE4A3290}" dt="2022-09-06T12:26:57.164" v="559" actId="478"/>
          <ac:spMkLst>
            <pc:docMk/>
            <pc:sldMk cId="3954816915" sldId="344"/>
            <ac:spMk id="19" creationId="{B9324E53-D6A8-8B59-7467-84BFBF753E5B}"/>
          </ac:spMkLst>
        </pc:spChg>
        <pc:grpChg chg="del">
          <ac:chgData name="Георгий Филатов" userId="4d04850807d9e2ae" providerId="LiveId" clId="{0070DDE6-21E9-4A1B-A28A-2D57BE4A3290}" dt="2022-09-06T12:26:57.164" v="559" actId="478"/>
          <ac:grpSpMkLst>
            <pc:docMk/>
            <pc:sldMk cId="3954816915" sldId="344"/>
            <ac:grpSpMk id="5" creationId="{359A4C68-0DC9-756F-AB7E-76F0128FFCE9}"/>
          </ac:grpSpMkLst>
        </pc:grpChg>
        <pc:picChg chg="add mod">
          <ac:chgData name="Георгий Филатов" userId="4d04850807d9e2ae" providerId="LiveId" clId="{0070DDE6-21E9-4A1B-A28A-2D57BE4A3290}" dt="2022-09-06T12:26:59.490" v="561" actId="1076"/>
          <ac:picMkLst>
            <pc:docMk/>
            <pc:sldMk cId="3954816915" sldId="344"/>
            <ac:picMk id="3" creationId="{689042BF-878F-CBAC-BAED-03ED36E55442}"/>
          </ac:picMkLst>
        </pc:picChg>
        <pc:picChg chg="del">
          <ac:chgData name="Георгий Филатов" userId="4d04850807d9e2ae" providerId="LiveId" clId="{0070DDE6-21E9-4A1B-A28A-2D57BE4A3290}" dt="2022-09-06T12:26:57.164" v="559" actId="478"/>
          <ac:picMkLst>
            <pc:docMk/>
            <pc:sldMk cId="3954816915" sldId="344"/>
            <ac:picMk id="14" creationId="{93A13271-C8E4-45CF-DA46-6F6D479CBB98}"/>
          </ac:picMkLst>
        </pc:picChg>
      </pc:sldChg>
      <pc:sldChg chg="addSp delSp modSp mod">
        <pc:chgData name="Георгий Филатов" userId="4d04850807d9e2ae" providerId="LiveId" clId="{0070DDE6-21E9-4A1B-A28A-2D57BE4A3290}" dt="2022-09-06T12:37:54.427" v="744" actId="113"/>
        <pc:sldMkLst>
          <pc:docMk/>
          <pc:sldMk cId="3712587927" sldId="345"/>
        </pc:sldMkLst>
        <pc:spChg chg="mod">
          <ac:chgData name="Георгий Филатов" userId="4d04850807d9e2ae" providerId="LiveId" clId="{0070DDE6-21E9-4A1B-A28A-2D57BE4A3290}" dt="2022-09-06T12:37:48.920" v="742" actId="1076"/>
          <ac:spMkLst>
            <pc:docMk/>
            <pc:sldMk cId="3712587927" sldId="345"/>
            <ac:spMk id="6" creationId="{598E4D87-4844-B27A-DCFE-FC0D982E2314}"/>
          </ac:spMkLst>
        </pc:spChg>
        <pc:spChg chg="add mod">
          <ac:chgData name="Георгий Филатов" userId="4d04850807d9e2ae" providerId="LiveId" clId="{0070DDE6-21E9-4A1B-A28A-2D57BE4A3290}" dt="2022-09-06T12:17:01.553" v="500" actId="1076"/>
          <ac:spMkLst>
            <pc:docMk/>
            <pc:sldMk cId="3712587927" sldId="345"/>
            <ac:spMk id="7" creationId="{4F536322-347C-0532-1E1E-D4A2C71E3B30}"/>
          </ac:spMkLst>
        </pc:spChg>
        <pc:spChg chg="add del mod">
          <ac:chgData name="Георгий Филатов" userId="4d04850807d9e2ae" providerId="LiveId" clId="{0070DDE6-21E9-4A1B-A28A-2D57BE4A3290}" dt="2022-09-06T12:15:59.753" v="485" actId="478"/>
          <ac:spMkLst>
            <pc:docMk/>
            <pc:sldMk cId="3712587927" sldId="345"/>
            <ac:spMk id="8" creationId="{95B7C5E7-0766-CA3E-F956-65BC7FEB11C4}"/>
          </ac:spMkLst>
        </pc:spChg>
        <pc:spChg chg="add mod">
          <ac:chgData name="Георгий Филатов" userId="4d04850807d9e2ae" providerId="LiveId" clId="{0070DDE6-21E9-4A1B-A28A-2D57BE4A3290}" dt="2022-09-06T12:37:54.427" v="744" actId="113"/>
          <ac:spMkLst>
            <pc:docMk/>
            <pc:sldMk cId="3712587927" sldId="345"/>
            <ac:spMk id="10" creationId="{076A5B87-B788-3B80-0017-003F05DB8790}"/>
          </ac:spMkLst>
        </pc:spChg>
        <pc:graphicFrameChg chg="add mod modGraphic">
          <ac:chgData name="Георгий Филатов" userId="4d04850807d9e2ae" providerId="LiveId" clId="{0070DDE6-21E9-4A1B-A28A-2D57BE4A3290}" dt="2022-09-06T12:16:54.480" v="497" actId="1076"/>
          <ac:graphicFrameMkLst>
            <pc:docMk/>
            <pc:sldMk cId="3712587927" sldId="345"/>
            <ac:graphicFrameMk id="3" creationId="{F6C770E8-A536-7F8B-666E-261BCD637AAC}"/>
          </ac:graphicFrameMkLst>
        </pc:graphicFrameChg>
        <pc:graphicFrameChg chg="mod modGraphic">
          <ac:chgData name="Георгий Филатов" userId="4d04850807d9e2ae" providerId="LiveId" clId="{0070DDE6-21E9-4A1B-A28A-2D57BE4A3290}" dt="2022-09-06T12:37:48.920" v="742" actId="1076"/>
          <ac:graphicFrameMkLst>
            <pc:docMk/>
            <pc:sldMk cId="3712587927" sldId="345"/>
            <ac:graphicFrameMk id="11" creationId="{187E8F0B-A5C6-12C2-8669-B4B646E4A793}"/>
          </ac:graphicFrameMkLst>
        </pc:graphicFrameChg>
        <pc:picChg chg="mod">
          <ac:chgData name="Георгий Филатов" userId="4d04850807d9e2ae" providerId="LiveId" clId="{0070DDE6-21E9-4A1B-A28A-2D57BE4A3290}" dt="2022-09-06T12:37:48.920" v="742" actId="1076"/>
          <ac:picMkLst>
            <pc:docMk/>
            <pc:sldMk cId="3712587927" sldId="345"/>
            <ac:picMk id="9" creationId="{3E3C13BA-58C9-CA18-07A2-BE6A44733B51}"/>
          </ac:picMkLst>
        </pc:picChg>
      </pc:sldChg>
      <pc:sldChg chg="addSp modSp mod">
        <pc:chgData name="Георгий Филатов" userId="4d04850807d9e2ae" providerId="LiveId" clId="{0070DDE6-21E9-4A1B-A28A-2D57BE4A3290}" dt="2022-09-06T12:33:36.457" v="628" actId="1076"/>
        <pc:sldMkLst>
          <pc:docMk/>
          <pc:sldMk cId="3815037601" sldId="346"/>
        </pc:sldMkLst>
        <pc:spChg chg="add mod">
          <ac:chgData name="Георгий Филатов" userId="4d04850807d9e2ae" providerId="LiveId" clId="{0070DDE6-21E9-4A1B-A28A-2D57BE4A3290}" dt="2022-09-06T12:33:05.098" v="621" actId="1076"/>
          <ac:spMkLst>
            <pc:docMk/>
            <pc:sldMk cId="3815037601" sldId="346"/>
            <ac:spMk id="3" creationId="{DFDDE14A-5C75-6EF0-74EC-CDFAE8B357EF}"/>
          </ac:spMkLst>
        </pc:spChg>
        <pc:spChg chg="add mod">
          <ac:chgData name="Георгий Филатов" userId="4d04850807d9e2ae" providerId="LiveId" clId="{0070DDE6-21E9-4A1B-A28A-2D57BE4A3290}" dt="2022-09-06T12:33:36.457" v="628" actId="1076"/>
          <ac:spMkLst>
            <pc:docMk/>
            <pc:sldMk cId="3815037601" sldId="346"/>
            <ac:spMk id="6" creationId="{42B68797-5FC2-DCC1-9D8C-02C0402F0BEF}"/>
          </ac:spMkLst>
        </pc:spChg>
        <pc:spChg chg="mod">
          <ac:chgData name="Георгий Филатов" userId="4d04850807d9e2ae" providerId="LiveId" clId="{0070DDE6-21E9-4A1B-A28A-2D57BE4A3290}" dt="2022-09-06T12:33:33.153" v="627" actId="1076"/>
          <ac:spMkLst>
            <pc:docMk/>
            <pc:sldMk cId="3815037601" sldId="346"/>
            <ac:spMk id="13" creationId="{99F50333-D0FE-2A8B-7348-26127AB98381}"/>
          </ac:spMkLst>
        </pc:spChg>
        <pc:spChg chg="mod">
          <ac:chgData name="Георгий Филатов" userId="4d04850807d9e2ae" providerId="LiveId" clId="{0070DDE6-21E9-4A1B-A28A-2D57BE4A3290}" dt="2022-09-06T12:32:25.025" v="617" actId="1076"/>
          <ac:spMkLst>
            <pc:docMk/>
            <pc:sldMk cId="3815037601" sldId="346"/>
            <ac:spMk id="16" creationId="{16240407-9329-AB95-D004-14B6292B8F3B}"/>
          </ac:spMkLst>
        </pc:spChg>
        <pc:spChg chg="mod">
          <ac:chgData name="Георгий Филатов" userId="4d04850807d9e2ae" providerId="LiveId" clId="{0070DDE6-21E9-4A1B-A28A-2D57BE4A3290}" dt="2022-09-06T12:32:43.201" v="619" actId="14100"/>
          <ac:spMkLst>
            <pc:docMk/>
            <pc:sldMk cId="3815037601" sldId="346"/>
            <ac:spMk id="20" creationId="{4844984E-633B-F1A6-ABB7-AD03846F20A0}"/>
          </ac:spMkLst>
        </pc:spChg>
        <pc:grpChg chg="mod">
          <ac:chgData name="Георгий Филатов" userId="4d04850807d9e2ae" providerId="LiveId" clId="{0070DDE6-21E9-4A1B-A28A-2D57BE4A3290}" dt="2022-09-06T12:33:26.953" v="625" actId="14100"/>
          <ac:grpSpMkLst>
            <pc:docMk/>
            <pc:sldMk cId="3815037601" sldId="346"/>
            <ac:grpSpMk id="14" creationId="{4C0821C3-E675-42BF-7F02-8F3F7C2E770E}"/>
          </ac:grpSpMkLst>
        </pc:grpChg>
        <pc:grpChg chg="mod">
          <ac:chgData name="Георгий Филатов" userId="4d04850807d9e2ae" providerId="LiveId" clId="{0070DDE6-21E9-4A1B-A28A-2D57BE4A3290}" dt="2022-09-06T12:33:17.129" v="624" actId="1076"/>
          <ac:grpSpMkLst>
            <pc:docMk/>
            <pc:sldMk cId="3815037601" sldId="346"/>
            <ac:grpSpMk id="17" creationId="{32A40BD0-48E9-0F29-DBE1-7B5E59935128}"/>
          </ac:grpSpMkLst>
        </pc:grpChg>
        <pc:picChg chg="mod">
          <ac:chgData name="Георгий Филатов" userId="4d04850807d9e2ae" providerId="LiveId" clId="{0070DDE6-21E9-4A1B-A28A-2D57BE4A3290}" dt="2022-09-06T12:32:01.592" v="611" actId="1076"/>
          <ac:picMkLst>
            <pc:docMk/>
            <pc:sldMk cId="3815037601" sldId="346"/>
            <ac:picMk id="15" creationId="{DA6E37DF-8114-5442-48D6-A6F9C80F82CD}"/>
          </ac:picMkLst>
        </pc:picChg>
        <pc:picChg chg="mod">
          <ac:chgData name="Георгий Филатов" userId="4d04850807d9e2ae" providerId="LiveId" clId="{0070DDE6-21E9-4A1B-A28A-2D57BE4A3290}" dt="2022-09-06T12:29:46.337" v="571"/>
          <ac:picMkLst>
            <pc:docMk/>
            <pc:sldMk cId="3815037601" sldId="346"/>
            <ac:picMk id="18" creationId="{0B8EF878-9D3C-8226-9E85-2E3037BA9EC8}"/>
          </ac:picMkLst>
        </pc:picChg>
      </pc:sldChg>
      <pc:sldChg chg="addSp delSp modSp mod">
        <pc:chgData name="Георгий Филатов" userId="4d04850807d9e2ae" providerId="LiveId" clId="{0070DDE6-21E9-4A1B-A28A-2D57BE4A3290}" dt="2022-09-06T12:36:33.137" v="647" actId="1076"/>
        <pc:sldMkLst>
          <pc:docMk/>
          <pc:sldMk cId="4276751113" sldId="348"/>
        </pc:sldMkLst>
        <pc:spChg chg="del">
          <ac:chgData name="Георгий Филатов" userId="4d04850807d9e2ae" providerId="LiveId" clId="{0070DDE6-21E9-4A1B-A28A-2D57BE4A3290}" dt="2022-09-06T12:19:22.707" v="505" actId="478"/>
          <ac:spMkLst>
            <pc:docMk/>
            <pc:sldMk cId="4276751113" sldId="348"/>
            <ac:spMk id="6" creationId="{598E4D87-4844-B27A-DCFE-FC0D982E2314}"/>
          </ac:spMkLst>
        </pc:spChg>
        <pc:spChg chg="add del">
          <ac:chgData name="Георгий Филатов" userId="4d04850807d9e2ae" providerId="LiveId" clId="{0070DDE6-21E9-4A1B-A28A-2D57BE4A3290}" dt="2022-09-06T12:19:42.622" v="510" actId="22"/>
          <ac:spMkLst>
            <pc:docMk/>
            <pc:sldMk cId="4276751113" sldId="348"/>
            <ac:spMk id="7" creationId="{B7CDF451-43CF-1519-4FC8-4FDE69A277EC}"/>
          </ac:spMkLst>
        </pc:spChg>
        <pc:spChg chg="add mod">
          <ac:chgData name="Георгий Филатов" userId="4d04850807d9e2ae" providerId="LiveId" clId="{0070DDE6-21E9-4A1B-A28A-2D57BE4A3290}" dt="2022-09-06T12:26:42.209" v="556" actId="1076"/>
          <ac:spMkLst>
            <pc:docMk/>
            <pc:sldMk cId="4276751113" sldId="348"/>
            <ac:spMk id="9" creationId="{210B2463-102E-130C-C8A6-3894CFB7ECFB}"/>
          </ac:spMkLst>
        </pc:spChg>
        <pc:spChg chg="add mod">
          <ac:chgData name="Георгий Филатов" userId="4d04850807d9e2ae" providerId="LiveId" clId="{0070DDE6-21E9-4A1B-A28A-2D57BE4A3290}" dt="2022-09-06T12:36:17.272" v="643" actId="1076"/>
          <ac:spMkLst>
            <pc:docMk/>
            <pc:sldMk cId="4276751113" sldId="348"/>
            <ac:spMk id="13" creationId="{E9927461-03D4-3858-4896-1C4AA5E00492}"/>
          </ac:spMkLst>
        </pc:spChg>
        <pc:spChg chg="add mod">
          <ac:chgData name="Георгий Филатов" userId="4d04850807d9e2ae" providerId="LiveId" clId="{0070DDE6-21E9-4A1B-A28A-2D57BE4A3290}" dt="2022-09-06T12:34:44.265" v="639" actId="1076"/>
          <ac:spMkLst>
            <pc:docMk/>
            <pc:sldMk cId="4276751113" sldId="348"/>
            <ac:spMk id="17" creationId="{91AF45AA-49B5-0097-78F6-8A2F1F692A7A}"/>
          </ac:spMkLst>
        </pc:spChg>
        <pc:spChg chg="add mod">
          <ac:chgData name="Георгий Филатов" userId="4d04850807d9e2ae" providerId="LiveId" clId="{0070DDE6-21E9-4A1B-A28A-2D57BE4A3290}" dt="2022-09-06T12:36:33.137" v="647" actId="1076"/>
          <ac:spMkLst>
            <pc:docMk/>
            <pc:sldMk cId="4276751113" sldId="348"/>
            <ac:spMk id="19" creationId="{24B2E83E-A7E7-EAF8-61CC-48BC5CEA92CA}"/>
          </ac:spMkLst>
        </pc:spChg>
        <pc:graphicFrameChg chg="del">
          <ac:chgData name="Георгий Филатов" userId="4d04850807d9e2ae" providerId="LiveId" clId="{0070DDE6-21E9-4A1B-A28A-2D57BE4A3290}" dt="2022-09-06T12:19:15.768" v="504" actId="478"/>
          <ac:graphicFrameMkLst>
            <pc:docMk/>
            <pc:sldMk cId="4276751113" sldId="348"/>
            <ac:graphicFrameMk id="5" creationId="{64B957C0-9078-A294-78EE-B344AE8CE41B}"/>
          </ac:graphicFrameMkLst>
        </pc:graphicFrameChg>
        <pc:picChg chg="mod">
          <ac:chgData name="Георгий Филатов" userId="4d04850807d9e2ae" providerId="LiveId" clId="{0070DDE6-21E9-4A1B-A28A-2D57BE4A3290}" dt="2022-09-06T12:34:44.031" v="638" actId="1076"/>
          <ac:picMkLst>
            <pc:docMk/>
            <pc:sldMk cId="4276751113" sldId="348"/>
            <ac:picMk id="3" creationId="{99C7F75E-EE5F-7126-D2B2-A94CFD2F9F16}"/>
          </ac:picMkLst>
        </pc:picChg>
        <pc:picChg chg="add del mod">
          <ac:chgData name="Георгий Филатов" userId="4d04850807d9e2ae" providerId="LiveId" clId="{0070DDE6-21E9-4A1B-A28A-2D57BE4A3290}" dt="2022-09-06T12:26:51.534" v="558" actId="21"/>
          <ac:picMkLst>
            <pc:docMk/>
            <pc:sldMk cId="4276751113" sldId="348"/>
            <ac:picMk id="11" creationId="{E6402F4D-9C5F-24C0-8605-A44D597FDCC6}"/>
          </ac:picMkLst>
        </pc:picChg>
        <pc:picChg chg="add mod">
          <ac:chgData name="Георгий Филатов" userId="4d04850807d9e2ae" providerId="LiveId" clId="{0070DDE6-21E9-4A1B-A28A-2D57BE4A3290}" dt="2022-09-06T12:26:03.769" v="544" actId="14100"/>
          <ac:picMkLst>
            <pc:docMk/>
            <pc:sldMk cId="4276751113" sldId="348"/>
            <ac:picMk id="15" creationId="{94A18A31-594C-6811-5C32-5F7D1FEEB992}"/>
          </ac:picMkLst>
        </pc:picChg>
      </pc:sldChg>
    </pc:docChg>
  </pc:docChgLst>
  <pc:docChgLst>
    <pc:chgData name="Георгий Филатов" userId="4d04850807d9e2ae" providerId="LiveId" clId="{FBB7EBD4-01A3-404D-826C-A108380CA291}"/>
    <pc:docChg chg="undo redo custSel addSld delSld modSld modHandout">
      <pc:chgData name="Георгий Филатов" userId="4d04850807d9e2ae" providerId="LiveId" clId="{FBB7EBD4-01A3-404D-826C-A108380CA291}" dt="2022-09-17T14:11:31.934" v="1174" actId="1076"/>
      <pc:docMkLst>
        <pc:docMk/>
      </pc:docMkLst>
      <pc:sldChg chg="addSp delSp modSp mod">
        <pc:chgData name="Георгий Филатов" userId="4d04850807d9e2ae" providerId="LiveId" clId="{FBB7EBD4-01A3-404D-826C-A108380CA291}" dt="2022-09-17T11:53:22.538" v="430" actId="14100"/>
        <pc:sldMkLst>
          <pc:docMk/>
          <pc:sldMk cId="4023454975" sldId="257"/>
        </pc:sldMkLst>
        <pc:spChg chg="add mod">
          <ac:chgData name="Георгий Филатов" userId="4d04850807d9e2ae" providerId="LiveId" clId="{FBB7EBD4-01A3-404D-826C-A108380CA291}" dt="2022-09-17T11:11:36.977" v="24" actId="1076"/>
          <ac:spMkLst>
            <pc:docMk/>
            <pc:sldMk cId="4023454975" sldId="257"/>
            <ac:spMk id="4" creationId="{71ED27F2-6364-FCB0-046B-209B1A36AFD4}"/>
          </ac:spMkLst>
        </pc:spChg>
        <pc:spChg chg="mod ord">
          <ac:chgData name="Георгий Филатов" userId="4d04850807d9e2ae" providerId="LiveId" clId="{FBB7EBD4-01A3-404D-826C-A108380CA291}" dt="2022-09-17T11:11:30.665" v="22" actId="1076"/>
          <ac:spMkLst>
            <pc:docMk/>
            <pc:sldMk cId="4023454975" sldId="257"/>
            <ac:spMk id="6" creationId="{AEF362D0-004F-62B3-65FE-189D06470762}"/>
          </ac:spMkLst>
        </pc:spChg>
        <pc:spChg chg="add mod">
          <ac:chgData name="Георгий Филатов" userId="4d04850807d9e2ae" providerId="LiveId" clId="{FBB7EBD4-01A3-404D-826C-A108380CA291}" dt="2022-09-17T11:53:22.538" v="430" actId="14100"/>
          <ac:spMkLst>
            <pc:docMk/>
            <pc:sldMk cId="4023454975" sldId="257"/>
            <ac:spMk id="8" creationId="{010B05BD-B504-FAA9-833C-F9B953C526E5}"/>
          </ac:spMkLst>
        </pc:spChg>
        <pc:spChg chg="add mod">
          <ac:chgData name="Георгий Филатов" userId="4d04850807d9e2ae" providerId="LiveId" clId="{FBB7EBD4-01A3-404D-826C-A108380CA291}" dt="2022-09-17T11:12:17.376" v="30" actId="1076"/>
          <ac:spMkLst>
            <pc:docMk/>
            <pc:sldMk cId="4023454975" sldId="257"/>
            <ac:spMk id="10" creationId="{DCD51502-F95F-E6EC-9542-B6256AA04A44}"/>
          </ac:spMkLst>
        </pc:spChg>
        <pc:spChg chg="add mod">
          <ac:chgData name="Георгий Филатов" userId="4d04850807d9e2ae" providerId="LiveId" clId="{FBB7EBD4-01A3-404D-826C-A108380CA291}" dt="2022-09-17T11:11:55.585" v="28" actId="1076"/>
          <ac:spMkLst>
            <pc:docMk/>
            <pc:sldMk cId="4023454975" sldId="257"/>
            <ac:spMk id="12" creationId="{8309F865-3AAE-9C67-FCEE-F65A3DE3EF0E}"/>
          </ac:spMkLst>
        </pc:spChg>
        <pc:spChg chg="mod">
          <ac:chgData name="Георгий Филатов" userId="4d04850807d9e2ae" providerId="LiveId" clId="{FBB7EBD4-01A3-404D-826C-A108380CA291}" dt="2022-09-17T11:11:34.416" v="23" actId="14100"/>
          <ac:spMkLst>
            <pc:docMk/>
            <pc:sldMk cId="4023454975" sldId="257"/>
            <ac:spMk id="13" creationId="{ACF5CFFD-C858-9906-384A-CE2D44A37188}"/>
          </ac:spMkLst>
        </pc:spChg>
        <pc:spChg chg="del">
          <ac:chgData name="Георгий Филатов" userId="4d04850807d9e2ae" providerId="LiveId" clId="{FBB7EBD4-01A3-404D-826C-A108380CA291}" dt="2022-09-17T11:35:57.115" v="169"/>
          <ac:spMkLst>
            <pc:docMk/>
            <pc:sldMk cId="4023454975" sldId="257"/>
            <ac:spMk id="14" creationId="{EF850BE7-8A51-F5AE-5CC8-63A54E8FDC8F}"/>
          </ac:spMkLst>
        </pc:spChg>
        <pc:graphicFrameChg chg="mod modGraphic">
          <ac:chgData name="Георгий Филатов" userId="4d04850807d9e2ae" providerId="LiveId" clId="{FBB7EBD4-01A3-404D-826C-A108380CA291}" dt="2022-09-17T11:11:24.066" v="20" actId="20577"/>
          <ac:graphicFrameMkLst>
            <pc:docMk/>
            <pc:sldMk cId="4023454975" sldId="257"/>
            <ac:graphicFrameMk id="3" creationId="{B53A2DA2-AB91-5225-2B86-A03D5D4FB7A3}"/>
          </ac:graphicFrameMkLst>
        </pc:graphicFrameChg>
        <pc:cxnChg chg="mod ord">
          <ac:chgData name="Георгий Филатов" userId="4d04850807d9e2ae" providerId="LiveId" clId="{FBB7EBD4-01A3-404D-826C-A108380CA291}" dt="2022-09-17T11:11:28.377" v="21" actId="1076"/>
          <ac:cxnSpMkLst>
            <pc:docMk/>
            <pc:sldMk cId="4023454975" sldId="257"/>
            <ac:cxnSpMk id="7" creationId="{AA427BAB-919C-B001-9BE5-4A08C62F561E}"/>
          </ac:cxnSpMkLst>
        </pc:cxnChg>
      </pc:sldChg>
      <pc:sldChg chg="addSp delSp modSp mod">
        <pc:chgData name="Георгий Филатов" userId="4d04850807d9e2ae" providerId="LiveId" clId="{FBB7EBD4-01A3-404D-826C-A108380CA291}" dt="2022-09-17T14:10:34.188" v="1167"/>
        <pc:sldMkLst>
          <pc:docMk/>
          <pc:sldMk cId="471279295" sldId="260"/>
        </pc:sldMkLst>
        <pc:spChg chg="add mod">
          <ac:chgData name="Георгий Филатов" userId="4d04850807d9e2ae" providerId="LiveId" clId="{FBB7EBD4-01A3-404D-826C-A108380CA291}" dt="2022-09-17T14:10:34.188" v="1167"/>
          <ac:spMkLst>
            <pc:docMk/>
            <pc:sldMk cId="471279295" sldId="260"/>
            <ac:spMk id="2" creationId="{67B0E537-8730-13B3-B764-05E391DD6479}"/>
          </ac:spMkLst>
        </pc:spChg>
        <pc:spChg chg="del">
          <ac:chgData name="Георгий Филатов" userId="4d04850807d9e2ae" providerId="LiveId" clId="{FBB7EBD4-01A3-404D-826C-A108380CA291}" dt="2022-09-17T11:35:57.115" v="169"/>
          <ac:spMkLst>
            <pc:docMk/>
            <pc:sldMk cId="471279295" sldId="260"/>
            <ac:spMk id="2" creationId="{CC894448-C889-91E5-047A-9B4AC72C7D10}"/>
          </ac:spMkLst>
        </pc:spChg>
        <pc:spChg chg="mod">
          <ac:chgData name="Георгий Филатов" userId="4d04850807d9e2ae" providerId="LiveId" clId="{FBB7EBD4-01A3-404D-826C-A108380CA291}" dt="2022-09-17T14:10:26.534" v="1166" actId="1076"/>
          <ac:spMkLst>
            <pc:docMk/>
            <pc:sldMk cId="471279295" sldId="260"/>
            <ac:spMk id="9" creationId="{08F7588F-9C60-35D2-EA43-0EB18129B31C}"/>
          </ac:spMkLst>
        </pc:spChg>
      </pc:sldChg>
      <pc:sldChg chg="addSp delSp modSp mod">
        <pc:chgData name="Георгий Филатов" userId="4d04850807d9e2ae" providerId="LiveId" clId="{FBB7EBD4-01A3-404D-826C-A108380CA291}" dt="2022-09-17T13:30:41.008" v="731" actId="1038"/>
        <pc:sldMkLst>
          <pc:docMk/>
          <pc:sldMk cId="1627404639" sldId="262"/>
        </pc:sldMkLst>
        <pc:spChg chg="add mod">
          <ac:chgData name="Георгий Филатов" userId="4d04850807d9e2ae" providerId="LiveId" clId="{FBB7EBD4-01A3-404D-826C-A108380CA291}" dt="2022-09-17T13:30:22.649" v="718" actId="1037"/>
          <ac:spMkLst>
            <pc:docMk/>
            <pc:sldMk cId="1627404639" sldId="262"/>
            <ac:spMk id="2" creationId="{297EE24F-77A4-08D3-EB71-F5E332912DBE}"/>
          </ac:spMkLst>
        </pc:spChg>
        <pc:spChg chg="add mod">
          <ac:chgData name="Георгий Филатов" userId="4d04850807d9e2ae" providerId="LiveId" clId="{FBB7EBD4-01A3-404D-826C-A108380CA291}" dt="2022-09-17T13:30:37.669" v="724" actId="14100"/>
          <ac:spMkLst>
            <pc:docMk/>
            <pc:sldMk cId="1627404639" sldId="262"/>
            <ac:spMk id="7" creationId="{90FEBEF2-5971-B84F-6474-F0191A6AEC3E}"/>
          </ac:spMkLst>
        </pc:spChg>
        <pc:spChg chg="mod">
          <ac:chgData name="Георгий Филатов" userId="4d04850807d9e2ae" providerId="LiveId" clId="{FBB7EBD4-01A3-404D-826C-A108380CA291}" dt="2022-09-17T12:05:06.602" v="484" actId="1076"/>
          <ac:spMkLst>
            <pc:docMk/>
            <pc:sldMk cId="1627404639" sldId="262"/>
            <ac:spMk id="8" creationId="{0EF6260D-788E-735F-40DF-26752E680862}"/>
          </ac:spMkLst>
        </pc:spChg>
        <pc:spChg chg="mod">
          <ac:chgData name="Георгий Филатов" userId="4d04850807d9e2ae" providerId="LiveId" clId="{FBB7EBD4-01A3-404D-826C-A108380CA291}" dt="2022-09-17T12:11:36.637" v="648" actId="20577"/>
          <ac:spMkLst>
            <pc:docMk/>
            <pc:sldMk cId="1627404639" sldId="262"/>
            <ac:spMk id="15" creationId="{54B758F8-C1BB-1B40-6139-F734454E1929}"/>
          </ac:spMkLst>
        </pc:spChg>
        <pc:spChg chg="add mod">
          <ac:chgData name="Георгий Филатов" userId="4d04850807d9e2ae" providerId="LiveId" clId="{FBB7EBD4-01A3-404D-826C-A108380CA291}" dt="2022-09-17T11:58:48.364" v="454" actId="164"/>
          <ac:spMkLst>
            <pc:docMk/>
            <pc:sldMk cId="1627404639" sldId="262"/>
            <ac:spMk id="16" creationId="{7C9401AC-35F7-BEC6-09EF-3DE40007FE92}"/>
          </ac:spMkLst>
        </pc:spChg>
        <pc:spChg chg="mod ord">
          <ac:chgData name="Георгий Филатов" userId="4d04850807d9e2ae" providerId="LiveId" clId="{FBB7EBD4-01A3-404D-826C-A108380CA291}" dt="2022-09-17T12:09:31.986" v="596" actId="1076"/>
          <ac:spMkLst>
            <pc:docMk/>
            <pc:sldMk cId="1627404639" sldId="262"/>
            <ac:spMk id="20" creationId="{2C30C472-E2BF-D2EF-9889-3E86CC3E6B5B}"/>
          </ac:spMkLst>
        </pc:spChg>
        <pc:spChg chg="add del mod">
          <ac:chgData name="Георгий Филатов" userId="4d04850807d9e2ae" providerId="LiveId" clId="{FBB7EBD4-01A3-404D-826C-A108380CA291}" dt="2022-09-17T12:08:32.420" v="566" actId="478"/>
          <ac:spMkLst>
            <pc:docMk/>
            <pc:sldMk cId="1627404639" sldId="262"/>
            <ac:spMk id="26" creationId="{6C99357E-024D-908A-77F6-32008EDF2B16}"/>
          </ac:spMkLst>
        </pc:spChg>
        <pc:spChg chg="add mod">
          <ac:chgData name="Георгий Филатов" userId="4d04850807d9e2ae" providerId="LiveId" clId="{FBB7EBD4-01A3-404D-826C-A108380CA291}" dt="2022-09-17T12:09:42.882" v="597" actId="14100"/>
          <ac:spMkLst>
            <pc:docMk/>
            <pc:sldMk cId="1627404639" sldId="262"/>
            <ac:spMk id="28" creationId="{D5594947-CB25-8E1D-4698-BA1ABC84432D}"/>
          </ac:spMkLst>
        </pc:spChg>
        <pc:spChg chg="add mod">
          <ac:chgData name="Георгий Филатов" userId="4d04850807d9e2ae" providerId="LiveId" clId="{FBB7EBD4-01A3-404D-826C-A108380CA291}" dt="2022-09-17T13:30:22.649" v="718" actId="1037"/>
          <ac:spMkLst>
            <pc:docMk/>
            <pc:sldMk cId="1627404639" sldId="262"/>
            <ac:spMk id="30" creationId="{84C3EBEF-CD75-9F2C-D18D-70870E8BEA8E}"/>
          </ac:spMkLst>
        </pc:spChg>
        <pc:spChg chg="mod">
          <ac:chgData name="Георгий Филатов" userId="4d04850807d9e2ae" providerId="LiveId" clId="{FBB7EBD4-01A3-404D-826C-A108380CA291}" dt="2022-09-17T12:09:03.443" v="574" actId="14100"/>
          <ac:spMkLst>
            <pc:docMk/>
            <pc:sldMk cId="1627404639" sldId="262"/>
            <ac:spMk id="46" creationId="{A28B8216-E85C-1C9B-C532-90103807FF1C}"/>
          </ac:spMkLst>
        </pc:spChg>
        <pc:spChg chg="mod">
          <ac:chgData name="Георгий Филатов" userId="4d04850807d9e2ae" providerId="LiveId" clId="{FBB7EBD4-01A3-404D-826C-A108380CA291}" dt="2022-09-17T12:10:38.602" v="605" actId="14100"/>
          <ac:spMkLst>
            <pc:docMk/>
            <pc:sldMk cId="1627404639" sldId="262"/>
            <ac:spMk id="47" creationId="{458509CA-A628-DA3B-A3AF-726722A8132F}"/>
          </ac:spMkLst>
        </pc:spChg>
        <pc:grpChg chg="mod">
          <ac:chgData name="Георгий Филатов" userId="4d04850807d9e2ae" providerId="LiveId" clId="{FBB7EBD4-01A3-404D-826C-A108380CA291}" dt="2022-09-17T12:08:02.108" v="555" actId="1076"/>
          <ac:grpSpMkLst>
            <pc:docMk/>
            <pc:sldMk cId="1627404639" sldId="262"/>
            <ac:grpSpMk id="6" creationId="{0790B078-8BD4-A8BD-C665-02EE07A77A78}"/>
          </ac:grpSpMkLst>
        </pc:grpChg>
        <pc:grpChg chg="mod ord">
          <ac:chgData name="Георгий Филатов" userId="4d04850807d9e2ae" providerId="LiveId" clId="{FBB7EBD4-01A3-404D-826C-A108380CA291}" dt="2022-09-17T12:07:33.180" v="518" actId="1076"/>
          <ac:grpSpMkLst>
            <pc:docMk/>
            <pc:sldMk cId="1627404639" sldId="262"/>
            <ac:grpSpMk id="12" creationId="{1B518DC0-BDE6-F3C1-8672-6653AF4D16EE}"/>
          </ac:grpSpMkLst>
        </pc:grpChg>
        <pc:grpChg chg="mod">
          <ac:chgData name="Георгий Филатов" userId="4d04850807d9e2ae" providerId="LiveId" clId="{FBB7EBD4-01A3-404D-826C-A108380CA291}" dt="2022-09-17T12:08:10.384" v="561" actId="1076"/>
          <ac:grpSpMkLst>
            <pc:docMk/>
            <pc:sldMk cId="1627404639" sldId="262"/>
            <ac:grpSpMk id="21" creationId="{9AC540AF-728A-D2AB-5D6C-A89ED12D24E1}"/>
          </ac:grpSpMkLst>
        </pc:grpChg>
        <pc:grpChg chg="add mod">
          <ac:chgData name="Георгий Филатов" userId="4d04850807d9e2ae" providerId="LiveId" clId="{FBB7EBD4-01A3-404D-826C-A108380CA291}" dt="2022-09-17T13:30:34.118" v="723" actId="14100"/>
          <ac:grpSpMkLst>
            <pc:docMk/>
            <pc:sldMk cId="1627404639" sldId="262"/>
            <ac:grpSpMk id="22" creationId="{6C81B04C-EB21-9AA0-2570-1D58AE4ED555}"/>
          </ac:grpSpMkLst>
        </pc:grpChg>
        <pc:graphicFrameChg chg="mod">
          <ac:chgData name="Георгий Филатов" userId="4d04850807d9e2ae" providerId="LiveId" clId="{FBB7EBD4-01A3-404D-826C-A108380CA291}" dt="2022-09-17T12:08:09.068" v="560" actId="1076"/>
          <ac:graphicFrameMkLst>
            <pc:docMk/>
            <pc:sldMk cId="1627404639" sldId="262"/>
            <ac:graphicFrameMk id="42" creationId="{2AB29F8E-AC16-6D5C-65BB-A272AD0478F3}"/>
          </ac:graphicFrameMkLst>
        </pc:graphicFrameChg>
        <pc:picChg chg="mod">
          <ac:chgData name="Георгий Филатов" userId="4d04850807d9e2ae" providerId="LiveId" clId="{FBB7EBD4-01A3-404D-826C-A108380CA291}" dt="2022-09-17T13:30:22.649" v="718" actId="1037"/>
          <ac:picMkLst>
            <pc:docMk/>
            <pc:sldMk cId="1627404639" sldId="262"/>
            <ac:picMk id="3" creationId="{C2A884B5-A685-EC6F-27A2-DF1E9B319C4B}"/>
          </ac:picMkLst>
        </pc:picChg>
        <pc:picChg chg="del">
          <ac:chgData name="Георгий Филатов" userId="4d04850807d9e2ae" providerId="LiveId" clId="{FBB7EBD4-01A3-404D-826C-A108380CA291}" dt="2022-09-17T11:57:33.948" v="433" actId="478"/>
          <ac:picMkLst>
            <pc:docMk/>
            <pc:sldMk cId="1627404639" sldId="262"/>
            <ac:picMk id="11" creationId="{20511625-F399-9B53-55D7-A26E744BFA63}"/>
          </ac:picMkLst>
        </pc:picChg>
        <pc:picChg chg="add mod">
          <ac:chgData name="Георгий Филатов" userId="4d04850807d9e2ae" providerId="LiveId" clId="{FBB7EBD4-01A3-404D-826C-A108380CA291}" dt="2022-09-17T13:30:41.008" v="731" actId="1038"/>
          <ac:picMkLst>
            <pc:docMk/>
            <pc:sldMk cId="1627404639" sldId="262"/>
            <ac:picMk id="19" creationId="{5CC75878-550B-EE27-9FE1-69C5F60EF153}"/>
          </ac:picMkLst>
        </pc:picChg>
        <pc:picChg chg="mod">
          <ac:chgData name="Георгий Филатов" userId="4d04850807d9e2ae" providerId="LiveId" clId="{FBB7EBD4-01A3-404D-826C-A108380CA291}" dt="2022-09-17T12:10:41.834" v="606" actId="1076"/>
          <ac:picMkLst>
            <pc:docMk/>
            <pc:sldMk cId="1627404639" sldId="262"/>
            <ac:picMk id="37" creationId="{799FD96B-81FF-720A-EE76-26B03CB4A9EF}"/>
          </ac:picMkLst>
        </pc:picChg>
        <pc:cxnChg chg="mod ord">
          <ac:chgData name="Георгий Филатов" userId="4d04850807d9e2ae" providerId="LiveId" clId="{FBB7EBD4-01A3-404D-826C-A108380CA291}" dt="2022-09-17T12:07:42.242" v="551" actId="1076"/>
          <ac:cxnSpMkLst>
            <pc:docMk/>
            <pc:sldMk cId="1627404639" sldId="262"/>
            <ac:cxnSpMk id="9" creationId="{325000F5-40B0-010C-CE3D-A6F991A73250}"/>
          </ac:cxnSpMkLst>
        </pc:cxnChg>
        <pc:cxnChg chg="add mod">
          <ac:chgData name="Георгий Филатов" userId="4d04850807d9e2ae" providerId="LiveId" clId="{FBB7EBD4-01A3-404D-826C-A108380CA291}" dt="2022-09-17T13:29:55.730" v="710" actId="692"/>
          <ac:cxnSpMkLst>
            <pc:docMk/>
            <pc:sldMk cId="1627404639" sldId="262"/>
            <ac:cxnSpMk id="13" creationId="{FE731399-3082-7643-9A1E-2C3E8CBE8F12}"/>
          </ac:cxnSpMkLst>
        </pc:cxnChg>
        <pc:cxnChg chg="mod">
          <ac:chgData name="Георгий Филатов" userId="4d04850807d9e2ae" providerId="LiveId" clId="{FBB7EBD4-01A3-404D-826C-A108380CA291}" dt="2022-09-17T12:04:24.482" v="472" actId="1076"/>
          <ac:cxnSpMkLst>
            <pc:docMk/>
            <pc:sldMk cId="1627404639" sldId="262"/>
            <ac:cxnSpMk id="14" creationId="{0FDFD55A-2FB3-7799-C2A5-6428746CA752}"/>
          </ac:cxnSpMkLst>
        </pc:cxnChg>
        <pc:cxnChg chg="mod">
          <ac:chgData name="Георгий Филатов" userId="4d04850807d9e2ae" providerId="LiveId" clId="{FBB7EBD4-01A3-404D-826C-A108380CA291}" dt="2022-09-17T12:04:31.605" v="478" actId="1037"/>
          <ac:cxnSpMkLst>
            <pc:docMk/>
            <pc:sldMk cId="1627404639" sldId="262"/>
            <ac:cxnSpMk id="18" creationId="{1B49C118-B0E8-99A7-8626-0C23FBCA56DF}"/>
          </ac:cxnSpMkLst>
        </pc:cxnChg>
      </pc:sldChg>
      <pc:sldChg chg="modSp mod">
        <pc:chgData name="Георгий Филатов" userId="4d04850807d9e2ae" providerId="LiveId" clId="{FBB7EBD4-01A3-404D-826C-A108380CA291}" dt="2022-09-17T14:09:49.277" v="1165" actId="13926"/>
        <pc:sldMkLst>
          <pc:docMk/>
          <pc:sldMk cId="1450556983" sldId="264"/>
        </pc:sldMkLst>
        <pc:graphicFrameChg chg="modGraphic">
          <ac:chgData name="Георгий Филатов" userId="4d04850807d9e2ae" providerId="LiveId" clId="{FBB7EBD4-01A3-404D-826C-A108380CA291}" dt="2022-09-17T14:09:49.277" v="1165" actId="13926"/>
          <ac:graphicFrameMkLst>
            <pc:docMk/>
            <pc:sldMk cId="1450556983" sldId="264"/>
            <ac:graphicFrameMk id="5" creationId="{BB7FBC81-2368-E5CF-F69F-146543909189}"/>
          </ac:graphicFrameMkLst>
        </pc:graphicFrameChg>
      </pc:sldChg>
      <pc:sldChg chg="addSp modSp mod">
        <pc:chgData name="Георгий Филатов" userId="4d04850807d9e2ae" providerId="LiveId" clId="{FBB7EBD4-01A3-404D-826C-A108380CA291}" dt="2022-09-17T14:10:45.374" v="1168" actId="1076"/>
        <pc:sldMkLst>
          <pc:docMk/>
          <pc:sldMk cId="2722149037" sldId="329"/>
        </pc:sldMkLst>
        <pc:spChg chg="add">
          <ac:chgData name="Георгий Филатов" userId="4d04850807d9e2ae" providerId="LiveId" clId="{FBB7EBD4-01A3-404D-826C-A108380CA291}" dt="2022-09-17T11:35:57.115" v="169"/>
          <ac:spMkLst>
            <pc:docMk/>
            <pc:sldMk cId="2722149037" sldId="329"/>
            <ac:spMk id="12" creationId="{26737384-2711-4169-90A8-B07041F50921}"/>
          </ac:spMkLst>
        </pc:spChg>
        <pc:spChg chg="mod">
          <ac:chgData name="Георгий Филатов" userId="4d04850807d9e2ae" providerId="LiveId" clId="{FBB7EBD4-01A3-404D-826C-A108380CA291}" dt="2022-09-17T14:10:45.374" v="1168" actId="1076"/>
          <ac:spMkLst>
            <pc:docMk/>
            <pc:sldMk cId="2722149037" sldId="329"/>
            <ac:spMk id="13" creationId="{02A36BD1-0590-48B5-A09F-1C269A8B0EEC}"/>
          </ac:spMkLst>
        </pc:spChg>
      </pc:sldChg>
      <pc:sldChg chg="addSp delSp modSp mod">
        <pc:chgData name="Георгий Филатов" userId="4d04850807d9e2ae" providerId="LiveId" clId="{FBB7EBD4-01A3-404D-826C-A108380CA291}" dt="2022-09-17T11:36:11.610" v="172"/>
        <pc:sldMkLst>
          <pc:docMk/>
          <pc:sldMk cId="3766826073" sldId="330"/>
        </pc:sldMkLst>
        <pc:spChg chg="del">
          <ac:chgData name="Георгий Филатов" userId="4d04850807d9e2ae" providerId="LiveId" clId="{FBB7EBD4-01A3-404D-826C-A108380CA291}" dt="2022-09-17T11:14:23.275" v="38" actId="478"/>
          <ac:spMkLst>
            <pc:docMk/>
            <pc:sldMk cId="3766826073" sldId="330"/>
            <ac:spMk id="2" creationId="{3EE4451A-48C5-4176-D204-ACAB511B17A0}"/>
          </ac:spMkLst>
        </pc:spChg>
        <pc:spChg chg="mod">
          <ac:chgData name="Георгий Филатов" userId="4d04850807d9e2ae" providerId="LiveId" clId="{FBB7EBD4-01A3-404D-826C-A108380CA291}" dt="2022-09-17T11:18:17.833" v="84" actId="20577"/>
          <ac:spMkLst>
            <pc:docMk/>
            <pc:sldMk cId="3766826073" sldId="330"/>
            <ac:spMk id="6" creationId="{786440E9-09D7-E720-351D-9A9EA45509AE}"/>
          </ac:spMkLst>
        </pc:spChg>
        <pc:spChg chg="mod">
          <ac:chgData name="Георгий Филатов" userId="4d04850807d9e2ae" providerId="LiveId" clId="{FBB7EBD4-01A3-404D-826C-A108380CA291}" dt="2022-09-17T11:36:00.804" v="171" actId="692"/>
          <ac:spMkLst>
            <pc:docMk/>
            <pc:sldMk cId="3766826073" sldId="330"/>
            <ac:spMk id="7" creationId="{5EF88E43-ED31-8877-7804-3E20AD1FD57B}"/>
          </ac:spMkLst>
        </pc:spChg>
        <pc:spChg chg="del">
          <ac:chgData name="Георгий Филатов" userId="4d04850807d9e2ae" providerId="LiveId" clId="{FBB7EBD4-01A3-404D-826C-A108380CA291}" dt="2022-09-17T11:32:04.467" v="136" actId="478"/>
          <ac:spMkLst>
            <pc:docMk/>
            <pc:sldMk cId="3766826073" sldId="330"/>
            <ac:spMk id="8" creationId="{2A22A3EF-2BE5-DB00-D0B9-47BCDA81E90F}"/>
          </ac:spMkLst>
        </pc:spChg>
        <pc:spChg chg="mod">
          <ac:chgData name="Георгий Филатов" userId="4d04850807d9e2ae" providerId="LiveId" clId="{FBB7EBD4-01A3-404D-826C-A108380CA291}" dt="2022-09-17T11:14:38.213" v="40" actId="313"/>
          <ac:spMkLst>
            <pc:docMk/>
            <pc:sldMk cId="3766826073" sldId="330"/>
            <ac:spMk id="10" creationId="{BBE91986-0F9C-DF9C-7FC3-44BA88E848D4}"/>
          </ac:spMkLst>
        </pc:spChg>
        <pc:spChg chg="mod">
          <ac:chgData name="Георгий Филатов" userId="4d04850807d9e2ae" providerId="LiveId" clId="{FBB7EBD4-01A3-404D-826C-A108380CA291}" dt="2022-09-17T11:15:09.186" v="41" actId="20577"/>
          <ac:spMkLst>
            <pc:docMk/>
            <pc:sldMk cId="3766826073" sldId="330"/>
            <ac:spMk id="11" creationId="{A13D3008-407E-81FE-F1E0-233328C8A9CA}"/>
          </ac:spMkLst>
        </pc:spChg>
        <pc:spChg chg="add del mod">
          <ac:chgData name="Георгий Филатов" userId="4d04850807d9e2ae" providerId="LiveId" clId="{FBB7EBD4-01A3-404D-826C-A108380CA291}" dt="2022-09-17T11:31:50.588" v="134"/>
          <ac:spMkLst>
            <pc:docMk/>
            <pc:sldMk cId="3766826073" sldId="330"/>
            <ac:spMk id="13" creationId="{ED325A85-57AA-6FE9-B7B3-1958A829130D}"/>
          </ac:spMkLst>
        </pc:spChg>
        <pc:spChg chg="add del mod">
          <ac:chgData name="Георгий Филатов" userId="4d04850807d9e2ae" providerId="LiveId" clId="{FBB7EBD4-01A3-404D-826C-A108380CA291}" dt="2022-09-17T11:31:50.588" v="134"/>
          <ac:spMkLst>
            <pc:docMk/>
            <pc:sldMk cId="3766826073" sldId="330"/>
            <ac:spMk id="18" creationId="{0EF8E86B-5662-A69D-2B09-E481EE444532}"/>
          </ac:spMkLst>
        </pc:spChg>
        <pc:spChg chg="del">
          <ac:chgData name="Георгий Филатов" userId="4d04850807d9e2ae" providerId="LiveId" clId="{FBB7EBD4-01A3-404D-826C-A108380CA291}" dt="2022-09-17T11:35:57.115" v="169"/>
          <ac:spMkLst>
            <pc:docMk/>
            <pc:sldMk cId="3766826073" sldId="330"/>
            <ac:spMk id="19" creationId="{5B7E86EC-A319-421D-44E8-CC7DBD10EDAB}"/>
          </ac:spMkLst>
        </pc:spChg>
        <pc:spChg chg="add mod">
          <ac:chgData name="Георгий Филатов" userId="4d04850807d9e2ae" providerId="LiveId" clId="{FBB7EBD4-01A3-404D-826C-A108380CA291}" dt="2022-09-17T11:36:11.610" v="172"/>
          <ac:spMkLst>
            <pc:docMk/>
            <pc:sldMk cId="3766826073" sldId="330"/>
            <ac:spMk id="21" creationId="{A71FDD53-28FD-B9EA-F297-4B9CBB2257C9}"/>
          </ac:spMkLst>
        </pc:spChg>
        <pc:picChg chg="del mod">
          <ac:chgData name="Георгий Филатов" userId="4d04850807d9e2ae" providerId="LiveId" clId="{FBB7EBD4-01A3-404D-826C-A108380CA291}" dt="2022-09-17T11:17:58.595" v="76" actId="478"/>
          <ac:picMkLst>
            <pc:docMk/>
            <pc:sldMk cId="3766826073" sldId="330"/>
            <ac:picMk id="9" creationId="{40847CEE-A1C9-DD5F-7DB8-67C688320AD0}"/>
          </ac:picMkLst>
        </pc:picChg>
        <pc:picChg chg="add mod">
          <ac:chgData name="Георгий Филатов" userId="4d04850807d9e2ae" providerId="LiveId" clId="{FBB7EBD4-01A3-404D-826C-A108380CA291}" dt="2022-09-17T11:18:11.416" v="82" actId="14100"/>
          <ac:picMkLst>
            <pc:docMk/>
            <pc:sldMk cId="3766826073" sldId="330"/>
            <ac:picMk id="12" creationId="{152D2334-39A0-7551-A944-95EA8F942F81}"/>
          </ac:picMkLst>
        </pc:picChg>
        <pc:cxnChg chg="del">
          <ac:chgData name="Георгий Филатов" userId="4d04850807d9e2ae" providerId="LiveId" clId="{FBB7EBD4-01A3-404D-826C-A108380CA291}" dt="2022-09-17T11:15:37.826" v="42" actId="478"/>
          <ac:cxnSpMkLst>
            <pc:docMk/>
            <pc:sldMk cId="3766826073" sldId="330"/>
            <ac:cxnSpMk id="20" creationId="{93FF81EE-741A-B38F-96CF-874E13CD8A2D}"/>
          </ac:cxnSpMkLst>
        </pc:cxnChg>
      </pc:sldChg>
      <pc:sldChg chg="delSp mod">
        <pc:chgData name="Георгий Филатов" userId="4d04850807d9e2ae" providerId="LiveId" clId="{FBB7EBD4-01A3-404D-826C-A108380CA291}" dt="2022-09-17T11:12:53.416" v="32" actId="478"/>
        <pc:sldMkLst>
          <pc:docMk/>
          <pc:sldMk cId="3555301375" sldId="332"/>
        </pc:sldMkLst>
        <pc:spChg chg="del">
          <ac:chgData name="Георгий Филатов" userId="4d04850807d9e2ae" providerId="LiveId" clId="{FBB7EBD4-01A3-404D-826C-A108380CA291}" dt="2022-09-17T11:12:53.416" v="32" actId="478"/>
          <ac:spMkLst>
            <pc:docMk/>
            <pc:sldMk cId="3555301375" sldId="332"/>
            <ac:spMk id="11" creationId="{2C1EABE2-2715-ABB3-EE64-6F655E2E2596}"/>
          </ac:spMkLst>
        </pc:spChg>
      </pc:sldChg>
      <pc:sldChg chg="delSp modSp mod">
        <pc:chgData name="Георгий Филатов" userId="4d04850807d9e2ae" providerId="LiveId" clId="{FBB7EBD4-01A3-404D-826C-A108380CA291}" dt="2022-09-17T14:06:39.305" v="1146" actId="478"/>
        <pc:sldMkLst>
          <pc:docMk/>
          <pc:sldMk cId="251346230" sldId="334"/>
        </pc:sldMkLst>
        <pc:spChg chg="del">
          <ac:chgData name="Георгий Филатов" userId="4d04850807d9e2ae" providerId="LiveId" clId="{FBB7EBD4-01A3-404D-826C-A108380CA291}" dt="2022-09-17T14:06:37.528" v="1144" actId="478"/>
          <ac:spMkLst>
            <pc:docMk/>
            <pc:sldMk cId="251346230" sldId="334"/>
            <ac:spMk id="2" creationId="{00000000-0000-0000-0000-000000000000}"/>
          </ac:spMkLst>
        </pc:spChg>
        <pc:spChg chg="del mod">
          <ac:chgData name="Георгий Филатов" userId="4d04850807d9e2ae" providerId="LiveId" clId="{FBB7EBD4-01A3-404D-826C-A108380CA291}" dt="2022-09-17T14:06:39.305" v="1146" actId="478"/>
          <ac:spMkLst>
            <pc:docMk/>
            <pc:sldMk cId="251346230" sldId="334"/>
            <ac:spMk id="4" creationId="{3448C7EA-4751-6F8C-5F6D-D099EEDC9487}"/>
          </ac:spMkLst>
        </pc:spChg>
        <pc:spChg chg="del">
          <ac:chgData name="Георгий Филатов" userId="4d04850807d9e2ae" providerId="LiveId" clId="{FBB7EBD4-01A3-404D-826C-A108380CA291}" dt="2022-09-17T11:35:57.115" v="169"/>
          <ac:spMkLst>
            <pc:docMk/>
            <pc:sldMk cId="251346230" sldId="334"/>
            <ac:spMk id="5" creationId="{145F7200-D9A7-A942-3B3E-348B40912D6A}"/>
          </ac:spMkLst>
        </pc:spChg>
      </pc:sldChg>
      <pc:sldChg chg="delSp mod">
        <pc:chgData name="Георгий Филатов" userId="4d04850807d9e2ae" providerId="LiveId" clId="{FBB7EBD4-01A3-404D-826C-A108380CA291}" dt="2022-09-17T14:06:33.601" v="1143" actId="478"/>
        <pc:sldMkLst>
          <pc:docMk/>
          <pc:sldMk cId="3602888517" sldId="335"/>
        </pc:sldMkLst>
        <pc:spChg chg="del">
          <ac:chgData name="Георгий Филатов" userId="4d04850807d9e2ae" providerId="LiveId" clId="{FBB7EBD4-01A3-404D-826C-A108380CA291}" dt="2022-09-17T11:35:57.115" v="169"/>
          <ac:spMkLst>
            <pc:docMk/>
            <pc:sldMk cId="3602888517" sldId="335"/>
            <ac:spMk id="2" creationId="{E64834C7-1836-8B89-D59B-89F813675C0B}"/>
          </ac:spMkLst>
        </pc:spChg>
        <pc:spChg chg="del">
          <ac:chgData name="Георгий Филатов" userId="4d04850807d9e2ae" providerId="LiveId" clId="{FBB7EBD4-01A3-404D-826C-A108380CA291}" dt="2022-09-17T14:06:33.601" v="1143" actId="478"/>
          <ac:spMkLst>
            <pc:docMk/>
            <pc:sldMk cId="3602888517" sldId="335"/>
            <ac:spMk id="3" creationId="{7024609A-1BBC-5122-AC50-46D4688C9372}"/>
          </ac:spMkLst>
        </pc:spChg>
      </pc:sldChg>
      <pc:sldChg chg="delSp modSp mod">
        <pc:chgData name="Георгий Филатов" userId="4d04850807d9e2ae" providerId="LiveId" clId="{FBB7EBD4-01A3-404D-826C-A108380CA291}" dt="2022-09-17T14:07:42.766" v="1162" actId="1076"/>
        <pc:sldMkLst>
          <pc:docMk/>
          <pc:sldMk cId="3387914848" sldId="337"/>
        </pc:sldMkLst>
        <pc:spChg chg="del mod">
          <ac:chgData name="Георгий Филатов" userId="4d04850807d9e2ae" providerId="LiveId" clId="{FBB7EBD4-01A3-404D-826C-A108380CA291}" dt="2022-09-17T14:07:40.010" v="1161" actId="478"/>
          <ac:spMkLst>
            <pc:docMk/>
            <pc:sldMk cId="3387914848" sldId="337"/>
            <ac:spMk id="6" creationId="{EA424772-7B68-DC59-A15F-0A9F2A167B15}"/>
          </ac:spMkLst>
        </pc:spChg>
        <pc:spChg chg="mod">
          <ac:chgData name="Георгий Филатов" userId="4d04850807d9e2ae" providerId="LiveId" clId="{FBB7EBD4-01A3-404D-826C-A108380CA291}" dt="2022-09-17T14:07:42.766" v="1162" actId="1076"/>
          <ac:spMkLst>
            <pc:docMk/>
            <pc:sldMk cId="3387914848" sldId="337"/>
            <ac:spMk id="122" creationId="{42BD15C2-76C9-7C5C-95DF-2CC7C3D544B5}"/>
          </ac:spMkLst>
        </pc:spChg>
        <pc:spChg chg="mod">
          <ac:chgData name="Георгий Филатов" userId="4d04850807d9e2ae" providerId="LiveId" clId="{FBB7EBD4-01A3-404D-826C-A108380CA291}" dt="2022-09-17T14:07:32.470" v="1157" actId="1076"/>
          <ac:spMkLst>
            <pc:docMk/>
            <pc:sldMk cId="3387914848" sldId="337"/>
            <ac:spMk id="130" creationId="{55A31253-33AF-47F6-6812-42CF12516C2F}"/>
          </ac:spMkLst>
        </pc:spChg>
        <pc:spChg chg="mod">
          <ac:chgData name="Георгий Филатов" userId="4d04850807d9e2ae" providerId="LiveId" clId="{FBB7EBD4-01A3-404D-826C-A108380CA291}" dt="2022-09-17T14:07:34.966" v="1158" actId="1076"/>
          <ac:spMkLst>
            <pc:docMk/>
            <pc:sldMk cId="3387914848" sldId="337"/>
            <ac:spMk id="132" creationId="{529B963F-0572-05B1-B3EB-8C3553AC7543}"/>
          </ac:spMkLst>
        </pc:spChg>
        <pc:graphicFrameChg chg="mod modGraphic">
          <ac:chgData name="Георгий Филатов" userId="4d04850807d9e2ae" providerId="LiveId" clId="{FBB7EBD4-01A3-404D-826C-A108380CA291}" dt="2022-09-17T14:07:05.744" v="1149" actId="404"/>
          <ac:graphicFrameMkLst>
            <pc:docMk/>
            <pc:sldMk cId="3387914848" sldId="337"/>
            <ac:graphicFrameMk id="136" creationId="{719FA09B-3D95-2242-3DFC-6CAB429671AB}"/>
          </ac:graphicFrameMkLst>
        </pc:graphicFrameChg>
        <pc:picChg chg="mod">
          <ac:chgData name="Георгий Филатов" userId="4d04850807d9e2ae" providerId="LiveId" clId="{FBB7EBD4-01A3-404D-826C-A108380CA291}" dt="2022-09-17T14:07:10.638" v="1150" actId="1076"/>
          <ac:picMkLst>
            <pc:docMk/>
            <pc:sldMk cId="3387914848" sldId="337"/>
            <ac:picMk id="128" creationId="{7BE51C9F-CC7B-8C7E-E5FF-AA313B68BD03}"/>
          </ac:picMkLst>
        </pc:picChg>
      </pc:sldChg>
      <pc:sldChg chg="modSp mod">
        <pc:chgData name="Георгий Филатов" userId="4d04850807d9e2ae" providerId="LiveId" clId="{FBB7EBD4-01A3-404D-826C-A108380CA291}" dt="2022-09-17T14:07:49.990" v="1163" actId="1076"/>
        <pc:sldMkLst>
          <pc:docMk/>
          <pc:sldMk cId="2221988025" sldId="339"/>
        </pc:sldMkLst>
        <pc:spChg chg="mod">
          <ac:chgData name="Георгий Филатов" userId="4d04850807d9e2ae" providerId="LiveId" clId="{FBB7EBD4-01A3-404D-826C-A108380CA291}" dt="2022-09-17T14:07:49.990" v="1163" actId="1076"/>
          <ac:spMkLst>
            <pc:docMk/>
            <pc:sldMk cId="2221988025" sldId="339"/>
            <ac:spMk id="112" creationId="{D6F61467-DC65-53AF-8709-ABFC3073CFB7}"/>
          </ac:spMkLst>
        </pc:spChg>
      </pc:sldChg>
      <pc:sldChg chg="addSp modSp mod">
        <pc:chgData name="Георгий Филатов" userId="4d04850807d9e2ae" providerId="LiveId" clId="{FBB7EBD4-01A3-404D-826C-A108380CA291}" dt="2022-09-17T14:11:31.934" v="1174" actId="1076"/>
        <pc:sldMkLst>
          <pc:docMk/>
          <pc:sldMk cId="2889156929" sldId="340"/>
        </pc:sldMkLst>
        <pc:spChg chg="add mod">
          <ac:chgData name="Георгий Филатов" userId="4d04850807d9e2ae" providerId="LiveId" clId="{FBB7EBD4-01A3-404D-826C-A108380CA291}" dt="2022-09-17T14:05:13.792" v="1139" actId="1076"/>
          <ac:spMkLst>
            <pc:docMk/>
            <pc:sldMk cId="2889156929" sldId="340"/>
            <ac:spMk id="2" creationId="{CB356372-9727-95C6-026B-F37FECA31AFA}"/>
          </ac:spMkLst>
        </pc:spChg>
        <pc:spChg chg="mod">
          <ac:chgData name="Георгий Филатов" userId="4d04850807d9e2ae" providerId="LiveId" clId="{FBB7EBD4-01A3-404D-826C-A108380CA291}" dt="2022-09-17T14:04:05.701" v="1120" actId="121"/>
          <ac:spMkLst>
            <pc:docMk/>
            <pc:sldMk cId="2889156929" sldId="340"/>
            <ac:spMk id="6" creationId="{7DF6B467-8F3B-329D-C12D-F13CB6F598D1}"/>
          </ac:spMkLst>
        </pc:spChg>
        <pc:spChg chg="mod">
          <ac:chgData name="Георгий Филатов" userId="4d04850807d9e2ae" providerId="LiveId" clId="{FBB7EBD4-01A3-404D-826C-A108380CA291}" dt="2022-09-17T13:59:55.358" v="902" actId="692"/>
          <ac:spMkLst>
            <pc:docMk/>
            <pc:sldMk cId="2889156929" sldId="340"/>
            <ac:spMk id="9" creationId="{41E4C86A-263B-45DE-B038-49991C7990E5}"/>
          </ac:spMkLst>
        </pc:spChg>
        <pc:spChg chg="mod">
          <ac:chgData name="Георгий Филатов" userId="4d04850807d9e2ae" providerId="LiveId" clId="{FBB7EBD4-01A3-404D-826C-A108380CA291}" dt="2022-09-17T14:04:23.414" v="1122" actId="1076"/>
          <ac:spMkLst>
            <pc:docMk/>
            <pc:sldMk cId="2889156929" sldId="340"/>
            <ac:spMk id="12" creationId="{426779B7-24A0-F18A-BD04-0CAC92391B06}"/>
          </ac:spMkLst>
        </pc:spChg>
        <pc:spChg chg="mod">
          <ac:chgData name="Георгий Филатов" userId="4d04850807d9e2ae" providerId="LiveId" clId="{FBB7EBD4-01A3-404D-826C-A108380CA291}" dt="2022-09-17T14:11:31.934" v="1174" actId="1076"/>
          <ac:spMkLst>
            <pc:docMk/>
            <pc:sldMk cId="2889156929" sldId="340"/>
            <ac:spMk id="16" creationId="{9C3E50AA-FB36-4164-B14D-D398C808D5C2}"/>
          </ac:spMkLst>
        </pc:spChg>
        <pc:spChg chg="mod">
          <ac:chgData name="Георгий Филатов" userId="4d04850807d9e2ae" providerId="LiveId" clId="{FBB7EBD4-01A3-404D-826C-A108380CA291}" dt="2022-09-17T13:59:59.182" v="903" actId="692"/>
          <ac:spMkLst>
            <pc:docMk/>
            <pc:sldMk cId="2889156929" sldId="340"/>
            <ac:spMk id="18" creationId="{35404DDA-9C21-462A-9160-CE4BF9CB5E2F}"/>
          </ac:spMkLst>
        </pc:spChg>
        <pc:picChg chg="mod">
          <ac:chgData name="Георгий Филатов" userId="4d04850807d9e2ae" providerId="LiveId" clId="{FBB7EBD4-01A3-404D-826C-A108380CA291}" dt="2022-09-17T14:00:02.167" v="905" actId="1076"/>
          <ac:picMkLst>
            <pc:docMk/>
            <pc:sldMk cId="2889156929" sldId="340"/>
            <ac:picMk id="3" creationId="{F2BFF1EC-0EBD-4D82-AF81-771E16E07D55}"/>
          </ac:picMkLst>
        </pc:picChg>
        <pc:picChg chg="ord">
          <ac:chgData name="Георгий Филатов" userId="4d04850807d9e2ae" providerId="LiveId" clId="{FBB7EBD4-01A3-404D-826C-A108380CA291}" dt="2022-09-17T13:58:22.899" v="892" actId="166"/>
          <ac:picMkLst>
            <pc:docMk/>
            <pc:sldMk cId="2889156929" sldId="340"/>
            <ac:picMk id="5" creationId="{7BB653F1-64DC-7A22-9901-539F11C713E9}"/>
          </ac:picMkLst>
        </pc:picChg>
        <pc:cxnChg chg="add mod ord">
          <ac:chgData name="Георгий Филатов" userId="4d04850807d9e2ae" providerId="LiveId" clId="{FBB7EBD4-01A3-404D-826C-A108380CA291}" dt="2022-09-17T14:05:13.792" v="1139" actId="1076"/>
          <ac:cxnSpMkLst>
            <pc:docMk/>
            <pc:sldMk cId="2889156929" sldId="340"/>
            <ac:cxnSpMk id="4" creationId="{DC31A518-F434-B312-1B4C-DE87C17ECDC5}"/>
          </ac:cxnSpMkLst>
        </pc:cxnChg>
        <pc:cxnChg chg="mod">
          <ac:chgData name="Георгий Филатов" userId="4d04850807d9e2ae" providerId="LiveId" clId="{FBB7EBD4-01A3-404D-826C-A108380CA291}" dt="2022-09-17T13:59:47.461" v="900" actId="692"/>
          <ac:cxnSpMkLst>
            <pc:docMk/>
            <pc:sldMk cId="2889156929" sldId="340"/>
            <ac:cxnSpMk id="7" creationId="{E132BEBE-0E56-4E53-9729-EF69FE59788C}"/>
          </ac:cxnSpMkLst>
        </pc:cxnChg>
        <pc:cxnChg chg="mod">
          <ac:chgData name="Георгий Филатов" userId="4d04850807d9e2ae" providerId="LiveId" clId="{FBB7EBD4-01A3-404D-826C-A108380CA291}" dt="2022-09-17T13:59:47.461" v="900" actId="692"/>
          <ac:cxnSpMkLst>
            <pc:docMk/>
            <pc:sldMk cId="2889156929" sldId="340"/>
            <ac:cxnSpMk id="13" creationId="{021B7A8A-453B-4BC6-BDCD-6C6EA9403613}"/>
          </ac:cxnSpMkLst>
        </pc:cxnChg>
        <pc:cxnChg chg="mod">
          <ac:chgData name="Георгий Филатов" userId="4d04850807d9e2ae" providerId="LiveId" clId="{FBB7EBD4-01A3-404D-826C-A108380CA291}" dt="2022-09-17T13:59:47.461" v="900" actId="692"/>
          <ac:cxnSpMkLst>
            <pc:docMk/>
            <pc:sldMk cId="2889156929" sldId="340"/>
            <ac:cxnSpMk id="15" creationId="{CD1D196D-C078-4E8C-AF4F-A51A7AEFF808}"/>
          </ac:cxnSpMkLst>
        </pc:cxnChg>
        <pc:cxnChg chg="mod">
          <ac:chgData name="Георгий Филатов" userId="4d04850807d9e2ae" providerId="LiveId" clId="{FBB7EBD4-01A3-404D-826C-A108380CA291}" dt="2022-09-17T14:06:23.886" v="1142" actId="14100"/>
          <ac:cxnSpMkLst>
            <pc:docMk/>
            <pc:sldMk cId="2889156929" sldId="340"/>
            <ac:cxnSpMk id="17" creationId="{CA1ECE38-FFC4-49F7-A61B-BBE7474F86B6}"/>
          </ac:cxnSpMkLst>
        </pc:cxnChg>
      </pc:sldChg>
      <pc:sldChg chg="addSp modSp">
        <pc:chgData name="Георгий Филатов" userId="4d04850807d9e2ae" providerId="LiveId" clId="{FBB7EBD4-01A3-404D-826C-A108380CA291}" dt="2022-09-17T14:10:49.130" v="1169"/>
        <pc:sldMkLst>
          <pc:docMk/>
          <pc:sldMk cId="4270776894" sldId="343"/>
        </pc:sldMkLst>
        <pc:spChg chg="add mod">
          <ac:chgData name="Георгий Филатов" userId="4d04850807d9e2ae" providerId="LiveId" clId="{FBB7EBD4-01A3-404D-826C-A108380CA291}" dt="2022-09-17T14:10:49.130" v="1169"/>
          <ac:spMkLst>
            <pc:docMk/>
            <pc:sldMk cId="4270776894" sldId="343"/>
            <ac:spMk id="2" creationId="{1BDDA2D5-6624-5492-DF11-49EA99071A5E}"/>
          </ac:spMkLst>
        </pc:spChg>
      </pc:sldChg>
      <pc:sldChg chg="addSp modSp mod">
        <pc:chgData name="Георгий Филатов" userId="4d04850807d9e2ae" providerId="LiveId" clId="{FBB7EBD4-01A3-404D-826C-A108380CA291}" dt="2022-09-17T14:11:01.928" v="1171" actId="1076"/>
        <pc:sldMkLst>
          <pc:docMk/>
          <pc:sldMk cId="3712587927" sldId="345"/>
        </pc:sldMkLst>
        <pc:spChg chg="add mod">
          <ac:chgData name="Георгий Филатов" userId="4d04850807d9e2ae" providerId="LiveId" clId="{FBB7EBD4-01A3-404D-826C-A108380CA291}" dt="2022-09-17T14:10:54.481" v="1170"/>
          <ac:spMkLst>
            <pc:docMk/>
            <pc:sldMk cId="3712587927" sldId="345"/>
            <ac:spMk id="2" creationId="{7745269B-3EB7-B039-5BD9-FA8F673961C5}"/>
          </ac:spMkLst>
        </pc:spChg>
        <pc:spChg chg="mod">
          <ac:chgData name="Георгий Филатов" userId="4d04850807d9e2ae" providerId="LiveId" clId="{FBB7EBD4-01A3-404D-826C-A108380CA291}" dt="2022-09-17T14:11:01.928" v="1171" actId="1076"/>
          <ac:spMkLst>
            <pc:docMk/>
            <pc:sldMk cId="3712587927" sldId="345"/>
            <ac:spMk id="23" creationId="{E8873361-E34C-8591-821C-C622F8B0CD87}"/>
          </ac:spMkLst>
        </pc:spChg>
        <pc:spChg chg="mod">
          <ac:chgData name="Георгий Филатов" userId="4d04850807d9e2ae" providerId="LiveId" clId="{FBB7EBD4-01A3-404D-826C-A108380CA291}" dt="2022-09-17T14:11:01.928" v="1171" actId="1076"/>
          <ac:spMkLst>
            <pc:docMk/>
            <pc:sldMk cId="3712587927" sldId="345"/>
            <ac:spMk id="24" creationId="{9D1CDB2C-61B9-3941-110F-6283DE8FA48F}"/>
          </ac:spMkLst>
        </pc:spChg>
        <pc:graphicFrameChg chg="mod">
          <ac:chgData name="Георгий Филатов" userId="4d04850807d9e2ae" providerId="LiveId" clId="{FBB7EBD4-01A3-404D-826C-A108380CA291}" dt="2022-09-17T14:11:01.928" v="1171" actId="1076"/>
          <ac:graphicFrameMkLst>
            <pc:docMk/>
            <pc:sldMk cId="3712587927" sldId="345"/>
            <ac:graphicFrameMk id="3" creationId="{F6C770E8-A536-7F8B-666E-261BCD637AAC}"/>
          </ac:graphicFrameMkLst>
        </pc:graphicFrameChg>
        <pc:cxnChg chg="mod">
          <ac:chgData name="Георгий Филатов" userId="4d04850807d9e2ae" providerId="LiveId" clId="{FBB7EBD4-01A3-404D-826C-A108380CA291}" dt="2022-09-17T11:57:03.322" v="432" actId="1076"/>
          <ac:cxnSpMkLst>
            <pc:docMk/>
            <pc:sldMk cId="3712587927" sldId="345"/>
            <ac:cxnSpMk id="7" creationId="{0B0F181B-D287-4A9E-4681-4C0A3D562E42}"/>
          </ac:cxnSpMkLst>
        </pc:cxnChg>
        <pc:cxnChg chg="mod">
          <ac:chgData name="Георгий Филатов" userId="4d04850807d9e2ae" providerId="LiveId" clId="{FBB7EBD4-01A3-404D-826C-A108380CA291}" dt="2022-09-17T11:57:00.058" v="431" actId="1076"/>
          <ac:cxnSpMkLst>
            <pc:docMk/>
            <pc:sldMk cId="3712587927" sldId="345"/>
            <ac:cxnSpMk id="10" creationId="{4F1D057A-2B88-7C20-BEE1-670A1AECB1CD}"/>
          </ac:cxnSpMkLst>
        </pc:cxnChg>
      </pc:sldChg>
      <pc:sldChg chg="del">
        <pc:chgData name="Георгий Филатов" userId="4d04850807d9e2ae" providerId="LiveId" clId="{FBB7EBD4-01A3-404D-826C-A108380CA291}" dt="2022-09-17T13:55:01.016" v="794" actId="47"/>
        <pc:sldMkLst>
          <pc:docMk/>
          <pc:sldMk cId="571509299" sldId="347"/>
        </pc:sldMkLst>
      </pc:sldChg>
      <pc:sldChg chg="modSp mod">
        <pc:chgData name="Георгий Филатов" userId="4d04850807d9e2ae" providerId="LiveId" clId="{FBB7EBD4-01A3-404D-826C-A108380CA291}" dt="2022-09-17T14:11:17.807" v="1173" actId="1076"/>
        <pc:sldMkLst>
          <pc:docMk/>
          <pc:sldMk cId="4276751113" sldId="348"/>
        </pc:sldMkLst>
        <pc:spChg chg="mod">
          <ac:chgData name="Георгий Филатов" userId="4d04850807d9e2ae" providerId="LiveId" clId="{FBB7EBD4-01A3-404D-826C-A108380CA291}" dt="2022-09-17T13:32:39.565" v="753" actId="1076"/>
          <ac:spMkLst>
            <pc:docMk/>
            <pc:sldMk cId="4276751113" sldId="348"/>
            <ac:spMk id="3" creationId="{9C39E2C2-F645-20EA-2CF5-E766276E6399}"/>
          </ac:spMkLst>
        </pc:spChg>
        <pc:spChg chg="mod">
          <ac:chgData name="Георгий Филатов" userId="4d04850807d9e2ae" providerId="LiveId" clId="{FBB7EBD4-01A3-404D-826C-A108380CA291}" dt="2022-09-17T14:11:17.807" v="1173" actId="1076"/>
          <ac:spMkLst>
            <pc:docMk/>
            <pc:sldMk cId="4276751113" sldId="348"/>
            <ac:spMk id="4" creationId="{CE6787D8-B8AA-D95A-4A80-0B65F0A2FD9B}"/>
          </ac:spMkLst>
        </pc:spChg>
        <pc:spChg chg="mod">
          <ac:chgData name="Георгий Филатов" userId="4d04850807d9e2ae" providerId="LiveId" clId="{FBB7EBD4-01A3-404D-826C-A108380CA291}" dt="2022-09-17T13:35:47.162" v="790" actId="20577"/>
          <ac:spMkLst>
            <pc:docMk/>
            <pc:sldMk cId="4276751113" sldId="348"/>
            <ac:spMk id="8" creationId="{A462A936-AC21-0CF5-F725-A9148677A77D}"/>
          </ac:spMkLst>
        </pc:spChg>
        <pc:spChg chg="mod ord">
          <ac:chgData name="Георгий Филатов" userId="4d04850807d9e2ae" providerId="LiveId" clId="{FBB7EBD4-01A3-404D-826C-A108380CA291}" dt="2022-09-17T13:33:51.335" v="780" actId="1037"/>
          <ac:spMkLst>
            <pc:docMk/>
            <pc:sldMk cId="4276751113" sldId="348"/>
            <ac:spMk id="13" creationId="{E9927461-03D4-3858-4896-1C4AA5E00492}"/>
          </ac:spMkLst>
        </pc:spChg>
        <pc:spChg chg="mod">
          <ac:chgData name="Георгий Филатов" userId="4d04850807d9e2ae" providerId="LiveId" clId="{FBB7EBD4-01A3-404D-826C-A108380CA291}" dt="2022-09-17T14:11:12.087" v="1172" actId="14100"/>
          <ac:spMkLst>
            <pc:docMk/>
            <pc:sldMk cId="4276751113" sldId="348"/>
            <ac:spMk id="19" creationId="{24B2E83E-A7E7-EAF8-61CC-48BC5CEA92CA}"/>
          </ac:spMkLst>
        </pc:spChg>
        <pc:picChg chg="mod">
          <ac:chgData name="Георгий Филатов" userId="4d04850807d9e2ae" providerId="LiveId" clId="{FBB7EBD4-01A3-404D-826C-A108380CA291}" dt="2022-09-17T13:54:20.176" v="793" actId="1035"/>
          <ac:picMkLst>
            <pc:docMk/>
            <pc:sldMk cId="4276751113" sldId="348"/>
            <ac:picMk id="15" creationId="{94A18A31-594C-6811-5C32-5F7D1FEEB992}"/>
          </ac:picMkLst>
        </pc:picChg>
      </pc:sldChg>
      <pc:sldChg chg="modSp del mod">
        <pc:chgData name="Георгий Филатов" userId="4d04850807d9e2ae" providerId="LiveId" clId="{FBB7EBD4-01A3-404D-826C-A108380CA291}" dt="2022-09-17T11:12:48.056" v="31" actId="47"/>
        <pc:sldMkLst>
          <pc:docMk/>
          <pc:sldMk cId="4013042034" sldId="349"/>
        </pc:sldMkLst>
        <pc:spChg chg="mod">
          <ac:chgData name="Георгий Филатов" userId="4d04850807d9e2ae" providerId="LiveId" clId="{FBB7EBD4-01A3-404D-826C-A108380CA291}" dt="2022-09-17T11:09:51.260" v="4" actId="113"/>
          <ac:spMkLst>
            <pc:docMk/>
            <pc:sldMk cId="4013042034" sldId="349"/>
            <ac:spMk id="3" creationId="{61221406-101A-30C0-A1CD-5C36E4118319}"/>
          </ac:spMkLst>
        </pc:spChg>
        <pc:spChg chg="mod">
          <ac:chgData name="Георгий Филатов" userId="4d04850807d9e2ae" providerId="LiveId" clId="{FBB7EBD4-01A3-404D-826C-A108380CA291}" dt="2022-09-17T11:09:48.482" v="3" actId="1076"/>
          <ac:spMkLst>
            <pc:docMk/>
            <pc:sldMk cId="4013042034" sldId="349"/>
            <ac:spMk id="6" creationId="{3CF8F607-B9E5-C494-6989-D584362CCC92}"/>
          </ac:spMkLst>
        </pc:spChg>
      </pc:sldChg>
      <pc:sldChg chg="addSp delSp modSp mod">
        <pc:chgData name="Георгий Филатов" userId="4d04850807d9e2ae" providerId="LiveId" clId="{FBB7EBD4-01A3-404D-826C-A108380CA291}" dt="2022-09-17T11:20:04.481" v="112" actId="14100"/>
        <pc:sldMkLst>
          <pc:docMk/>
          <pc:sldMk cId="230741010" sldId="351"/>
        </pc:sldMkLst>
        <pc:spChg chg="add del mod">
          <ac:chgData name="Георгий Филатов" userId="4d04850807d9e2ae" providerId="LiveId" clId="{FBB7EBD4-01A3-404D-826C-A108380CA291}" dt="2022-09-17T11:19:58.496" v="109" actId="478"/>
          <ac:spMkLst>
            <pc:docMk/>
            <pc:sldMk cId="230741010" sldId="351"/>
            <ac:spMk id="2" creationId="{A53E7994-A806-9BF0-AC8E-0A0670C51538}"/>
          </ac:spMkLst>
        </pc:spChg>
        <pc:spChg chg="del">
          <ac:chgData name="Георгий Филатов" userId="4d04850807d9e2ae" providerId="LiveId" clId="{FBB7EBD4-01A3-404D-826C-A108380CA291}" dt="2022-09-17T11:18:47.120" v="86" actId="478"/>
          <ac:spMkLst>
            <pc:docMk/>
            <pc:sldMk cId="230741010" sldId="351"/>
            <ac:spMk id="5" creationId="{49560E45-28D4-2760-1323-7ECDE15819EB}"/>
          </ac:spMkLst>
        </pc:spChg>
        <pc:picChg chg="add del">
          <ac:chgData name="Георгий Филатов" userId="4d04850807d9e2ae" providerId="LiveId" clId="{FBB7EBD4-01A3-404D-826C-A108380CA291}" dt="2022-09-17T11:19:56.884" v="108" actId="478"/>
          <ac:picMkLst>
            <pc:docMk/>
            <pc:sldMk cId="230741010" sldId="351"/>
            <ac:picMk id="6" creationId="{382C0D03-A3A4-1CFB-250F-2727FF6A555B}"/>
          </ac:picMkLst>
        </pc:picChg>
        <pc:picChg chg="add del mod">
          <ac:chgData name="Георгий Филатов" userId="4d04850807d9e2ae" providerId="LiveId" clId="{FBB7EBD4-01A3-404D-826C-A108380CA291}" dt="2022-09-17T11:19:34.562" v="106" actId="22"/>
          <ac:picMkLst>
            <pc:docMk/>
            <pc:sldMk cId="230741010" sldId="351"/>
            <ac:picMk id="7" creationId="{F1CFEA9D-B79A-93E4-6D46-FA31E1EB4910}"/>
          </ac:picMkLst>
        </pc:picChg>
        <pc:picChg chg="add mod">
          <ac:chgData name="Георгий Филатов" userId="4d04850807d9e2ae" providerId="LiveId" clId="{FBB7EBD4-01A3-404D-826C-A108380CA291}" dt="2022-09-17T11:20:04.481" v="112" actId="14100"/>
          <ac:picMkLst>
            <pc:docMk/>
            <pc:sldMk cId="230741010" sldId="351"/>
            <ac:picMk id="9" creationId="{7CE16BED-364D-BB4A-BCEB-1A1995DCCB67}"/>
          </ac:picMkLst>
        </pc:picChg>
      </pc:sldChg>
      <pc:sldChg chg="addSp">
        <pc:chgData name="Георгий Филатов" userId="4d04850807d9e2ae" providerId="LiveId" clId="{FBB7EBD4-01A3-404D-826C-A108380CA291}" dt="2022-09-17T11:35:57.115" v="169"/>
        <pc:sldMkLst>
          <pc:docMk/>
          <pc:sldMk cId="919239618" sldId="362"/>
        </pc:sldMkLst>
        <pc:spChg chg="add">
          <ac:chgData name="Георгий Филатов" userId="4d04850807d9e2ae" providerId="LiveId" clId="{FBB7EBD4-01A3-404D-826C-A108380CA291}" dt="2022-09-17T11:35:57.115" v="169"/>
          <ac:spMkLst>
            <pc:docMk/>
            <pc:sldMk cId="919239618" sldId="362"/>
            <ac:spMk id="22" creationId="{00FA3A45-B371-4B5D-932A-CA7446F1AC4C}"/>
          </ac:spMkLst>
        </pc:spChg>
      </pc:sldChg>
      <pc:sldChg chg="addSp modSp add del mod">
        <pc:chgData name="Георгий Филатов" userId="4d04850807d9e2ae" providerId="LiveId" clId="{FBB7EBD4-01A3-404D-826C-A108380CA291}" dt="2022-09-17T11:46:30.642" v="410" actId="1076"/>
        <pc:sldMkLst>
          <pc:docMk/>
          <pc:sldMk cId="2651201416" sldId="365"/>
        </pc:sldMkLst>
        <pc:spChg chg="mod">
          <ac:chgData name="Георгий Филатов" userId="4d04850807d9e2ae" providerId="LiveId" clId="{FBB7EBD4-01A3-404D-826C-A108380CA291}" dt="2022-09-17T11:36:28.065" v="173" actId="1076"/>
          <ac:spMkLst>
            <pc:docMk/>
            <pc:sldMk cId="2651201416" sldId="365"/>
            <ac:spMk id="4" creationId="{087CA572-99A4-3DBC-42B6-254E231A97B7}"/>
          </ac:spMkLst>
        </pc:spChg>
        <pc:spChg chg="add mod">
          <ac:chgData name="Георгий Филатов" userId="4d04850807d9e2ae" providerId="LiveId" clId="{FBB7EBD4-01A3-404D-826C-A108380CA291}" dt="2022-09-17T11:46:28.400" v="409" actId="164"/>
          <ac:spMkLst>
            <pc:docMk/>
            <pc:sldMk cId="2651201416" sldId="365"/>
            <ac:spMk id="5" creationId="{A6AED8FE-DDE6-7C80-3FFB-4AF40D819BEA}"/>
          </ac:spMkLst>
        </pc:spChg>
        <pc:spChg chg="mod">
          <ac:chgData name="Георгий Филатов" userId="4d04850807d9e2ae" providerId="LiveId" clId="{FBB7EBD4-01A3-404D-826C-A108380CA291}" dt="2022-09-17T11:46:28.400" v="409" actId="164"/>
          <ac:spMkLst>
            <pc:docMk/>
            <pc:sldMk cId="2651201416" sldId="365"/>
            <ac:spMk id="8" creationId="{8C938A97-B61B-74A8-4E59-27BB34DA9E21}"/>
          </ac:spMkLst>
        </pc:spChg>
        <pc:spChg chg="mod">
          <ac:chgData name="Георгий Филатов" userId="4d04850807d9e2ae" providerId="LiveId" clId="{FBB7EBD4-01A3-404D-826C-A108380CA291}" dt="2022-09-17T11:44:30.259" v="349" actId="1076"/>
          <ac:spMkLst>
            <pc:docMk/>
            <pc:sldMk cId="2651201416" sldId="365"/>
            <ac:spMk id="9" creationId="{F1FB8D05-E1C3-3607-97B0-49C4216FE2A4}"/>
          </ac:spMkLst>
        </pc:spChg>
        <pc:spChg chg="add mod">
          <ac:chgData name="Георгий Филатов" userId="4d04850807d9e2ae" providerId="LiveId" clId="{FBB7EBD4-01A3-404D-826C-A108380CA291}" dt="2022-09-17T11:46:28.400" v="409" actId="164"/>
          <ac:spMkLst>
            <pc:docMk/>
            <pc:sldMk cId="2651201416" sldId="365"/>
            <ac:spMk id="10" creationId="{7978F9D3-CE32-1ED8-885D-1F77918F8DED}"/>
          </ac:spMkLst>
        </pc:spChg>
        <pc:spChg chg="mod">
          <ac:chgData name="Георгий Филатов" userId="4d04850807d9e2ae" providerId="LiveId" clId="{FBB7EBD4-01A3-404D-826C-A108380CA291}" dt="2022-09-17T11:45:55.131" v="399" actId="115"/>
          <ac:spMkLst>
            <pc:docMk/>
            <pc:sldMk cId="2651201416" sldId="365"/>
            <ac:spMk id="11" creationId="{6472204F-833C-5712-F294-1C1385B3C728}"/>
          </ac:spMkLst>
        </pc:spChg>
        <pc:spChg chg="add mod">
          <ac:chgData name="Георгий Филатов" userId="4d04850807d9e2ae" providerId="LiveId" clId="{FBB7EBD4-01A3-404D-826C-A108380CA291}" dt="2022-09-17T11:44:53.839" v="355" actId="692"/>
          <ac:spMkLst>
            <pc:docMk/>
            <pc:sldMk cId="2651201416" sldId="365"/>
            <ac:spMk id="12" creationId="{8BEFDB36-E584-CC4A-7786-4DF0081CD9E7}"/>
          </ac:spMkLst>
        </pc:spChg>
        <pc:spChg chg="mod">
          <ac:chgData name="Георгий Филатов" userId="4d04850807d9e2ae" providerId="LiveId" clId="{FBB7EBD4-01A3-404D-826C-A108380CA291}" dt="2022-09-17T11:46:28.400" v="409" actId="164"/>
          <ac:spMkLst>
            <pc:docMk/>
            <pc:sldMk cId="2651201416" sldId="365"/>
            <ac:spMk id="14" creationId="{894CAAE1-7DE3-1373-00E2-4CBAC5A7813A}"/>
          </ac:spMkLst>
        </pc:spChg>
        <pc:spChg chg="mod">
          <ac:chgData name="Георгий Филатов" userId="4d04850807d9e2ae" providerId="LiveId" clId="{FBB7EBD4-01A3-404D-826C-A108380CA291}" dt="2022-09-17T11:44:30.259" v="349" actId="1076"/>
          <ac:spMkLst>
            <pc:docMk/>
            <pc:sldMk cId="2651201416" sldId="365"/>
            <ac:spMk id="17" creationId="{420375C4-6C83-4B26-C747-D81F6A23DF61}"/>
          </ac:spMkLst>
        </pc:spChg>
        <pc:grpChg chg="add mod">
          <ac:chgData name="Георгий Филатов" userId="4d04850807d9e2ae" providerId="LiveId" clId="{FBB7EBD4-01A3-404D-826C-A108380CA291}" dt="2022-09-17T11:46:16.474" v="407" actId="164"/>
          <ac:grpSpMkLst>
            <pc:docMk/>
            <pc:sldMk cId="2651201416" sldId="365"/>
            <ac:grpSpMk id="13" creationId="{2BA1AB1C-302D-A9EB-7096-AC4D2D04D1DE}"/>
          </ac:grpSpMkLst>
        </pc:grpChg>
        <pc:grpChg chg="add mod">
          <ac:chgData name="Георгий Филатов" userId="4d04850807d9e2ae" providerId="LiveId" clId="{FBB7EBD4-01A3-404D-826C-A108380CA291}" dt="2022-09-17T11:46:30.642" v="410" actId="1076"/>
          <ac:grpSpMkLst>
            <pc:docMk/>
            <pc:sldMk cId="2651201416" sldId="365"/>
            <ac:grpSpMk id="15" creationId="{A8C2F100-F3DA-C78D-9A1E-FC7C6DD4578B}"/>
          </ac:grpSpMkLst>
        </pc:grpChg>
        <pc:graphicFrameChg chg="mod modGraphic">
          <ac:chgData name="Георгий Филатов" userId="4d04850807d9e2ae" providerId="LiveId" clId="{FBB7EBD4-01A3-404D-826C-A108380CA291}" dt="2022-09-17T11:44:16.157" v="345"/>
          <ac:graphicFrameMkLst>
            <pc:docMk/>
            <pc:sldMk cId="2651201416" sldId="365"/>
            <ac:graphicFrameMk id="7" creationId="{07ACC1E6-EDD3-5ECD-F5B9-5D8C645C0D0D}"/>
          </ac:graphicFrameMkLst>
        </pc:graphicFrameChg>
        <pc:picChg chg="mod">
          <ac:chgData name="Георгий Филатов" userId="4d04850807d9e2ae" providerId="LiveId" clId="{FBB7EBD4-01A3-404D-826C-A108380CA291}" dt="2022-09-17T11:44:30.259" v="349" actId="1076"/>
          <ac:picMkLst>
            <pc:docMk/>
            <pc:sldMk cId="2651201416" sldId="365"/>
            <ac:picMk id="3" creationId="{34882DA3-ED85-ED9C-2EAD-5BBFDA28E141}"/>
          </ac:picMkLst>
        </pc:picChg>
        <pc:picChg chg="mod">
          <ac:chgData name="Георгий Филатов" userId="4d04850807d9e2ae" providerId="LiveId" clId="{FBB7EBD4-01A3-404D-826C-A108380CA291}" dt="2022-09-17T11:46:28.400" v="409" actId="164"/>
          <ac:picMkLst>
            <pc:docMk/>
            <pc:sldMk cId="2651201416" sldId="365"/>
            <ac:picMk id="16" creationId="{54BA9733-1C09-24AC-7484-24A6AB34E88A}"/>
          </ac:picMkLst>
        </pc:picChg>
        <pc:picChg chg="mod">
          <ac:chgData name="Георгий Филатов" userId="4d04850807d9e2ae" providerId="LiveId" clId="{FBB7EBD4-01A3-404D-826C-A108380CA291}" dt="2022-09-17T11:44:30.259" v="349" actId="1076"/>
          <ac:picMkLst>
            <pc:docMk/>
            <pc:sldMk cId="2651201416" sldId="365"/>
            <ac:picMk id="23" creationId="{DE301682-A972-7113-D6DE-AD46E2F1EBC4}"/>
          </ac:picMkLst>
        </pc:picChg>
      </pc:sldChg>
      <pc:sldChg chg="addSp modSp mod">
        <pc:chgData name="Георгий Филатов" userId="4d04850807d9e2ae" providerId="LiveId" clId="{FBB7EBD4-01A3-404D-826C-A108380CA291}" dt="2022-09-17T11:49:00.609" v="428" actId="14100"/>
        <pc:sldMkLst>
          <pc:docMk/>
          <pc:sldMk cId="2236506339" sldId="366"/>
        </pc:sldMkLst>
        <pc:spChg chg="mod">
          <ac:chgData name="Георгий Филатов" userId="4d04850807d9e2ae" providerId="LiveId" clId="{FBB7EBD4-01A3-404D-826C-A108380CA291}" dt="2022-09-17T11:47:22.465" v="412" actId="1076"/>
          <ac:spMkLst>
            <pc:docMk/>
            <pc:sldMk cId="2236506339" sldId="366"/>
            <ac:spMk id="3" creationId="{03485168-E506-A47C-EFB9-D53C41FC333D}"/>
          </ac:spMkLst>
        </pc:spChg>
        <pc:spChg chg="mod">
          <ac:chgData name="Георгий Филатов" userId="4d04850807d9e2ae" providerId="LiveId" clId="{FBB7EBD4-01A3-404D-826C-A108380CA291}" dt="2022-09-17T11:47:39.825" v="418" actId="1076"/>
          <ac:spMkLst>
            <pc:docMk/>
            <pc:sldMk cId="2236506339" sldId="366"/>
            <ac:spMk id="4" creationId="{F79F5308-76A9-F23D-7840-6AD5962218AE}"/>
          </ac:spMkLst>
        </pc:spChg>
        <pc:spChg chg="add mod">
          <ac:chgData name="Георгий Филатов" userId="4d04850807d9e2ae" providerId="LiveId" clId="{FBB7EBD4-01A3-404D-826C-A108380CA291}" dt="2022-09-17T11:49:00.609" v="428" actId="14100"/>
          <ac:spMkLst>
            <pc:docMk/>
            <pc:sldMk cId="2236506339" sldId="366"/>
            <ac:spMk id="5" creationId="{97893063-D8DC-57FE-B317-3DCF970C2FCD}"/>
          </ac:spMkLst>
        </pc:spChg>
        <pc:spChg chg="mod">
          <ac:chgData name="Георгий Филатов" userId="4d04850807d9e2ae" providerId="LiveId" clId="{FBB7EBD4-01A3-404D-826C-A108380CA291}" dt="2022-09-17T11:47:43.273" v="419" actId="1076"/>
          <ac:spMkLst>
            <pc:docMk/>
            <pc:sldMk cId="2236506339" sldId="366"/>
            <ac:spMk id="8" creationId="{40B575D6-C4AA-F509-26FF-A23813FA405C}"/>
          </ac:spMkLst>
        </pc:spChg>
        <pc:spChg chg="mod">
          <ac:chgData name="Георгий Филатов" userId="4d04850807d9e2ae" providerId="LiveId" clId="{FBB7EBD4-01A3-404D-826C-A108380CA291}" dt="2022-09-17T11:47:32.561" v="416" actId="1076"/>
          <ac:spMkLst>
            <pc:docMk/>
            <pc:sldMk cId="2236506339" sldId="366"/>
            <ac:spMk id="10" creationId="{53A8AD76-53EC-10B9-576A-393968D7CB66}"/>
          </ac:spMkLst>
        </pc:spChg>
        <pc:picChg chg="mod">
          <ac:chgData name="Георгий Филатов" userId="4d04850807d9e2ae" providerId="LiveId" clId="{FBB7EBD4-01A3-404D-826C-A108380CA291}" dt="2022-09-17T11:47:51.553" v="422" actId="14100"/>
          <ac:picMkLst>
            <pc:docMk/>
            <pc:sldMk cId="2236506339" sldId="366"/>
            <ac:picMk id="6" creationId="{5EFC6D4F-42D3-7991-F9B9-A86CACBB933D}"/>
          </ac:picMkLst>
        </pc:picChg>
      </pc:sldChg>
      <pc:sldChg chg="modSp mod">
        <pc:chgData name="Георгий Филатов" userId="4d04850807d9e2ae" providerId="LiveId" clId="{FBB7EBD4-01A3-404D-826C-A108380CA291}" dt="2022-09-17T11:48:51.650" v="425" actId="1076"/>
        <pc:sldMkLst>
          <pc:docMk/>
          <pc:sldMk cId="2810310580" sldId="367"/>
        </pc:sldMkLst>
        <pc:spChg chg="mod">
          <ac:chgData name="Георгий Филатов" userId="4d04850807d9e2ae" providerId="LiveId" clId="{FBB7EBD4-01A3-404D-826C-A108380CA291}" dt="2022-09-17T11:48:47.441" v="424" actId="1076"/>
          <ac:spMkLst>
            <pc:docMk/>
            <pc:sldMk cId="2810310580" sldId="367"/>
            <ac:spMk id="4" creationId="{D20D5EF6-6A25-22EF-14D1-68FA9F9FEAE1}"/>
          </ac:spMkLst>
        </pc:spChg>
        <pc:spChg chg="mod">
          <ac:chgData name="Георгий Филатов" userId="4d04850807d9e2ae" providerId="LiveId" clId="{FBB7EBD4-01A3-404D-826C-A108380CA291}" dt="2022-09-17T11:48:30.491" v="423" actId="14100"/>
          <ac:spMkLst>
            <pc:docMk/>
            <pc:sldMk cId="2810310580" sldId="367"/>
            <ac:spMk id="18" creationId="{A3E913CE-C479-CEBB-D342-8B889115B69B}"/>
          </ac:spMkLst>
        </pc:spChg>
        <pc:spChg chg="mod">
          <ac:chgData name="Георгий Филатов" userId="4d04850807d9e2ae" providerId="LiveId" clId="{FBB7EBD4-01A3-404D-826C-A108380CA291}" dt="2022-09-17T11:48:51.650" v="425" actId="1076"/>
          <ac:spMkLst>
            <pc:docMk/>
            <pc:sldMk cId="2810310580" sldId="367"/>
            <ac:spMk id="33" creationId="{E9A0B0A0-AB3D-60D1-475F-1C71F901DCD3}"/>
          </ac:spMkLst>
        </pc:spChg>
      </pc:sldChg>
      <pc:sldChg chg="del">
        <pc:chgData name="Георгий Филатов" userId="4d04850807d9e2ae" providerId="LiveId" clId="{FBB7EBD4-01A3-404D-826C-A108380CA291}" dt="2022-09-17T14:09:11.278" v="1164" actId="47"/>
        <pc:sldMkLst>
          <pc:docMk/>
          <pc:sldMk cId="2640395644" sldId="368"/>
        </pc:sldMkLst>
      </pc:sldChg>
      <pc:sldChg chg="addSp delSp modSp new del mod">
        <pc:chgData name="Георгий Филатов" userId="4d04850807d9e2ae" providerId="LiveId" clId="{FBB7EBD4-01A3-404D-826C-A108380CA291}" dt="2022-09-17T11:18:42.776" v="85" actId="47"/>
        <pc:sldMkLst>
          <pc:docMk/>
          <pc:sldMk cId="1015100187" sldId="369"/>
        </pc:sldMkLst>
        <pc:spChg chg="del">
          <ac:chgData name="Георгий Филатов" userId="4d04850807d9e2ae" providerId="LiveId" clId="{FBB7EBD4-01A3-404D-826C-A108380CA291}" dt="2022-09-17T11:15:54.395" v="47" actId="478"/>
          <ac:spMkLst>
            <pc:docMk/>
            <pc:sldMk cId="1015100187" sldId="369"/>
            <ac:spMk id="2" creationId="{18C9F771-6A90-9519-2AEE-9C138FE18BCE}"/>
          </ac:spMkLst>
        </pc:spChg>
        <pc:spChg chg="del">
          <ac:chgData name="Георгий Филатов" userId="4d04850807d9e2ae" providerId="LiveId" clId="{FBB7EBD4-01A3-404D-826C-A108380CA291}" dt="2022-09-17T11:15:53.627" v="46" actId="478"/>
          <ac:spMkLst>
            <pc:docMk/>
            <pc:sldMk cId="1015100187" sldId="369"/>
            <ac:spMk id="3" creationId="{88B8B94E-CA37-D2A0-49F4-26224DCA5F3C}"/>
          </ac:spMkLst>
        </pc:spChg>
        <pc:spChg chg="add mod">
          <ac:chgData name="Георгий Филатов" userId="4d04850807d9e2ae" providerId="LiveId" clId="{FBB7EBD4-01A3-404D-826C-A108380CA291}" dt="2022-09-17T11:17:47.360" v="75" actId="1076"/>
          <ac:spMkLst>
            <pc:docMk/>
            <pc:sldMk cId="1015100187" sldId="369"/>
            <ac:spMk id="7" creationId="{45D99686-F4E9-5EAA-B1CA-57D73086B0CF}"/>
          </ac:spMkLst>
        </pc:spChg>
        <pc:picChg chg="add mod">
          <ac:chgData name="Георгий Филатов" userId="4d04850807d9e2ae" providerId="LiveId" clId="{FBB7EBD4-01A3-404D-826C-A108380CA291}" dt="2022-09-17T11:16:09.712" v="51" actId="14100"/>
          <ac:picMkLst>
            <pc:docMk/>
            <pc:sldMk cId="1015100187" sldId="369"/>
            <ac:picMk id="6" creationId="{D8423883-8344-0E5B-D2CE-91CD857C2B16}"/>
          </ac:picMkLst>
        </pc:picChg>
      </pc:sldChg>
    </pc:docChg>
  </pc:docChgLst>
  <pc:docChgLst>
    <pc:chgData name="Георгий Филатов" userId="4d04850807d9e2ae" providerId="LiveId" clId="{FEC03FDB-6F34-47A3-9383-F16E0861F8FD}"/>
    <pc:docChg chg="undo custSel modSld sldOrd">
      <pc:chgData name="Георгий Филатов" userId="4d04850807d9e2ae" providerId="LiveId" clId="{FEC03FDB-6F34-47A3-9383-F16E0861F8FD}" dt="2022-09-06T10:37:00.782" v="98" actId="1076"/>
      <pc:docMkLst>
        <pc:docMk/>
      </pc:docMkLst>
      <pc:sldChg chg="addSp modSp mod">
        <pc:chgData name="Георгий Филатов" userId="4d04850807d9e2ae" providerId="LiveId" clId="{FEC03FDB-6F34-47A3-9383-F16E0861F8FD}" dt="2022-09-06T09:58:22.453" v="45" actId="1076"/>
        <pc:sldMkLst>
          <pc:docMk/>
          <pc:sldMk cId="3766826073" sldId="330"/>
        </pc:sldMkLst>
        <pc:spChg chg="add mod">
          <ac:chgData name="Георгий Филатов" userId="4d04850807d9e2ae" providerId="LiveId" clId="{FEC03FDB-6F34-47A3-9383-F16E0861F8FD}" dt="2022-09-06T09:55:49.063" v="6" actId="13926"/>
          <ac:spMkLst>
            <pc:docMk/>
            <pc:sldMk cId="3766826073" sldId="330"/>
            <ac:spMk id="2" creationId="{3EE4451A-48C5-4176-D204-ACAB511B17A0}"/>
          </ac:spMkLst>
        </pc:spChg>
        <pc:spChg chg="add mod">
          <ac:chgData name="Георгий Филатов" userId="4d04850807d9e2ae" providerId="LiveId" clId="{FEC03FDB-6F34-47A3-9383-F16E0861F8FD}" dt="2022-09-06T09:58:22.453" v="45" actId="1076"/>
          <ac:spMkLst>
            <pc:docMk/>
            <pc:sldMk cId="3766826073" sldId="330"/>
            <ac:spMk id="4" creationId="{1921260E-F3E7-CBF2-B0C6-6E4C2014B55A}"/>
          </ac:spMkLst>
        </pc:spChg>
        <pc:spChg chg="mod">
          <ac:chgData name="Георгий Филатов" userId="4d04850807d9e2ae" providerId="LiveId" clId="{FEC03FDB-6F34-47A3-9383-F16E0861F8FD}" dt="2022-09-06T09:58:19.002" v="44" actId="1076"/>
          <ac:spMkLst>
            <pc:docMk/>
            <pc:sldMk cId="3766826073" sldId="330"/>
            <ac:spMk id="14" creationId="{94E073F4-EB86-A00A-C4F7-1E85401D8E7A}"/>
          </ac:spMkLst>
        </pc:spChg>
      </pc:sldChg>
      <pc:sldChg chg="addSp modSp mod">
        <pc:chgData name="Георгий Филатов" userId="4d04850807d9e2ae" providerId="LiveId" clId="{FEC03FDB-6F34-47A3-9383-F16E0861F8FD}" dt="2022-09-06T10:37:00.782" v="98" actId="1076"/>
        <pc:sldMkLst>
          <pc:docMk/>
          <pc:sldMk cId="3555301375" sldId="332"/>
        </pc:sldMkLst>
        <pc:spChg chg="add mod">
          <ac:chgData name="Георгий Филатов" userId="4d04850807d9e2ae" providerId="LiveId" clId="{FEC03FDB-6F34-47A3-9383-F16E0861F8FD}" dt="2022-09-06T09:56:01.922" v="10" actId="1076"/>
          <ac:spMkLst>
            <pc:docMk/>
            <pc:sldMk cId="3555301375" sldId="332"/>
            <ac:spMk id="11" creationId="{2C1EABE2-2715-ABB3-EE64-6F655E2E2596}"/>
          </ac:spMkLst>
        </pc:spChg>
        <pc:picChg chg="mod">
          <ac:chgData name="Георгий Филатов" userId="4d04850807d9e2ae" providerId="LiveId" clId="{FEC03FDB-6F34-47A3-9383-F16E0861F8FD}" dt="2022-09-06T10:37:00.782" v="98" actId="1076"/>
          <ac:picMkLst>
            <pc:docMk/>
            <pc:sldMk cId="3555301375" sldId="332"/>
            <ac:picMk id="5" creationId="{93328D53-E589-32EB-2966-66A2EE54E1AC}"/>
          </ac:picMkLst>
        </pc:picChg>
      </pc:sldChg>
      <pc:sldChg chg="ord">
        <pc:chgData name="Георгий Филатов" userId="4d04850807d9e2ae" providerId="LiveId" clId="{FEC03FDB-6F34-47A3-9383-F16E0861F8FD}" dt="2022-09-06T10:00:45.341" v="47"/>
        <pc:sldMkLst>
          <pc:docMk/>
          <pc:sldMk cId="3004274986" sldId="333"/>
        </pc:sldMkLst>
      </pc:sldChg>
      <pc:sldChg chg="addSp delSp modSp mod">
        <pc:chgData name="Георгий Филатов" userId="4d04850807d9e2ae" providerId="LiveId" clId="{FEC03FDB-6F34-47A3-9383-F16E0861F8FD}" dt="2022-09-06T10:24:10.459" v="96" actId="13926"/>
        <pc:sldMkLst>
          <pc:docMk/>
          <pc:sldMk cId="3602888517" sldId="335"/>
        </pc:sldMkLst>
        <pc:spChg chg="add del mod">
          <ac:chgData name="Георгий Филатов" userId="4d04850807d9e2ae" providerId="LiveId" clId="{FEC03FDB-6F34-47A3-9383-F16E0861F8FD}" dt="2022-09-06T10:23:27.893" v="53" actId="478"/>
          <ac:spMkLst>
            <pc:docMk/>
            <pc:sldMk cId="3602888517" sldId="335"/>
            <ac:spMk id="2" creationId="{54C815D2-6631-099C-7882-B2610C9D056E}"/>
          </ac:spMkLst>
        </pc:spChg>
        <pc:spChg chg="add mod">
          <ac:chgData name="Георгий Филатов" userId="4d04850807d9e2ae" providerId="LiveId" clId="{FEC03FDB-6F34-47A3-9383-F16E0861F8FD}" dt="2022-09-06T10:24:10.459" v="96" actId="13926"/>
          <ac:spMkLst>
            <pc:docMk/>
            <pc:sldMk cId="3602888517" sldId="335"/>
            <ac:spMk id="3" creationId="{7024609A-1BBC-5122-AC50-46D4688C9372}"/>
          </ac:spMkLst>
        </pc:spChg>
      </pc:sldChg>
      <pc:sldChg chg="ord">
        <pc:chgData name="Георгий Филатов" userId="4d04850807d9e2ae" providerId="LiveId" clId="{FEC03FDB-6F34-47A3-9383-F16E0861F8FD}" dt="2022-09-06T10:14:53.643" v="49"/>
        <pc:sldMkLst>
          <pc:docMk/>
          <pc:sldMk cId="3712587927" sldId="345"/>
        </pc:sldMkLst>
      </pc:sldChg>
      <pc:sldChg chg="modSp mod">
        <pc:chgData name="Георгий Филатов" userId="4d04850807d9e2ae" providerId="LiveId" clId="{FEC03FDB-6F34-47A3-9383-F16E0861F8FD}" dt="2022-09-06T10:20:05.646" v="51" actId="20577"/>
        <pc:sldMkLst>
          <pc:docMk/>
          <pc:sldMk cId="571509299" sldId="347"/>
        </pc:sldMkLst>
        <pc:spChg chg="mod">
          <ac:chgData name="Георгий Филатов" userId="4d04850807d9e2ae" providerId="LiveId" clId="{FEC03FDB-6F34-47A3-9383-F16E0861F8FD}" dt="2022-09-06T10:20:05.646" v="51" actId="20577"/>
          <ac:spMkLst>
            <pc:docMk/>
            <pc:sldMk cId="571509299" sldId="347"/>
            <ac:spMk id="8" creationId="{65834B5F-B071-B5CF-149C-6E9999A34556}"/>
          </ac:spMkLst>
        </pc:spChg>
      </pc:sldChg>
    </pc:docChg>
  </pc:docChgLst>
  <pc:docChgLst>
    <pc:chgData name="Георгий Филатов" userId="4d04850807d9e2ae" providerId="LiveId" clId="{BF16866E-1124-44EA-BBB3-96282BEED1CD}"/>
    <pc:docChg chg="undo custSel addSld delSld modSld">
      <pc:chgData name="Георгий Филатов" userId="4d04850807d9e2ae" providerId="LiveId" clId="{BF16866E-1124-44EA-BBB3-96282BEED1CD}" dt="2022-09-06T09:27:16.028" v="469" actId="1076"/>
      <pc:docMkLst>
        <pc:docMk/>
      </pc:docMkLst>
      <pc:sldChg chg="addSp delSp modSp mod">
        <pc:chgData name="Георгий Филатов" userId="4d04850807d9e2ae" providerId="LiveId" clId="{BF16866E-1124-44EA-BBB3-96282BEED1CD}" dt="2022-09-06T09:18:33.478" v="394" actId="1076"/>
        <pc:sldMkLst>
          <pc:docMk/>
          <pc:sldMk cId="1450556983" sldId="264"/>
        </pc:sldMkLst>
        <pc:spChg chg="add mod">
          <ac:chgData name="Георгий Филатов" userId="4d04850807d9e2ae" providerId="LiveId" clId="{BF16866E-1124-44EA-BBB3-96282BEED1CD}" dt="2022-09-06T09:09:13.388" v="356" actId="1076"/>
          <ac:spMkLst>
            <pc:docMk/>
            <pc:sldMk cId="1450556983" sldId="264"/>
            <ac:spMk id="2" creationId="{35BB8D5D-0A39-0F07-1E86-DBB3FD11B9A6}"/>
          </ac:spMkLst>
        </pc:spChg>
        <pc:spChg chg="add del mod">
          <ac:chgData name="Георгий Филатов" userId="4d04850807d9e2ae" providerId="LiveId" clId="{BF16866E-1124-44EA-BBB3-96282BEED1CD}" dt="2022-09-06T09:09:35.149" v="360" actId="21"/>
          <ac:spMkLst>
            <pc:docMk/>
            <pc:sldMk cId="1450556983" sldId="264"/>
            <ac:spMk id="3" creationId="{5A0F6477-8781-07C3-2534-33FBE0C72438}"/>
          </ac:spMkLst>
        </pc:spChg>
        <pc:spChg chg="add del mod">
          <ac:chgData name="Георгий Филатов" userId="4d04850807d9e2ae" providerId="LiveId" clId="{BF16866E-1124-44EA-BBB3-96282BEED1CD}" dt="2022-09-06T09:09:50.648" v="365" actId="21"/>
          <ac:spMkLst>
            <pc:docMk/>
            <pc:sldMk cId="1450556983" sldId="264"/>
            <ac:spMk id="5" creationId="{4946AD60-A0B9-17EE-4B2D-D8B4F9B6A123}"/>
          </ac:spMkLst>
        </pc:spChg>
        <pc:spChg chg="mod">
          <ac:chgData name="Георгий Филатов" userId="4d04850807d9e2ae" providerId="LiveId" clId="{BF16866E-1124-44EA-BBB3-96282BEED1CD}" dt="2022-09-06T09:07:37.937" v="333"/>
          <ac:spMkLst>
            <pc:docMk/>
            <pc:sldMk cId="1450556983" sldId="264"/>
            <ac:spMk id="8" creationId="{6E117A00-D9DA-3CE8-C45D-583960E64D84}"/>
          </ac:spMkLst>
        </pc:spChg>
        <pc:spChg chg="mod">
          <ac:chgData name="Георгий Филатов" userId="4d04850807d9e2ae" providerId="LiveId" clId="{BF16866E-1124-44EA-BBB3-96282BEED1CD}" dt="2022-09-06T09:07:37.937" v="333"/>
          <ac:spMkLst>
            <pc:docMk/>
            <pc:sldMk cId="1450556983" sldId="264"/>
            <ac:spMk id="15" creationId="{51DA058A-8F16-DBE3-BE7C-369A68FF1589}"/>
          </ac:spMkLst>
        </pc:spChg>
        <pc:spChg chg="mod">
          <ac:chgData name="Георгий Филатов" userId="4d04850807d9e2ae" providerId="LiveId" clId="{BF16866E-1124-44EA-BBB3-96282BEED1CD}" dt="2022-09-06T09:07:37.937" v="333"/>
          <ac:spMkLst>
            <pc:docMk/>
            <pc:sldMk cId="1450556983" sldId="264"/>
            <ac:spMk id="18" creationId="{BFDF7F17-F077-3F84-7D7B-5D0CF4091DB8}"/>
          </ac:spMkLst>
        </pc:spChg>
        <pc:spChg chg="add del mod">
          <ac:chgData name="Георгий Филатов" userId="4d04850807d9e2ae" providerId="LiveId" clId="{BF16866E-1124-44EA-BBB3-96282BEED1CD}" dt="2022-09-06T09:09:35.149" v="360" actId="21"/>
          <ac:spMkLst>
            <pc:docMk/>
            <pc:sldMk cId="1450556983" sldId="264"/>
            <ac:spMk id="19" creationId="{BC6A740C-AFC5-69BF-5246-847CB76E8A39}"/>
          </ac:spMkLst>
        </pc:spChg>
        <pc:spChg chg="mod">
          <ac:chgData name="Георгий Филатов" userId="4d04850807d9e2ae" providerId="LiveId" clId="{BF16866E-1124-44EA-BBB3-96282BEED1CD}" dt="2022-09-06T09:07:37.937" v="333"/>
          <ac:spMkLst>
            <pc:docMk/>
            <pc:sldMk cId="1450556983" sldId="264"/>
            <ac:spMk id="25" creationId="{E3385E3E-E327-2B1F-540F-E4545B61FF16}"/>
          </ac:spMkLst>
        </pc:spChg>
        <pc:spChg chg="mod">
          <ac:chgData name="Георгий Филатов" userId="4d04850807d9e2ae" providerId="LiveId" clId="{BF16866E-1124-44EA-BBB3-96282BEED1CD}" dt="2022-09-06T09:07:37.937" v="333"/>
          <ac:spMkLst>
            <pc:docMk/>
            <pc:sldMk cId="1450556983" sldId="264"/>
            <ac:spMk id="28" creationId="{E62DDA56-F0AF-172C-2995-9C79C88D7EBC}"/>
          </ac:spMkLst>
        </pc:spChg>
        <pc:spChg chg="add del mod">
          <ac:chgData name="Георгий Филатов" userId="4d04850807d9e2ae" providerId="LiveId" clId="{BF16866E-1124-44EA-BBB3-96282BEED1CD}" dt="2022-09-06T09:09:50.648" v="365" actId="21"/>
          <ac:spMkLst>
            <pc:docMk/>
            <pc:sldMk cId="1450556983" sldId="264"/>
            <ac:spMk id="31" creationId="{FF68BECC-64BE-5815-EFD5-05D6ED85CD3C}"/>
          </ac:spMkLst>
        </pc:spChg>
        <pc:spChg chg="add mod">
          <ac:chgData name="Георгий Филатов" userId="4d04850807d9e2ae" providerId="LiveId" clId="{BF16866E-1124-44EA-BBB3-96282BEED1CD}" dt="2022-09-06T09:08:17.630" v="339" actId="1076"/>
          <ac:spMkLst>
            <pc:docMk/>
            <pc:sldMk cId="1450556983" sldId="264"/>
            <ac:spMk id="33" creationId="{6228C75D-98E5-06F3-F1B4-592B67851680}"/>
          </ac:spMkLst>
        </pc:spChg>
        <pc:spChg chg="add mod">
          <ac:chgData name="Георгий Филатов" userId="4d04850807d9e2ae" providerId="LiveId" clId="{BF16866E-1124-44EA-BBB3-96282BEED1CD}" dt="2022-09-06T09:18:33.478" v="394" actId="1076"/>
          <ac:spMkLst>
            <pc:docMk/>
            <pc:sldMk cId="1450556983" sldId="264"/>
            <ac:spMk id="37" creationId="{5A9BCBF6-FB1C-A4C5-6D3F-F67BFAB042A3}"/>
          </ac:spMkLst>
        </pc:spChg>
        <pc:grpChg chg="add mod">
          <ac:chgData name="Георгий Филатов" userId="4d04850807d9e2ae" providerId="LiveId" clId="{BF16866E-1124-44EA-BBB3-96282BEED1CD}" dt="2022-09-06T09:09:10.156" v="355" actId="14100"/>
          <ac:grpSpMkLst>
            <pc:docMk/>
            <pc:sldMk cId="1450556983" sldId="264"/>
            <ac:grpSpMk id="6" creationId="{0F9402CC-2FDC-ED96-2817-E9D1526BA9C1}"/>
          </ac:grpSpMkLst>
        </pc:grpChg>
        <pc:grpChg chg="add del mod">
          <ac:chgData name="Георгий Филатов" userId="4d04850807d9e2ae" providerId="LiveId" clId="{BF16866E-1124-44EA-BBB3-96282BEED1CD}" dt="2022-09-06T09:09:35.149" v="360" actId="21"/>
          <ac:grpSpMkLst>
            <pc:docMk/>
            <pc:sldMk cId="1450556983" sldId="264"/>
            <ac:grpSpMk id="9" creationId="{B4963908-03E1-1BCD-AFF3-3EF222AA99BE}"/>
          </ac:grpSpMkLst>
        </pc:grpChg>
        <pc:grpChg chg="mod">
          <ac:chgData name="Георгий Филатов" userId="4d04850807d9e2ae" providerId="LiveId" clId="{BF16866E-1124-44EA-BBB3-96282BEED1CD}" dt="2022-09-06T09:07:37.937" v="333"/>
          <ac:grpSpMkLst>
            <pc:docMk/>
            <pc:sldMk cId="1450556983" sldId="264"/>
            <ac:grpSpMk id="11" creationId="{0C7C9A6D-842F-CF27-111B-327D161207B0}"/>
          </ac:grpSpMkLst>
        </pc:grpChg>
        <pc:grpChg chg="add del mod">
          <ac:chgData name="Георгий Филатов" userId="4d04850807d9e2ae" providerId="LiveId" clId="{BF16866E-1124-44EA-BBB3-96282BEED1CD}" dt="2022-09-06T09:09:35.149" v="360" actId="21"/>
          <ac:grpSpMkLst>
            <pc:docMk/>
            <pc:sldMk cId="1450556983" sldId="264"/>
            <ac:grpSpMk id="16" creationId="{05DBADCF-D669-F391-4E77-75DA468E7B67}"/>
          </ac:grpSpMkLst>
        </pc:grpChg>
        <pc:grpChg chg="add del mod">
          <ac:chgData name="Георгий Филатов" userId="4d04850807d9e2ae" providerId="LiveId" clId="{BF16866E-1124-44EA-BBB3-96282BEED1CD}" dt="2022-09-06T09:09:50.648" v="365" actId="21"/>
          <ac:grpSpMkLst>
            <pc:docMk/>
            <pc:sldMk cId="1450556983" sldId="264"/>
            <ac:grpSpMk id="20" creationId="{5F3A6837-0FAF-BA39-55A2-29CEB976EAEA}"/>
          </ac:grpSpMkLst>
        </pc:grpChg>
        <pc:grpChg chg="mod">
          <ac:chgData name="Георгий Филатов" userId="4d04850807d9e2ae" providerId="LiveId" clId="{BF16866E-1124-44EA-BBB3-96282BEED1CD}" dt="2022-09-06T09:07:37.937" v="333"/>
          <ac:grpSpMkLst>
            <pc:docMk/>
            <pc:sldMk cId="1450556983" sldId="264"/>
            <ac:grpSpMk id="22" creationId="{F8346DEB-412E-C802-A683-BF1C0A3CBF55}"/>
          </ac:grpSpMkLst>
        </pc:grpChg>
        <pc:grpChg chg="add del mod">
          <ac:chgData name="Георгий Филатов" userId="4d04850807d9e2ae" providerId="LiveId" clId="{BF16866E-1124-44EA-BBB3-96282BEED1CD}" dt="2022-09-06T09:09:50.648" v="365" actId="21"/>
          <ac:grpSpMkLst>
            <pc:docMk/>
            <pc:sldMk cId="1450556983" sldId="264"/>
            <ac:grpSpMk id="26" creationId="{A97B6BD9-7F43-B53F-C9FA-CC3BA1DC21DD}"/>
          </ac:grpSpMkLst>
        </pc:grpChg>
        <pc:graphicFrameChg chg="mod">
          <ac:chgData name="Георгий Филатов" userId="4d04850807d9e2ae" providerId="LiveId" clId="{BF16866E-1124-44EA-BBB3-96282BEED1CD}" dt="2022-09-06T09:07:37.937" v="333"/>
          <ac:graphicFrameMkLst>
            <pc:docMk/>
            <pc:sldMk cId="1450556983" sldId="264"/>
            <ac:graphicFrameMk id="24" creationId="{1C1B9947-9755-6749-4444-B2C1F171944E}"/>
          </ac:graphicFrameMkLst>
        </pc:graphicFrameChg>
        <pc:graphicFrameChg chg="add mod">
          <ac:chgData name="Георгий Филатов" userId="4d04850807d9e2ae" providerId="LiveId" clId="{BF16866E-1124-44EA-BBB3-96282BEED1CD}" dt="2022-09-06T09:18:33.478" v="394" actId="1076"/>
          <ac:graphicFrameMkLst>
            <pc:docMk/>
            <pc:sldMk cId="1450556983" sldId="264"/>
            <ac:graphicFrameMk id="35" creationId="{EC2E042D-0486-E7E1-13F4-5C89BB14FB6E}"/>
          </ac:graphicFrameMkLst>
        </pc:graphicFrameChg>
        <pc:picChg chg="mod">
          <ac:chgData name="Георгий Филатов" userId="4d04850807d9e2ae" providerId="LiveId" clId="{BF16866E-1124-44EA-BBB3-96282BEED1CD}" dt="2022-09-06T09:07:37.937" v="333"/>
          <ac:picMkLst>
            <pc:docMk/>
            <pc:sldMk cId="1450556983" sldId="264"/>
            <ac:picMk id="7" creationId="{F76F189C-5919-C9A6-FE2C-CA94960C78BC}"/>
          </ac:picMkLst>
        </pc:picChg>
        <pc:picChg chg="mod">
          <ac:chgData name="Георгий Филатов" userId="4d04850807d9e2ae" providerId="LiveId" clId="{BF16866E-1124-44EA-BBB3-96282BEED1CD}" dt="2022-09-06T09:07:37.937" v="333"/>
          <ac:picMkLst>
            <pc:docMk/>
            <pc:sldMk cId="1450556983" sldId="264"/>
            <ac:picMk id="10" creationId="{D454450F-5C46-84F5-D3CF-A634C1264C39}"/>
          </ac:picMkLst>
        </pc:picChg>
        <pc:picChg chg="mod">
          <ac:chgData name="Георгий Филатов" userId="4d04850807d9e2ae" providerId="LiveId" clId="{BF16866E-1124-44EA-BBB3-96282BEED1CD}" dt="2022-09-06T09:07:37.937" v="333"/>
          <ac:picMkLst>
            <pc:docMk/>
            <pc:sldMk cId="1450556983" sldId="264"/>
            <ac:picMk id="14" creationId="{DDFDF9CF-4114-5924-42D2-80757EF36CBA}"/>
          </ac:picMkLst>
        </pc:picChg>
        <pc:picChg chg="mod">
          <ac:chgData name="Георгий Филатов" userId="4d04850807d9e2ae" providerId="LiveId" clId="{BF16866E-1124-44EA-BBB3-96282BEED1CD}" dt="2022-09-06T09:07:37.937" v="333"/>
          <ac:picMkLst>
            <pc:docMk/>
            <pc:sldMk cId="1450556983" sldId="264"/>
            <ac:picMk id="17" creationId="{C83581A3-D9BF-D9E3-4522-1C7AC0634239}"/>
          </ac:picMkLst>
        </pc:picChg>
        <pc:picChg chg="mod">
          <ac:chgData name="Георгий Филатов" userId="4d04850807d9e2ae" providerId="LiveId" clId="{BF16866E-1124-44EA-BBB3-96282BEED1CD}" dt="2022-09-06T09:07:37.937" v="333"/>
          <ac:picMkLst>
            <pc:docMk/>
            <pc:sldMk cId="1450556983" sldId="264"/>
            <ac:picMk id="21" creationId="{710074D1-14F6-877A-EE34-0CFB0BD14D9D}"/>
          </ac:picMkLst>
        </pc:picChg>
        <pc:picChg chg="mod">
          <ac:chgData name="Георгий Филатов" userId="4d04850807d9e2ae" providerId="LiveId" clId="{BF16866E-1124-44EA-BBB3-96282BEED1CD}" dt="2022-09-06T09:07:37.937" v="333"/>
          <ac:picMkLst>
            <pc:docMk/>
            <pc:sldMk cId="1450556983" sldId="264"/>
            <ac:picMk id="27" creationId="{95D963E8-A2E3-1EAB-43FD-76181F436083}"/>
          </ac:picMkLst>
        </pc:picChg>
        <pc:cxnChg chg="mod">
          <ac:chgData name="Георгий Филатов" userId="4d04850807d9e2ae" providerId="LiveId" clId="{BF16866E-1124-44EA-BBB3-96282BEED1CD}" dt="2022-09-06T09:09:35.149" v="360" actId="21"/>
          <ac:cxnSpMkLst>
            <pc:docMk/>
            <pc:sldMk cId="1450556983" sldId="264"/>
            <ac:cxnSpMk id="12" creationId="{3602E0B0-FA80-1776-48FC-4D1663F2E978}"/>
          </ac:cxnSpMkLst>
        </pc:cxnChg>
        <pc:cxnChg chg="mod">
          <ac:chgData name="Георгий Филатов" userId="4d04850807d9e2ae" providerId="LiveId" clId="{BF16866E-1124-44EA-BBB3-96282BEED1CD}" dt="2022-09-06T09:07:37.937" v="333"/>
          <ac:cxnSpMkLst>
            <pc:docMk/>
            <pc:sldMk cId="1450556983" sldId="264"/>
            <ac:cxnSpMk id="13" creationId="{9BD68587-6C14-CD06-431C-9ED95BEE1F77}"/>
          </ac:cxnSpMkLst>
        </pc:cxnChg>
        <pc:cxnChg chg="mod">
          <ac:chgData name="Георгий Филатов" userId="4d04850807d9e2ae" providerId="LiveId" clId="{BF16866E-1124-44EA-BBB3-96282BEED1CD}" dt="2022-09-06T09:07:37.937" v="333"/>
          <ac:cxnSpMkLst>
            <pc:docMk/>
            <pc:sldMk cId="1450556983" sldId="264"/>
            <ac:cxnSpMk id="23" creationId="{258BEDD2-293F-EAA9-E760-29F74A59BCD8}"/>
          </ac:cxnSpMkLst>
        </pc:cxnChg>
        <pc:cxnChg chg="add del mod">
          <ac:chgData name="Георгий Филатов" userId="4d04850807d9e2ae" providerId="LiveId" clId="{BF16866E-1124-44EA-BBB3-96282BEED1CD}" dt="2022-09-06T09:09:50.648" v="365" actId="21"/>
          <ac:cxnSpMkLst>
            <pc:docMk/>
            <pc:sldMk cId="1450556983" sldId="264"/>
            <ac:cxnSpMk id="29" creationId="{5C69F5CA-EDF4-16DF-A1F7-82F31FD58EBC}"/>
          </ac:cxnSpMkLst>
        </pc:cxnChg>
      </pc:sldChg>
      <pc:sldChg chg="del">
        <pc:chgData name="Георгий Филатов" userId="4d04850807d9e2ae" providerId="LiveId" clId="{BF16866E-1124-44EA-BBB3-96282BEED1CD}" dt="2022-09-06T09:22:56.467" v="425" actId="47"/>
        <pc:sldMkLst>
          <pc:docMk/>
          <pc:sldMk cId="635540426" sldId="331"/>
        </pc:sldMkLst>
      </pc:sldChg>
      <pc:sldChg chg="addSp modSp mod">
        <pc:chgData name="Георгий Филатов" userId="4d04850807d9e2ae" providerId="LiveId" clId="{BF16866E-1124-44EA-BBB3-96282BEED1CD}" dt="2022-09-06T09:04:51.453" v="331" actId="1076"/>
        <pc:sldMkLst>
          <pc:docMk/>
          <pc:sldMk cId="251346230" sldId="334"/>
        </pc:sldMkLst>
        <pc:spChg chg="add mod">
          <ac:chgData name="Георгий Филатов" userId="4d04850807d9e2ae" providerId="LiveId" clId="{BF16866E-1124-44EA-BBB3-96282BEED1CD}" dt="2022-09-06T09:04:48.557" v="330" actId="1076"/>
          <ac:spMkLst>
            <pc:docMk/>
            <pc:sldMk cId="251346230" sldId="334"/>
            <ac:spMk id="3" creationId="{C134AD52-0D7F-FDA6-7B60-A34550AD100E}"/>
          </ac:spMkLst>
        </pc:spChg>
        <pc:spChg chg="mod">
          <ac:chgData name="Георгий Филатов" userId="4d04850807d9e2ae" providerId="LiveId" clId="{BF16866E-1124-44EA-BBB3-96282BEED1CD}" dt="2022-09-06T09:04:51.453" v="331" actId="1076"/>
          <ac:spMkLst>
            <pc:docMk/>
            <pc:sldMk cId="251346230" sldId="334"/>
            <ac:spMk id="19" creationId="{C0C108D3-3176-7D3C-4F7E-633B7A6D9195}"/>
          </ac:spMkLst>
        </pc:spChg>
        <pc:spChg chg="mod">
          <ac:chgData name="Георгий Филатов" userId="4d04850807d9e2ae" providerId="LiveId" clId="{BF16866E-1124-44EA-BBB3-96282BEED1CD}" dt="2022-09-05T12:59:29.969" v="0" actId="1076"/>
          <ac:spMkLst>
            <pc:docMk/>
            <pc:sldMk cId="251346230" sldId="334"/>
            <ac:spMk id="23" creationId="{C24F26BC-74EB-50CF-91F5-51380F1F4FB0}"/>
          </ac:spMkLst>
        </pc:spChg>
        <pc:picChg chg="mod">
          <ac:chgData name="Георгий Филатов" userId="4d04850807d9e2ae" providerId="LiveId" clId="{BF16866E-1124-44EA-BBB3-96282BEED1CD}" dt="2022-09-05T12:59:29.969" v="0" actId="1076"/>
          <ac:picMkLst>
            <pc:docMk/>
            <pc:sldMk cId="251346230" sldId="334"/>
            <ac:picMk id="22" creationId="{4381F968-88DE-8833-67A0-3D39B68F93E7}"/>
          </ac:picMkLst>
        </pc:picChg>
        <pc:cxnChg chg="mod">
          <ac:chgData name="Георгий Филатов" userId="4d04850807d9e2ae" providerId="LiveId" clId="{BF16866E-1124-44EA-BBB3-96282BEED1CD}" dt="2022-09-05T12:59:29.969" v="0" actId="1076"/>
          <ac:cxnSpMkLst>
            <pc:docMk/>
            <pc:sldMk cId="251346230" sldId="334"/>
            <ac:cxnSpMk id="34" creationId="{49D85A0D-8EAC-FC72-3615-0E8BE88E31A2}"/>
          </ac:cxnSpMkLst>
        </pc:cxnChg>
      </pc:sldChg>
      <pc:sldChg chg="addSp delSp modSp mod">
        <pc:chgData name="Георгий Филатов" userId="4d04850807d9e2ae" providerId="LiveId" clId="{BF16866E-1124-44EA-BBB3-96282BEED1CD}" dt="2022-09-05T13:18:15.025" v="16" actId="14100"/>
        <pc:sldMkLst>
          <pc:docMk/>
          <pc:sldMk cId="2608933863" sldId="336"/>
        </pc:sldMkLst>
        <pc:picChg chg="add mod">
          <ac:chgData name="Георгий Филатов" userId="4d04850807d9e2ae" providerId="LiveId" clId="{BF16866E-1124-44EA-BBB3-96282BEED1CD}" dt="2022-09-05T13:16:52.793" v="6" actId="1076"/>
          <ac:picMkLst>
            <pc:docMk/>
            <pc:sldMk cId="2608933863" sldId="336"/>
            <ac:picMk id="3" creationId="{69436656-E039-5E7D-A6AD-49ED4870C099}"/>
          </ac:picMkLst>
        </pc:picChg>
        <pc:picChg chg="add del mod">
          <ac:chgData name="Георгий Филатов" userId="4d04850807d9e2ae" providerId="LiveId" clId="{BF16866E-1124-44EA-BBB3-96282BEED1CD}" dt="2022-09-05T13:18:01.322" v="10" actId="478"/>
          <ac:picMkLst>
            <pc:docMk/>
            <pc:sldMk cId="2608933863" sldId="336"/>
            <ac:picMk id="22" creationId="{CF3FD5F7-FBC2-815C-F014-B82CF8CFD18A}"/>
          </ac:picMkLst>
        </pc:picChg>
        <pc:picChg chg="del">
          <ac:chgData name="Георгий Филатов" userId="4d04850807d9e2ae" providerId="LiveId" clId="{BF16866E-1124-44EA-BBB3-96282BEED1CD}" dt="2022-09-05T13:16:42.563" v="1" actId="478"/>
          <ac:picMkLst>
            <pc:docMk/>
            <pc:sldMk cId="2608933863" sldId="336"/>
            <ac:picMk id="28" creationId="{B3236F45-4D87-09ED-578B-43F7BC3905DB}"/>
          </ac:picMkLst>
        </pc:picChg>
        <pc:picChg chg="mod">
          <ac:chgData name="Георгий Филатов" userId="4d04850807d9e2ae" providerId="LiveId" clId="{BF16866E-1124-44EA-BBB3-96282BEED1CD}" dt="2022-09-05T13:18:15.025" v="16" actId="14100"/>
          <ac:picMkLst>
            <pc:docMk/>
            <pc:sldMk cId="2608933863" sldId="336"/>
            <ac:picMk id="30" creationId="{6C0DE030-79AB-A6CB-F751-DC711460ACD2}"/>
          </ac:picMkLst>
        </pc:picChg>
      </pc:sldChg>
      <pc:sldChg chg="addSp delSp modSp new mod">
        <pc:chgData name="Георгий Филатов" userId="4d04850807d9e2ae" providerId="LiveId" clId="{BF16866E-1124-44EA-BBB3-96282BEED1CD}" dt="2022-09-06T09:03:59.156" v="327" actId="1076"/>
        <pc:sldMkLst>
          <pc:docMk/>
          <pc:sldMk cId="3387914848" sldId="337"/>
        </pc:sldMkLst>
        <pc:spChg chg="del">
          <ac:chgData name="Георгий Филатов" userId="4d04850807d9e2ae" providerId="LiveId" clId="{BF16866E-1124-44EA-BBB3-96282BEED1CD}" dt="2022-09-05T13:18:38.268" v="19" actId="478"/>
          <ac:spMkLst>
            <pc:docMk/>
            <pc:sldMk cId="3387914848" sldId="337"/>
            <ac:spMk id="2" creationId="{A2ECE30D-D4B7-BFE4-4428-AFB097CEFD15}"/>
          </ac:spMkLst>
        </pc:spChg>
        <pc:spChg chg="del">
          <ac:chgData name="Георгий Филатов" userId="4d04850807d9e2ae" providerId="LiveId" clId="{BF16866E-1124-44EA-BBB3-96282BEED1CD}" dt="2022-09-05T13:18:36.289" v="18" actId="478"/>
          <ac:spMkLst>
            <pc:docMk/>
            <pc:sldMk cId="3387914848" sldId="337"/>
            <ac:spMk id="3" creationId="{807DB4EC-20DA-50E8-DC49-F807B9F5E8C2}"/>
          </ac:spMkLst>
        </pc:spChg>
        <pc:spChg chg="mod">
          <ac:chgData name="Георгий Филатов" userId="4d04850807d9e2ae" providerId="LiveId" clId="{BF16866E-1124-44EA-BBB3-96282BEED1CD}" dt="2022-09-06T08:58:12.990" v="37" actId="1076"/>
          <ac:spMkLst>
            <pc:docMk/>
            <pc:sldMk cId="3387914848" sldId="337"/>
            <ac:spMk id="4" creationId="{2CADEE11-E256-997A-847F-63C99BDB9DF7}"/>
          </ac:spMkLst>
        </pc:spChg>
        <pc:spChg chg="add mod">
          <ac:chgData name="Георгий Филатов" userId="4d04850807d9e2ae" providerId="LiveId" clId="{BF16866E-1124-44EA-BBB3-96282BEED1CD}" dt="2022-09-06T09:02:36.988" v="149" actId="1076"/>
          <ac:spMkLst>
            <pc:docMk/>
            <pc:sldMk cId="3387914848" sldId="337"/>
            <ac:spMk id="6" creationId="{EA424772-7B68-DC59-A15F-0A9F2A167B15}"/>
          </ac:spMkLst>
        </pc:spChg>
        <pc:spChg chg="add del">
          <ac:chgData name="Георгий Филатов" userId="4d04850807d9e2ae" providerId="LiveId" clId="{BF16866E-1124-44EA-BBB3-96282BEED1CD}" dt="2022-09-06T08:53:56.020" v="24" actId="22"/>
          <ac:spMkLst>
            <pc:docMk/>
            <pc:sldMk cId="3387914848" sldId="337"/>
            <ac:spMk id="10" creationId="{564B0267-4354-7D09-D778-A65413A31F82}"/>
          </ac:spMkLst>
        </pc:spChg>
        <pc:spChg chg="add del">
          <ac:chgData name="Георгий Филатов" userId="4d04850807d9e2ae" providerId="LiveId" clId="{BF16866E-1124-44EA-BBB3-96282BEED1CD}" dt="2022-09-06T08:53:56.020" v="24" actId="22"/>
          <ac:spMkLst>
            <pc:docMk/>
            <pc:sldMk cId="3387914848" sldId="337"/>
            <ac:spMk id="12" creationId="{DB793F1F-9708-B786-50A8-C5CF2B262D74}"/>
          </ac:spMkLst>
        </pc:spChg>
        <pc:spChg chg="add del">
          <ac:chgData name="Георгий Филатов" userId="4d04850807d9e2ae" providerId="LiveId" clId="{BF16866E-1124-44EA-BBB3-96282BEED1CD}" dt="2022-09-06T08:53:56.020" v="24" actId="22"/>
          <ac:spMkLst>
            <pc:docMk/>
            <pc:sldMk cId="3387914848" sldId="337"/>
            <ac:spMk id="26" creationId="{E63D6468-C57C-BFE7-F7E1-A8620A04AC3B}"/>
          </ac:spMkLst>
        </pc:spChg>
        <pc:spChg chg="add del">
          <ac:chgData name="Георгий Филатов" userId="4d04850807d9e2ae" providerId="LiveId" clId="{BF16866E-1124-44EA-BBB3-96282BEED1CD}" dt="2022-09-06T08:53:56.020" v="24" actId="22"/>
          <ac:spMkLst>
            <pc:docMk/>
            <pc:sldMk cId="3387914848" sldId="337"/>
            <ac:spMk id="34" creationId="{729C9BC5-ACB7-984B-A2D0-0F7207C2F692}"/>
          </ac:spMkLst>
        </pc:spChg>
        <pc:spChg chg="add del">
          <ac:chgData name="Георгий Филатов" userId="4d04850807d9e2ae" providerId="LiveId" clId="{BF16866E-1124-44EA-BBB3-96282BEED1CD}" dt="2022-09-06T08:53:56.020" v="24" actId="22"/>
          <ac:spMkLst>
            <pc:docMk/>
            <pc:sldMk cId="3387914848" sldId="337"/>
            <ac:spMk id="36" creationId="{938527AD-C16D-43C7-B5A6-0C281DCA6530}"/>
          </ac:spMkLst>
        </pc:spChg>
        <pc:spChg chg="add del">
          <ac:chgData name="Георгий Филатов" userId="4d04850807d9e2ae" providerId="LiveId" clId="{BF16866E-1124-44EA-BBB3-96282BEED1CD}" dt="2022-09-06T08:53:56.020" v="24" actId="22"/>
          <ac:spMkLst>
            <pc:docMk/>
            <pc:sldMk cId="3387914848" sldId="337"/>
            <ac:spMk id="38" creationId="{E64C5136-1D0E-23E2-0015-8D05FFE4FD3A}"/>
          </ac:spMkLst>
        </pc:spChg>
        <pc:spChg chg="add del">
          <ac:chgData name="Георгий Филатов" userId="4d04850807d9e2ae" providerId="LiveId" clId="{BF16866E-1124-44EA-BBB3-96282BEED1CD}" dt="2022-09-06T08:53:56.020" v="24" actId="22"/>
          <ac:spMkLst>
            <pc:docMk/>
            <pc:sldMk cId="3387914848" sldId="337"/>
            <ac:spMk id="40" creationId="{DD95283B-C4D1-959A-720B-21E1FF4A5F97}"/>
          </ac:spMkLst>
        </pc:spChg>
        <pc:spChg chg="add del">
          <ac:chgData name="Георгий Филатов" userId="4d04850807d9e2ae" providerId="LiveId" clId="{BF16866E-1124-44EA-BBB3-96282BEED1CD}" dt="2022-09-06T08:53:56.020" v="24" actId="22"/>
          <ac:spMkLst>
            <pc:docMk/>
            <pc:sldMk cId="3387914848" sldId="337"/>
            <ac:spMk id="42" creationId="{591C4EF9-C320-F611-2911-19EED3490930}"/>
          </ac:spMkLst>
        </pc:spChg>
        <pc:spChg chg="add del">
          <ac:chgData name="Георгий Филатов" userId="4d04850807d9e2ae" providerId="LiveId" clId="{BF16866E-1124-44EA-BBB3-96282BEED1CD}" dt="2022-09-06T08:53:56.020" v="24" actId="22"/>
          <ac:spMkLst>
            <pc:docMk/>
            <pc:sldMk cId="3387914848" sldId="337"/>
            <ac:spMk id="44" creationId="{627FD034-F2F8-D9FE-DE22-BBBCBD865E83}"/>
          </ac:spMkLst>
        </pc:spChg>
        <pc:spChg chg="add del">
          <ac:chgData name="Георгий Филатов" userId="4d04850807d9e2ae" providerId="LiveId" clId="{BF16866E-1124-44EA-BBB3-96282BEED1CD}" dt="2022-09-06T08:53:56.020" v="24" actId="22"/>
          <ac:spMkLst>
            <pc:docMk/>
            <pc:sldMk cId="3387914848" sldId="337"/>
            <ac:spMk id="46" creationId="{CD9B0472-C050-AD77-7E56-1DD1B77C146B}"/>
          </ac:spMkLst>
        </pc:spChg>
        <pc:spChg chg="add del">
          <ac:chgData name="Георгий Филатов" userId="4d04850807d9e2ae" providerId="LiveId" clId="{BF16866E-1124-44EA-BBB3-96282BEED1CD}" dt="2022-09-06T08:53:56.020" v="24" actId="22"/>
          <ac:spMkLst>
            <pc:docMk/>
            <pc:sldMk cId="3387914848" sldId="337"/>
            <ac:spMk id="48" creationId="{7D88160F-D4C8-BD70-86DC-7AEF9AE9EFD4}"/>
          </ac:spMkLst>
        </pc:spChg>
        <pc:spChg chg="add del">
          <ac:chgData name="Георгий Филатов" userId="4d04850807d9e2ae" providerId="LiveId" clId="{BF16866E-1124-44EA-BBB3-96282BEED1CD}" dt="2022-09-06T08:54:32.394" v="26" actId="22"/>
          <ac:spMkLst>
            <pc:docMk/>
            <pc:sldMk cId="3387914848" sldId="337"/>
            <ac:spMk id="52" creationId="{A82861E5-6B90-62BF-D935-39CEB826423B}"/>
          </ac:spMkLst>
        </pc:spChg>
        <pc:spChg chg="add del">
          <ac:chgData name="Георгий Филатов" userId="4d04850807d9e2ae" providerId="LiveId" clId="{BF16866E-1124-44EA-BBB3-96282BEED1CD}" dt="2022-09-06T08:54:32.394" v="26" actId="22"/>
          <ac:spMkLst>
            <pc:docMk/>
            <pc:sldMk cId="3387914848" sldId="337"/>
            <ac:spMk id="54" creationId="{6BD2A4B4-2B02-C80D-334C-BA58E8B0926B}"/>
          </ac:spMkLst>
        </pc:spChg>
        <pc:spChg chg="add del">
          <ac:chgData name="Георгий Филатов" userId="4d04850807d9e2ae" providerId="LiveId" clId="{BF16866E-1124-44EA-BBB3-96282BEED1CD}" dt="2022-09-06T08:54:32.394" v="26" actId="22"/>
          <ac:spMkLst>
            <pc:docMk/>
            <pc:sldMk cId="3387914848" sldId="337"/>
            <ac:spMk id="68" creationId="{066246D9-EDB0-6F8D-5C99-52D13CFEAFFE}"/>
          </ac:spMkLst>
        </pc:spChg>
        <pc:spChg chg="add del">
          <ac:chgData name="Георгий Филатов" userId="4d04850807d9e2ae" providerId="LiveId" clId="{BF16866E-1124-44EA-BBB3-96282BEED1CD}" dt="2022-09-06T08:54:32.394" v="26" actId="22"/>
          <ac:spMkLst>
            <pc:docMk/>
            <pc:sldMk cId="3387914848" sldId="337"/>
            <ac:spMk id="76" creationId="{7CC7AED1-ADEE-4418-FBEF-5F6482E3C511}"/>
          </ac:spMkLst>
        </pc:spChg>
        <pc:spChg chg="add del">
          <ac:chgData name="Георгий Филатов" userId="4d04850807d9e2ae" providerId="LiveId" clId="{BF16866E-1124-44EA-BBB3-96282BEED1CD}" dt="2022-09-06T08:54:32.394" v="26" actId="22"/>
          <ac:spMkLst>
            <pc:docMk/>
            <pc:sldMk cId="3387914848" sldId="337"/>
            <ac:spMk id="78" creationId="{11524953-57D9-43B1-A6D4-D153F47C63CA}"/>
          </ac:spMkLst>
        </pc:spChg>
        <pc:spChg chg="add del">
          <ac:chgData name="Георгий Филатов" userId="4d04850807d9e2ae" providerId="LiveId" clId="{BF16866E-1124-44EA-BBB3-96282BEED1CD}" dt="2022-09-06T08:54:32.394" v="26" actId="22"/>
          <ac:spMkLst>
            <pc:docMk/>
            <pc:sldMk cId="3387914848" sldId="337"/>
            <ac:spMk id="80" creationId="{EB704BB4-D83A-732B-D01A-998B4F5D102B}"/>
          </ac:spMkLst>
        </pc:spChg>
        <pc:spChg chg="add del">
          <ac:chgData name="Георгий Филатов" userId="4d04850807d9e2ae" providerId="LiveId" clId="{BF16866E-1124-44EA-BBB3-96282BEED1CD}" dt="2022-09-06T08:54:32.394" v="26" actId="22"/>
          <ac:spMkLst>
            <pc:docMk/>
            <pc:sldMk cId="3387914848" sldId="337"/>
            <ac:spMk id="82" creationId="{B6DC8645-DB15-61F7-C974-FC72D1024539}"/>
          </ac:spMkLst>
        </pc:spChg>
        <pc:spChg chg="add del">
          <ac:chgData name="Георгий Филатов" userId="4d04850807d9e2ae" providerId="LiveId" clId="{BF16866E-1124-44EA-BBB3-96282BEED1CD}" dt="2022-09-06T08:54:32.394" v="26" actId="22"/>
          <ac:spMkLst>
            <pc:docMk/>
            <pc:sldMk cId="3387914848" sldId="337"/>
            <ac:spMk id="84" creationId="{FBCF1B81-7372-89DA-D326-16D579EE5818}"/>
          </ac:spMkLst>
        </pc:spChg>
        <pc:spChg chg="add del">
          <ac:chgData name="Георгий Филатов" userId="4d04850807d9e2ae" providerId="LiveId" clId="{BF16866E-1124-44EA-BBB3-96282BEED1CD}" dt="2022-09-06T08:54:32.394" v="26" actId="22"/>
          <ac:spMkLst>
            <pc:docMk/>
            <pc:sldMk cId="3387914848" sldId="337"/>
            <ac:spMk id="86" creationId="{EE9B1145-BC24-43FA-A35C-B202D9A326BC}"/>
          </ac:spMkLst>
        </pc:spChg>
        <pc:spChg chg="add del">
          <ac:chgData name="Георгий Филатов" userId="4d04850807d9e2ae" providerId="LiveId" clId="{BF16866E-1124-44EA-BBB3-96282BEED1CD}" dt="2022-09-06T08:54:32.394" v="26" actId="22"/>
          <ac:spMkLst>
            <pc:docMk/>
            <pc:sldMk cId="3387914848" sldId="337"/>
            <ac:spMk id="88" creationId="{4B739852-A3A6-55D7-2E3E-E71C193F78F7}"/>
          </ac:spMkLst>
        </pc:spChg>
        <pc:spChg chg="add del">
          <ac:chgData name="Георгий Филатов" userId="4d04850807d9e2ae" providerId="LiveId" clId="{BF16866E-1124-44EA-BBB3-96282BEED1CD}" dt="2022-09-06T08:54:32.394" v="26" actId="22"/>
          <ac:spMkLst>
            <pc:docMk/>
            <pc:sldMk cId="3387914848" sldId="337"/>
            <ac:spMk id="90" creationId="{7793B0D8-CD8E-EB6D-5DDE-573B4B1EDE45}"/>
          </ac:spMkLst>
        </pc:spChg>
        <pc:spChg chg="add del mod">
          <ac:chgData name="Георгий Филатов" userId="4d04850807d9e2ae" providerId="LiveId" clId="{BF16866E-1124-44EA-BBB3-96282BEED1CD}" dt="2022-09-06T08:59:19.367" v="50" actId="478"/>
          <ac:spMkLst>
            <pc:docMk/>
            <pc:sldMk cId="3387914848" sldId="337"/>
            <ac:spMk id="94" creationId="{BF92D59C-CCFD-CDB4-1E08-40ECA2057C18}"/>
          </ac:spMkLst>
        </pc:spChg>
        <pc:spChg chg="add del mod">
          <ac:chgData name="Георгий Филатов" userId="4d04850807d9e2ae" providerId="LiveId" clId="{BF16866E-1124-44EA-BBB3-96282BEED1CD}" dt="2022-09-06T08:59:19.367" v="50" actId="478"/>
          <ac:spMkLst>
            <pc:docMk/>
            <pc:sldMk cId="3387914848" sldId="337"/>
            <ac:spMk id="96" creationId="{4A548FA1-66A8-CC88-39D9-D2A25E4493E6}"/>
          </ac:spMkLst>
        </pc:spChg>
        <pc:spChg chg="add del mod">
          <ac:chgData name="Георгий Филатов" userId="4d04850807d9e2ae" providerId="LiveId" clId="{BF16866E-1124-44EA-BBB3-96282BEED1CD}" dt="2022-09-06T08:59:19.367" v="50" actId="478"/>
          <ac:spMkLst>
            <pc:docMk/>
            <pc:sldMk cId="3387914848" sldId="337"/>
            <ac:spMk id="110" creationId="{883F346E-5989-0CBB-CC49-B88F8207CF45}"/>
          </ac:spMkLst>
        </pc:spChg>
        <pc:spChg chg="add del mod">
          <ac:chgData name="Георгий Филатов" userId="4d04850807d9e2ae" providerId="LiveId" clId="{BF16866E-1124-44EA-BBB3-96282BEED1CD}" dt="2022-09-06T08:59:19.367" v="50" actId="478"/>
          <ac:spMkLst>
            <pc:docMk/>
            <pc:sldMk cId="3387914848" sldId="337"/>
            <ac:spMk id="112" creationId="{D6F61467-DC65-53AF-8709-ABFC3073CFB7}"/>
          </ac:spMkLst>
        </pc:spChg>
        <pc:spChg chg="add del mod">
          <ac:chgData name="Георгий Филатов" userId="4d04850807d9e2ae" providerId="LiveId" clId="{BF16866E-1124-44EA-BBB3-96282BEED1CD}" dt="2022-09-06T08:59:19.367" v="50" actId="478"/>
          <ac:spMkLst>
            <pc:docMk/>
            <pc:sldMk cId="3387914848" sldId="337"/>
            <ac:spMk id="114" creationId="{871A20AB-A059-7AD0-5019-5F0AB082E000}"/>
          </ac:spMkLst>
        </pc:spChg>
        <pc:spChg chg="add del mod">
          <ac:chgData name="Георгий Филатов" userId="4d04850807d9e2ae" providerId="LiveId" clId="{BF16866E-1124-44EA-BBB3-96282BEED1CD}" dt="2022-09-06T08:59:19.367" v="50" actId="478"/>
          <ac:spMkLst>
            <pc:docMk/>
            <pc:sldMk cId="3387914848" sldId="337"/>
            <ac:spMk id="116" creationId="{E69E3C1D-FABA-EFE9-6002-28F0AF85633A}"/>
          </ac:spMkLst>
        </pc:spChg>
        <pc:spChg chg="add del mod">
          <ac:chgData name="Георгий Филатов" userId="4d04850807d9e2ae" providerId="LiveId" clId="{BF16866E-1124-44EA-BBB3-96282BEED1CD}" dt="2022-09-06T08:59:19.367" v="50" actId="478"/>
          <ac:spMkLst>
            <pc:docMk/>
            <pc:sldMk cId="3387914848" sldId="337"/>
            <ac:spMk id="118" creationId="{4881339F-49EE-649E-A277-55B1FEB0FFB6}"/>
          </ac:spMkLst>
        </pc:spChg>
        <pc:spChg chg="add del mod">
          <ac:chgData name="Георгий Филатов" userId="4d04850807d9e2ae" providerId="LiveId" clId="{BF16866E-1124-44EA-BBB3-96282BEED1CD}" dt="2022-09-06T08:59:19.367" v="50" actId="478"/>
          <ac:spMkLst>
            <pc:docMk/>
            <pc:sldMk cId="3387914848" sldId="337"/>
            <ac:spMk id="120" creationId="{80EFFB02-AC79-1BFA-8709-7E0285635669}"/>
          </ac:spMkLst>
        </pc:spChg>
        <pc:spChg chg="add del mod">
          <ac:chgData name="Георгий Филатов" userId="4d04850807d9e2ae" providerId="LiveId" clId="{BF16866E-1124-44EA-BBB3-96282BEED1CD}" dt="2022-09-06T09:02:35.084" v="148" actId="1076"/>
          <ac:spMkLst>
            <pc:docMk/>
            <pc:sldMk cId="3387914848" sldId="337"/>
            <ac:spMk id="122" creationId="{42BD15C2-76C9-7C5C-95DF-2CC7C3D544B5}"/>
          </ac:spMkLst>
        </pc:spChg>
        <pc:spChg chg="add mod">
          <ac:chgData name="Георгий Филатов" userId="4d04850807d9e2ae" providerId="LiveId" clId="{BF16866E-1124-44EA-BBB3-96282BEED1CD}" dt="2022-09-06T09:03:59.156" v="327" actId="1076"/>
          <ac:spMkLst>
            <pc:docMk/>
            <pc:sldMk cId="3387914848" sldId="337"/>
            <ac:spMk id="130" creationId="{55A31253-33AF-47F6-6812-42CF12516C2F}"/>
          </ac:spMkLst>
        </pc:spChg>
        <pc:spChg chg="add mod">
          <ac:chgData name="Георгий Филатов" userId="4d04850807d9e2ae" providerId="LiveId" clId="{BF16866E-1124-44EA-BBB3-96282BEED1CD}" dt="2022-09-06T09:03:54.132" v="326" actId="1076"/>
          <ac:spMkLst>
            <pc:docMk/>
            <pc:sldMk cId="3387914848" sldId="337"/>
            <ac:spMk id="132" creationId="{529B963F-0572-05B1-B3EB-8C3553AC7543}"/>
          </ac:spMkLst>
        </pc:spChg>
        <pc:spChg chg="add del mod">
          <ac:chgData name="Георгий Филатов" userId="4d04850807d9e2ae" providerId="LiveId" clId="{BF16866E-1124-44EA-BBB3-96282BEED1CD}" dt="2022-09-06T09:03:28.815" v="316" actId="478"/>
          <ac:spMkLst>
            <pc:docMk/>
            <pc:sldMk cId="3387914848" sldId="337"/>
            <ac:spMk id="134" creationId="{25DC1839-16EE-A0B0-D092-9C1A43797847}"/>
          </ac:spMkLst>
        </pc:spChg>
        <pc:graphicFrameChg chg="add del">
          <ac:chgData name="Георгий Филатов" userId="4d04850807d9e2ae" providerId="LiveId" clId="{BF16866E-1124-44EA-BBB3-96282BEED1CD}" dt="2022-09-06T08:53:56.020" v="24" actId="22"/>
          <ac:graphicFrameMkLst>
            <pc:docMk/>
            <pc:sldMk cId="3387914848" sldId="337"/>
            <ac:graphicFrameMk id="24" creationId="{43542FDB-2047-E380-0FB8-6B2957033346}"/>
          </ac:graphicFrameMkLst>
        </pc:graphicFrameChg>
        <pc:graphicFrameChg chg="add del">
          <ac:chgData name="Георгий Филатов" userId="4d04850807d9e2ae" providerId="LiveId" clId="{BF16866E-1124-44EA-BBB3-96282BEED1CD}" dt="2022-09-06T08:54:32.394" v="26" actId="22"/>
          <ac:graphicFrameMkLst>
            <pc:docMk/>
            <pc:sldMk cId="3387914848" sldId="337"/>
            <ac:graphicFrameMk id="66" creationId="{8B9C0DEA-8300-D31F-5895-845237CCC996}"/>
          </ac:graphicFrameMkLst>
        </pc:graphicFrameChg>
        <pc:graphicFrameChg chg="add del mod modGraphic">
          <ac:chgData name="Георгий Филатов" userId="4d04850807d9e2ae" providerId="LiveId" clId="{BF16866E-1124-44EA-BBB3-96282BEED1CD}" dt="2022-09-06T09:03:12.369" v="312" actId="478"/>
          <ac:graphicFrameMkLst>
            <pc:docMk/>
            <pc:sldMk cId="3387914848" sldId="337"/>
            <ac:graphicFrameMk id="124" creationId="{C5EE760F-D052-653D-9E01-F1677276C240}"/>
          </ac:graphicFrameMkLst>
        </pc:graphicFrameChg>
        <pc:graphicFrameChg chg="add mod">
          <ac:chgData name="Георгий Филатов" userId="4d04850807d9e2ae" providerId="LiveId" clId="{BF16866E-1124-44EA-BBB3-96282BEED1CD}" dt="2022-09-06T09:03:30.893" v="317" actId="1076"/>
          <ac:graphicFrameMkLst>
            <pc:docMk/>
            <pc:sldMk cId="3387914848" sldId="337"/>
            <ac:graphicFrameMk id="136" creationId="{719FA09B-3D95-2242-3DFC-6CAB429671AB}"/>
          </ac:graphicFrameMkLst>
        </pc:graphicFrameChg>
        <pc:picChg chg="add del">
          <ac:chgData name="Георгий Филатов" userId="4d04850807d9e2ae" providerId="LiveId" clId="{BF16866E-1124-44EA-BBB3-96282BEED1CD}" dt="2022-09-06T08:53:56.020" v="24" actId="22"/>
          <ac:picMkLst>
            <pc:docMk/>
            <pc:sldMk cId="3387914848" sldId="337"/>
            <ac:picMk id="8" creationId="{BF7D0443-BC43-CE4B-BF67-D837E6F9A2B5}"/>
          </ac:picMkLst>
        </pc:picChg>
        <pc:picChg chg="add del">
          <ac:chgData name="Георгий Филатов" userId="4d04850807d9e2ae" providerId="LiveId" clId="{BF16866E-1124-44EA-BBB3-96282BEED1CD}" dt="2022-09-06T08:53:56.020" v="24" actId="22"/>
          <ac:picMkLst>
            <pc:docMk/>
            <pc:sldMk cId="3387914848" sldId="337"/>
            <ac:picMk id="14" creationId="{3D4DBCE0-6439-95B4-96EC-89A7FA3969B8}"/>
          </ac:picMkLst>
        </pc:picChg>
        <pc:picChg chg="add del">
          <ac:chgData name="Георгий Филатов" userId="4d04850807d9e2ae" providerId="LiveId" clId="{BF16866E-1124-44EA-BBB3-96282BEED1CD}" dt="2022-09-06T08:53:56.020" v="24" actId="22"/>
          <ac:picMkLst>
            <pc:docMk/>
            <pc:sldMk cId="3387914848" sldId="337"/>
            <ac:picMk id="16" creationId="{4D44FA0C-1C16-6152-CC3D-CD909226B475}"/>
          </ac:picMkLst>
        </pc:picChg>
        <pc:picChg chg="add del">
          <ac:chgData name="Георгий Филатов" userId="4d04850807d9e2ae" providerId="LiveId" clId="{BF16866E-1124-44EA-BBB3-96282BEED1CD}" dt="2022-09-06T08:53:56.020" v="24" actId="22"/>
          <ac:picMkLst>
            <pc:docMk/>
            <pc:sldMk cId="3387914848" sldId="337"/>
            <ac:picMk id="18" creationId="{29DAE203-B1E5-58DB-D2E4-A65345972018}"/>
          </ac:picMkLst>
        </pc:picChg>
        <pc:picChg chg="add del">
          <ac:chgData name="Георгий Филатов" userId="4d04850807d9e2ae" providerId="LiveId" clId="{BF16866E-1124-44EA-BBB3-96282BEED1CD}" dt="2022-09-06T08:53:56.020" v="24" actId="22"/>
          <ac:picMkLst>
            <pc:docMk/>
            <pc:sldMk cId="3387914848" sldId="337"/>
            <ac:picMk id="20" creationId="{B29051E6-6755-3C09-1A20-495EA7EFA32D}"/>
          </ac:picMkLst>
        </pc:picChg>
        <pc:picChg chg="add del">
          <ac:chgData name="Георгий Филатов" userId="4d04850807d9e2ae" providerId="LiveId" clId="{BF16866E-1124-44EA-BBB3-96282BEED1CD}" dt="2022-09-06T08:53:56.020" v="24" actId="22"/>
          <ac:picMkLst>
            <pc:docMk/>
            <pc:sldMk cId="3387914848" sldId="337"/>
            <ac:picMk id="22" creationId="{249CF63A-2231-98E7-B048-4718104417A6}"/>
          </ac:picMkLst>
        </pc:picChg>
        <pc:picChg chg="add del">
          <ac:chgData name="Георгий Филатов" userId="4d04850807d9e2ae" providerId="LiveId" clId="{BF16866E-1124-44EA-BBB3-96282BEED1CD}" dt="2022-09-06T08:53:56.020" v="24" actId="22"/>
          <ac:picMkLst>
            <pc:docMk/>
            <pc:sldMk cId="3387914848" sldId="337"/>
            <ac:picMk id="28" creationId="{AAA3E2EA-1CC8-4211-2A93-1F4970DE2C40}"/>
          </ac:picMkLst>
        </pc:picChg>
        <pc:picChg chg="add del">
          <ac:chgData name="Георгий Филатов" userId="4d04850807d9e2ae" providerId="LiveId" clId="{BF16866E-1124-44EA-BBB3-96282BEED1CD}" dt="2022-09-06T08:53:56.020" v="24" actId="22"/>
          <ac:picMkLst>
            <pc:docMk/>
            <pc:sldMk cId="3387914848" sldId="337"/>
            <ac:picMk id="30" creationId="{998703B2-1D3B-7621-5FD0-962E024F740D}"/>
          </ac:picMkLst>
        </pc:picChg>
        <pc:picChg chg="add del">
          <ac:chgData name="Георгий Филатов" userId="4d04850807d9e2ae" providerId="LiveId" clId="{BF16866E-1124-44EA-BBB3-96282BEED1CD}" dt="2022-09-06T08:53:56.020" v="24" actId="22"/>
          <ac:picMkLst>
            <pc:docMk/>
            <pc:sldMk cId="3387914848" sldId="337"/>
            <ac:picMk id="32" creationId="{59C9A63B-1330-D18C-AD75-5143CB477D24}"/>
          </ac:picMkLst>
        </pc:picChg>
        <pc:picChg chg="add del">
          <ac:chgData name="Георгий Филатов" userId="4d04850807d9e2ae" providerId="LiveId" clId="{BF16866E-1124-44EA-BBB3-96282BEED1CD}" dt="2022-09-06T08:54:32.394" v="26" actId="22"/>
          <ac:picMkLst>
            <pc:docMk/>
            <pc:sldMk cId="3387914848" sldId="337"/>
            <ac:picMk id="50" creationId="{DCECFD7B-3271-9784-9172-A1760231E257}"/>
          </ac:picMkLst>
        </pc:picChg>
        <pc:picChg chg="add del">
          <ac:chgData name="Георгий Филатов" userId="4d04850807d9e2ae" providerId="LiveId" clId="{BF16866E-1124-44EA-BBB3-96282BEED1CD}" dt="2022-09-06T08:54:32.394" v="26" actId="22"/>
          <ac:picMkLst>
            <pc:docMk/>
            <pc:sldMk cId="3387914848" sldId="337"/>
            <ac:picMk id="56" creationId="{F9D7A443-77DC-35FD-D1E1-C5E14DDA259A}"/>
          </ac:picMkLst>
        </pc:picChg>
        <pc:picChg chg="add del">
          <ac:chgData name="Георгий Филатов" userId="4d04850807d9e2ae" providerId="LiveId" clId="{BF16866E-1124-44EA-BBB3-96282BEED1CD}" dt="2022-09-06T08:54:32.394" v="26" actId="22"/>
          <ac:picMkLst>
            <pc:docMk/>
            <pc:sldMk cId="3387914848" sldId="337"/>
            <ac:picMk id="58" creationId="{C0316D42-D36B-C209-02EE-7F97EBE47006}"/>
          </ac:picMkLst>
        </pc:picChg>
        <pc:picChg chg="add del">
          <ac:chgData name="Георгий Филатов" userId="4d04850807d9e2ae" providerId="LiveId" clId="{BF16866E-1124-44EA-BBB3-96282BEED1CD}" dt="2022-09-06T08:54:32.394" v="26" actId="22"/>
          <ac:picMkLst>
            <pc:docMk/>
            <pc:sldMk cId="3387914848" sldId="337"/>
            <ac:picMk id="60" creationId="{AA1B6170-64B3-5F39-0C32-507FC7B31B69}"/>
          </ac:picMkLst>
        </pc:picChg>
        <pc:picChg chg="add del">
          <ac:chgData name="Георгий Филатов" userId="4d04850807d9e2ae" providerId="LiveId" clId="{BF16866E-1124-44EA-BBB3-96282BEED1CD}" dt="2022-09-06T08:54:32.394" v="26" actId="22"/>
          <ac:picMkLst>
            <pc:docMk/>
            <pc:sldMk cId="3387914848" sldId="337"/>
            <ac:picMk id="62" creationId="{1B76CF6B-0825-3E4A-95E1-908F4593F115}"/>
          </ac:picMkLst>
        </pc:picChg>
        <pc:picChg chg="add del">
          <ac:chgData name="Георгий Филатов" userId="4d04850807d9e2ae" providerId="LiveId" clId="{BF16866E-1124-44EA-BBB3-96282BEED1CD}" dt="2022-09-06T08:54:32.394" v="26" actId="22"/>
          <ac:picMkLst>
            <pc:docMk/>
            <pc:sldMk cId="3387914848" sldId="337"/>
            <ac:picMk id="64" creationId="{BBFE0B80-CA1E-E29F-9EF4-05851AB4112D}"/>
          </ac:picMkLst>
        </pc:picChg>
        <pc:picChg chg="add del">
          <ac:chgData name="Георгий Филатов" userId="4d04850807d9e2ae" providerId="LiveId" clId="{BF16866E-1124-44EA-BBB3-96282BEED1CD}" dt="2022-09-06T08:54:32.394" v="26" actId="22"/>
          <ac:picMkLst>
            <pc:docMk/>
            <pc:sldMk cId="3387914848" sldId="337"/>
            <ac:picMk id="70" creationId="{BCB6AF7F-1ACF-20A1-A757-6E4E71F3EBBF}"/>
          </ac:picMkLst>
        </pc:picChg>
        <pc:picChg chg="add del">
          <ac:chgData name="Георгий Филатов" userId="4d04850807d9e2ae" providerId="LiveId" clId="{BF16866E-1124-44EA-BBB3-96282BEED1CD}" dt="2022-09-06T08:54:32.394" v="26" actId="22"/>
          <ac:picMkLst>
            <pc:docMk/>
            <pc:sldMk cId="3387914848" sldId="337"/>
            <ac:picMk id="72" creationId="{292A0E12-4857-6946-87AC-55DACDD11EB1}"/>
          </ac:picMkLst>
        </pc:picChg>
        <pc:picChg chg="add del">
          <ac:chgData name="Георгий Филатов" userId="4d04850807d9e2ae" providerId="LiveId" clId="{BF16866E-1124-44EA-BBB3-96282BEED1CD}" dt="2022-09-06T08:54:32.394" v="26" actId="22"/>
          <ac:picMkLst>
            <pc:docMk/>
            <pc:sldMk cId="3387914848" sldId="337"/>
            <ac:picMk id="74" creationId="{B64394F4-51C1-ABA6-EAFA-615C360FBD68}"/>
          </ac:picMkLst>
        </pc:picChg>
        <pc:picChg chg="add del mod">
          <ac:chgData name="Георгий Филатов" userId="4d04850807d9e2ae" providerId="LiveId" clId="{BF16866E-1124-44EA-BBB3-96282BEED1CD}" dt="2022-09-06T08:59:19.367" v="50" actId="478"/>
          <ac:picMkLst>
            <pc:docMk/>
            <pc:sldMk cId="3387914848" sldId="337"/>
            <ac:picMk id="92" creationId="{573FDA1E-A413-0574-7582-2295592E8434}"/>
          </ac:picMkLst>
        </pc:picChg>
        <pc:picChg chg="add del mod">
          <ac:chgData name="Георгий Филатов" userId="4d04850807d9e2ae" providerId="LiveId" clId="{BF16866E-1124-44EA-BBB3-96282BEED1CD}" dt="2022-09-06T08:59:19.367" v="50" actId="478"/>
          <ac:picMkLst>
            <pc:docMk/>
            <pc:sldMk cId="3387914848" sldId="337"/>
            <ac:picMk id="98" creationId="{1AF4F647-5FA0-5D75-040E-3D2C4DACF4A3}"/>
          </ac:picMkLst>
        </pc:picChg>
        <pc:picChg chg="add del mod">
          <ac:chgData name="Георгий Филатов" userId="4d04850807d9e2ae" providerId="LiveId" clId="{BF16866E-1124-44EA-BBB3-96282BEED1CD}" dt="2022-09-06T08:59:19.367" v="50" actId="478"/>
          <ac:picMkLst>
            <pc:docMk/>
            <pc:sldMk cId="3387914848" sldId="337"/>
            <ac:picMk id="100" creationId="{CECA8647-CFA1-E654-54E8-75CCFE41D805}"/>
          </ac:picMkLst>
        </pc:picChg>
        <pc:picChg chg="add del mod">
          <ac:chgData name="Георгий Филатов" userId="4d04850807d9e2ae" providerId="LiveId" clId="{BF16866E-1124-44EA-BBB3-96282BEED1CD}" dt="2022-09-06T08:59:19.367" v="50" actId="478"/>
          <ac:picMkLst>
            <pc:docMk/>
            <pc:sldMk cId="3387914848" sldId="337"/>
            <ac:picMk id="102" creationId="{B09E2B0A-767F-C195-9A43-8518971F81C9}"/>
          </ac:picMkLst>
        </pc:picChg>
        <pc:picChg chg="add del mod">
          <ac:chgData name="Георгий Филатов" userId="4d04850807d9e2ae" providerId="LiveId" clId="{BF16866E-1124-44EA-BBB3-96282BEED1CD}" dt="2022-09-06T08:59:19.367" v="50" actId="478"/>
          <ac:picMkLst>
            <pc:docMk/>
            <pc:sldMk cId="3387914848" sldId="337"/>
            <ac:picMk id="104" creationId="{B532B233-B66B-26F3-EE02-9C088FAAEA3A}"/>
          </ac:picMkLst>
        </pc:picChg>
        <pc:picChg chg="add del mod">
          <ac:chgData name="Георгий Филатов" userId="4d04850807d9e2ae" providerId="LiveId" clId="{BF16866E-1124-44EA-BBB3-96282BEED1CD}" dt="2022-09-06T08:59:19.367" v="50" actId="478"/>
          <ac:picMkLst>
            <pc:docMk/>
            <pc:sldMk cId="3387914848" sldId="337"/>
            <ac:picMk id="106" creationId="{30149087-34DC-CAD9-7B65-2D07E24AEA72}"/>
          </ac:picMkLst>
        </pc:picChg>
        <pc:picChg chg="add del mod">
          <ac:chgData name="Георгий Филатов" userId="4d04850807d9e2ae" providerId="LiveId" clId="{BF16866E-1124-44EA-BBB3-96282BEED1CD}" dt="2022-09-06T08:59:19.367" v="50" actId="478"/>
          <ac:picMkLst>
            <pc:docMk/>
            <pc:sldMk cId="3387914848" sldId="337"/>
            <ac:picMk id="108" creationId="{427F0E95-618E-61C5-C7DF-F0E30E4F9755}"/>
          </ac:picMkLst>
        </pc:picChg>
        <pc:picChg chg="add del">
          <ac:chgData name="Георгий Филатов" userId="4d04850807d9e2ae" providerId="LiveId" clId="{BF16866E-1124-44EA-BBB3-96282BEED1CD}" dt="2022-09-06T08:58:55.342" v="45" actId="22"/>
          <ac:picMkLst>
            <pc:docMk/>
            <pc:sldMk cId="3387914848" sldId="337"/>
            <ac:picMk id="126" creationId="{D0E1BDDC-8923-EE54-6672-E5F5B25F2494}"/>
          </ac:picMkLst>
        </pc:picChg>
        <pc:picChg chg="add mod">
          <ac:chgData name="Георгий Филатов" userId="4d04850807d9e2ae" providerId="LiveId" clId="{BF16866E-1124-44EA-BBB3-96282BEED1CD}" dt="2022-09-06T09:03:50.267" v="325" actId="1076"/>
          <ac:picMkLst>
            <pc:docMk/>
            <pc:sldMk cId="3387914848" sldId="337"/>
            <ac:picMk id="128" creationId="{7BE51C9F-CC7B-8C7E-E5FF-AA313B68BD03}"/>
          </ac:picMkLst>
        </pc:picChg>
      </pc:sldChg>
      <pc:sldChg chg="delSp modSp add mod">
        <pc:chgData name="Георгий Филатов" userId="4d04850807d9e2ae" providerId="LiveId" clId="{BF16866E-1124-44EA-BBB3-96282BEED1CD}" dt="2022-09-06T08:59:54.373" v="57" actId="478"/>
        <pc:sldMkLst>
          <pc:docMk/>
          <pc:sldMk cId="2916509497" sldId="338"/>
        </pc:sldMkLst>
        <pc:spChg chg="del">
          <ac:chgData name="Георгий Филатов" userId="4d04850807d9e2ae" providerId="LiveId" clId="{BF16866E-1124-44EA-BBB3-96282BEED1CD}" dt="2022-09-06T08:59:35.805" v="53" actId="478"/>
          <ac:spMkLst>
            <pc:docMk/>
            <pc:sldMk cId="2916509497" sldId="338"/>
            <ac:spMk id="6" creationId="{EA424772-7B68-DC59-A15F-0A9F2A167B15}"/>
          </ac:spMkLst>
        </pc:spChg>
        <pc:spChg chg="mod">
          <ac:chgData name="Георгий Филатов" userId="4d04850807d9e2ae" providerId="LiveId" clId="{BF16866E-1124-44EA-BBB3-96282BEED1CD}" dt="2022-09-06T08:59:48.596" v="55" actId="1076"/>
          <ac:spMkLst>
            <pc:docMk/>
            <pc:sldMk cId="2916509497" sldId="338"/>
            <ac:spMk id="94" creationId="{BF92D59C-CCFD-CDB4-1E08-40ECA2057C18}"/>
          </ac:spMkLst>
        </pc:spChg>
        <pc:spChg chg="mod">
          <ac:chgData name="Георгий Филатов" userId="4d04850807d9e2ae" providerId="LiveId" clId="{BF16866E-1124-44EA-BBB3-96282BEED1CD}" dt="2022-09-06T08:59:48.596" v="55" actId="1076"/>
          <ac:spMkLst>
            <pc:docMk/>
            <pc:sldMk cId="2916509497" sldId="338"/>
            <ac:spMk id="96" creationId="{4A548FA1-66A8-CC88-39D9-D2A25E4493E6}"/>
          </ac:spMkLst>
        </pc:spChg>
        <pc:spChg chg="mod">
          <ac:chgData name="Георгий Филатов" userId="4d04850807d9e2ae" providerId="LiveId" clId="{BF16866E-1124-44EA-BBB3-96282BEED1CD}" dt="2022-09-06T08:59:48.596" v="55" actId="1076"/>
          <ac:spMkLst>
            <pc:docMk/>
            <pc:sldMk cId="2916509497" sldId="338"/>
            <ac:spMk id="110" creationId="{883F346E-5989-0CBB-CC49-B88F8207CF45}"/>
          </ac:spMkLst>
        </pc:spChg>
        <pc:spChg chg="del">
          <ac:chgData name="Георгий Филатов" userId="4d04850807d9e2ae" providerId="LiveId" clId="{BF16866E-1124-44EA-BBB3-96282BEED1CD}" dt="2022-09-06T08:59:54.373" v="57" actId="478"/>
          <ac:spMkLst>
            <pc:docMk/>
            <pc:sldMk cId="2916509497" sldId="338"/>
            <ac:spMk id="112" creationId="{D6F61467-DC65-53AF-8709-ABFC3073CFB7}"/>
          </ac:spMkLst>
        </pc:spChg>
        <pc:spChg chg="del">
          <ac:chgData name="Георгий Филатов" userId="4d04850807d9e2ae" providerId="LiveId" clId="{BF16866E-1124-44EA-BBB3-96282BEED1CD}" dt="2022-09-06T08:59:54.373" v="57" actId="478"/>
          <ac:spMkLst>
            <pc:docMk/>
            <pc:sldMk cId="2916509497" sldId="338"/>
            <ac:spMk id="114" creationId="{871A20AB-A059-7AD0-5019-5F0AB082E000}"/>
          </ac:spMkLst>
        </pc:spChg>
        <pc:spChg chg="mod">
          <ac:chgData name="Георгий Филатов" userId="4d04850807d9e2ae" providerId="LiveId" clId="{BF16866E-1124-44EA-BBB3-96282BEED1CD}" dt="2022-09-06T08:59:48.596" v="55" actId="1076"/>
          <ac:spMkLst>
            <pc:docMk/>
            <pc:sldMk cId="2916509497" sldId="338"/>
            <ac:spMk id="116" creationId="{E69E3C1D-FABA-EFE9-6002-28F0AF85633A}"/>
          </ac:spMkLst>
        </pc:spChg>
        <pc:spChg chg="del">
          <ac:chgData name="Георгий Филатов" userId="4d04850807d9e2ae" providerId="LiveId" clId="{BF16866E-1124-44EA-BBB3-96282BEED1CD}" dt="2022-09-06T08:59:54.373" v="57" actId="478"/>
          <ac:spMkLst>
            <pc:docMk/>
            <pc:sldMk cId="2916509497" sldId="338"/>
            <ac:spMk id="118" creationId="{4881339F-49EE-649E-A277-55B1FEB0FFB6}"/>
          </ac:spMkLst>
        </pc:spChg>
        <pc:spChg chg="mod">
          <ac:chgData name="Георгий Филатов" userId="4d04850807d9e2ae" providerId="LiveId" clId="{BF16866E-1124-44EA-BBB3-96282BEED1CD}" dt="2022-09-06T08:59:48.596" v="55" actId="1076"/>
          <ac:spMkLst>
            <pc:docMk/>
            <pc:sldMk cId="2916509497" sldId="338"/>
            <ac:spMk id="120" creationId="{80EFFB02-AC79-1BFA-8709-7E0285635669}"/>
          </ac:spMkLst>
        </pc:spChg>
        <pc:spChg chg="del">
          <ac:chgData name="Георгий Филатов" userId="4d04850807d9e2ae" providerId="LiveId" clId="{BF16866E-1124-44EA-BBB3-96282BEED1CD}" dt="2022-09-06T08:59:35.805" v="53" actId="478"/>
          <ac:spMkLst>
            <pc:docMk/>
            <pc:sldMk cId="2916509497" sldId="338"/>
            <ac:spMk id="122" creationId="{42BD15C2-76C9-7C5C-95DF-2CC7C3D544B5}"/>
          </ac:spMkLst>
        </pc:spChg>
        <pc:graphicFrameChg chg="del">
          <ac:chgData name="Георгий Филатов" userId="4d04850807d9e2ae" providerId="LiveId" clId="{BF16866E-1124-44EA-BBB3-96282BEED1CD}" dt="2022-09-06T08:59:35.805" v="53" actId="478"/>
          <ac:graphicFrameMkLst>
            <pc:docMk/>
            <pc:sldMk cId="2916509497" sldId="338"/>
            <ac:graphicFrameMk id="124" creationId="{C5EE760F-D052-653D-9E01-F1677276C240}"/>
          </ac:graphicFrameMkLst>
        </pc:graphicFrameChg>
        <pc:picChg chg="del">
          <ac:chgData name="Георгий Филатов" userId="4d04850807d9e2ae" providerId="LiveId" clId="{BF16866E-1124-44EA-BBB3-96282BEED1CD}" dt="2022-09-06T08:59:54.373" v="57" actId="478"/>
          <ac:picMkLst>
            <pc:docMk/>
            <pc:sldMk cId="2916509497" sldId="338"/>
            <ac:picMk id="92" creationId="{573FDA1E-A413-0574-7582-2295592E8434}"/>
          </ac:picMkLst>
        </pc:picChg>
        <pc:picChg chg="mod">
          <ac:chgData name="Георгий Филатов" userId="4d04850807d9e2ae" providerId="LiveId" clId="{BF16866E-1124-44EA-BBB3-96282BEED1CD}" dt="2022-09-06T08:59:48.596" v="55" actId="1076"/>
          <ac:picMkLst>
            <pc:docMk/>
            <pc:sldMk cId="2916509497" sldId="338"/>
            <ac:picMk id="98" creationId="{1AF4F647-5FA0-5D75-040E-3D2C4DACF4A3}"/>
          </ac:picMkLst>
        </pc:picChg>
        <pc:picChg chg="mod">
          <ac:chgData name="Георгий Филатов" userId="4d04850807d9e2ae" providerId="LiveId" clId="{BF16866E-1124-44EA-BBB3-96282BEED1CD}" dt="2022-09-06T08:59:48.596" v="55" actId="1076"/>
          <ac:picMkLst>
            <pc:docMk/>
            <pc:sldMk cId="2916509497" sldId="338"/>
            <ac:picMk id="100" creationId="{CECA8647-CFA1-E654-54E8-75CCFE41D805}"/>
          </ac:picMkLst>
        </pc:picChg>
        <pc:picChg chg="mod">
          <ac:chgData name="Георгий Филатов" userId="4d04850807d9e2ae" providerId="LiveId" clId="{BF16866E-1124-44EA-BBB3-96282BEED1CD}" dt="2022-09-06T08:59:48.596" v="55" actId="1076"/>
          <ac:picMkLst>
            <pc:docMk/>
            <pc:sldMk cId="2916509497" sldId="338"/>
            <ac:picMk id="102" creationId="{B09E2B0A-767F-C195-9A43-8518971F81C9}"/>
          </ac:picMkLst>
        </pc:picChg>
        <pc:picChg chg="del">
          <ac:chgData name="Георгий Филатов" userId="4d04850807d9e2ae" providerId="LiveId" clId="{BF16866E-1124-44EA-BBB3-96282BEED1CD}" dt="2022-09-06T08:59:54.373" v="57" actId="478"/>
          <ac:picMkLst>
            <pc:docMk/>
            <pc:sldMk cId="2916509497" sldId="338"/>
            <ac:picMk id="104" creationId="{B532B233-B66B-26F3-EE02-9C088FAAEA3A}"/>
          </ac:picMkLst>
        </pc:picChg>
        <pc:picChg chg="del">
          <ac:chgData name="Георгий Филатов" userId="4d04850807d9e2ae" providerId="LiveId" clId="{BF16866E-1124-44EA-BBB3-96282BEED1CD}" dt="2022-09-06T08:59:54.373" v="57" actId="478"/>
          <ac:picMkLst>
            <pc:docMk/>
            <pc:sldMk cId="2916509497" sldId="338"/>
            <ac:picMk id="106" creationId="{30149087-34DC-CAD9-7B65-2D07E24AEA72}"/>
          </ac:picMkLst>
        </pc:picChg>
        <pc:picChg chg="del">
          <ac:chgData name="Георгий Филатов" userId="4d04850807d9e2ae" providerId="LiveId" clId="{BF16866E-1124-44EA-BBB3-96282BEED1CD}" dt="2022-09-06T08:59:41.686" v="54" actId="478"/>
          <ac:picMkLst>
            <pc:docMk/>
            <pc:sldMk cId="2916509497" sldId="338"/>
            <ac:picMk id="108" creationId="{427F0E95-618E-61C5-C7DF-F0E30E4F9755}"/>
          </ac:picMkLst>
        </pc:picChg>
        <pc:picChg chg="del">
          <ac:chgData name="Георгий Филатов" userId="4d04850807d9e2ae" providerId="LiveId" clId="{BF16866E-1124-44EA-BBB3-96282BEED1CD}" dt="2022-09-06T08:59:35.805" v="53" actId="478"/>
          <ac:picMkLst>
            <pc:docMk/>
            <pc:sldMk cId="2916509497" sldId="338"/>
            <ac:picMk id="128" creationId="{7BE51C9F-CC7B-8C7E-E5FF-AA313B68BD03}"/>
          </ac:picMkLst>
        </pc:picChg>
      </pc:sldChg>
      <pc:sldChg chg="addSp delSp modSp add mod">
        <pc:chgData name="Георгий Филатов" userId="4d04850807d9e2ae" providerId="LiveId" clId="{BF16866E-1124-44EA-BBB3-96282BEED1CD}" dt="2022-09-06T09:01:10.917" v="72" actId="1076"/>
        <pc:sldMkLst>
          <pc:docMk/>
          <pc:sldMk cId="2221988025" sldId="339"/>
        </pc:sldMkLst>
        <pc:spChg chg="add del mod">
          <ac:chgData name="Георгий Филатов" userId="4d04850807d9e2ae" providerId="LiveId" clId="{BF16866E-1124-44EA-BBB3-96282BEED1CD}" dt="2022-09-06T09:01:10.917" v="72" actId="1076"/>
          <ac:spMkLst>
            <pc:docMk/>
            <pc:sldMk cId="2221988025" sldId="339"/>
            <ac:spMk id="4" creationId="{2CADEE11-E256-997A-847F-63C99BDB9DF7}"/>
          </ac:spMkLst>
        </pc:spChg>
        <pc:spChg chg="add mod">
          <ac:chgData name="Георгий Филатов" userId="4d04850807d9e2ae" providerId="LiveId" clId="{BF16866E-1124-44EA-BBB3-96282BEED1CD}" dt="2022-09-06T09:01:10.917" v="72" actId="1076"/>
          <ac:spMkLst>
            <pc:docMk/>
            <pc:sldMk cId="2221988025" sldId="339"/>
            <ac:spMk id="8" creationId="{1BFC0CD0-82C7-310B-2829-0645C56389A3}"/>
          </ac:spMkLst>
        </pc:spChg>
        <pc:spChg chg="add mod">
          <ac:chgData name="Георгий Филатов" userId="4d04850807d9e2ae" providerId="LiveId" clId="{BF16866E-1124-44EA-BBB3-96282BEED1CD}" dt="2022-09-06T09:01:10.917" v="72" actId="1076"/>
          <ac:spMkLst>
            <pc:docMk/>
            <pc:sldMk cId="2221988025" sldId="339"/>
            <ac:spMk id="10" creationId="{02655448-4F2F-24C3-6991-98C9D2BD98C1}"/>
          </ac:spMkLst>
        </pc:spChg>
        <pc:spChg chg="add del">
          <ac:chgData name="Георгий Филатов" userId="4d04850807d9e2ae" providerId="LiveId" clId="{BF16866E-1124-44EA-BBB3-96282BEED1CD}" dt="2022-09-06T09:00:03.415" v="60" actId="478"/>
          <ac:spMkLst>
            <pc:docMk/>
            <pc:sldMk cId="2221988025" sldId="339"/>
            <ac:spMk id="94" creationId="{BF92D59C-CCFD-CDB4-1E08-40ECA2057C18}"/>
          </ac:spMkLst>
        </pc:spChg>
        <pc:spChg chg="add del">
          <ac:chgData name="Георгий Филатов" userId="4d04850807d9e2ae" providerId="LiveId" clId="{BF16866E-1124-44EA-BBB3-96282BEED1CD}" dt="2022-09-06T09:00:03.415" v="60" actId="478"/>
          <ac:spMkLst>
            <pc:docMk/>
            <pc:sldMk cId="2221988025" sldId="339"/>
            <ac:spMk id="96" creationId="{4A548FA1-66A8-CC88-39D9-D2A25E4493E6}"/>
          </ac:spMkLst>
        </pc:spChg>
        <pc:spChg chg="add del">
          <ac:chgData name="Георгий Филатов" userId="4d04850807d9e2ae" providerId="LiveId" clId="{BF16866E-1124-44EA-BBB3-96282BEED1CD}" dt="2022-09-06T09:00:03.415" v="60" actId="478"/>
          <ac:spMkLst>
            <pc:docMk/>
            <pc:sldMk cId="2221988025" sldId="339"/>
            <ac:spMk id="110" creationId="{883F346E-5989-0CBB-CC49-B88F8207CF45}"/>
          </ac:spMkLst>
        </pc:spChg>
        <pc:spChg chg="mod">
          <ac:chgData name="Георгий Филатов" userId="4d04850807d9e2ae" providerId="LiveId" clId="{BF16866E-1124-44EA-BBB3-96282BEED1CD}" dt="2022-09-06T09:01:07.212" v="71" actId="1076"/>
          <ac:spMkLst>
            <pc:docMk/>
            <pc:sldMk cId="2221988025" sldId="339"/>
            <ac:spMk id="112" creationId="{D6F61467-DC65-53AF-8709-ABFC3073CFB7}"/>
          </ac:spMkLst>
        </pc:spChg>
        <pc:spChg chg="mod">
          <ac:chgData name="Георгий Филатов" userId="4d04850807d9e2ae" providerId="LiveId" clId="{BF16866E-1124-44EA-BBB3-96282BEED1CD}" dt="2022-09-06T09:01:04.196" v="70" actId="1076"/>
          <ac:spMkLst>
            <pc:docMk/>
            <pc:sldMk cId="2221988025" sldId="339"/>
            <ac:spMk id="114" creationId="{871A20AB-A059-7AD0-5019-5F0AB082E000}"/>
          </ac:spMkLst>
        </pc:spChg>
        <pc:spChg chg="add del">
          <ac:chgData name="Георгий Филатов" userId="4d04850807d9e2ae" providerId="LiveId" clId="{BF16866E-1124-44EA-BBB3-96282BEED1CD}" dt="2022-09-06T09:00:03.415" v="60" actId="478"/>
          <ac:spMkLst>
            <pc:docMk/>
            <pc:sldMk cId="2221988025" sldId="339"/>
            <ac:spMk id="116" creationId="{E69E3C1D-FABA-EFE9-6002-28F0AF85633A}"/>
          </ac:spMkLst>
        </pc:spChg>
        <pc:spChg chg="mod">
          <ac:chgData name="Георгий Филатов" userId="4d04850807d9e2ae" providerId="LiveId" clId="{BF16866E-1124-44EA-BBB3-96282BEED1CD}" dt="2022-09-06T09:00:59.268" v="68" actId="1076"/>
          <ac:spMkLst>
            <pc:docMk/>
            <pc:sldMk cId="2221988025" sldId="339"/>
            <ac:spMk id="118" creationId="{4881339F-49EE-649E-A277-55B1FEB0FFB6}"/>
          </ac:spMkLst>
        </pc:spChg>
        <pc:spChg chg="add del">
          <ac:chgData name="Георгий Филатов" userId="4d04850807d9e2ae" providerId="LiveId" clId="{BF16866E-1124-44EA-BBB3-96282BEED1CD}" dt="2022-09-06T09:00:03.415" v="60" actId="478"/>
          <ac:spMkLst>
            <pc:docMk/>
            <pc:sldMk cId="2221988025" sldId="339"/>
            <ac:spMk id="120" creationId="{80EFFB02-AC79-1BFA-8709-7E0285635669}"/>
          </ac:spMkLst>
        </pc:spChg>
        <pc:picChg chg="add mod">
          <ac:chgData name="Георгий Филатов" userId="4d04850807d9e2ae" providerId="LiveId" clId="{BF16866E-1124-44EA-BBB3-96282BEED1CD}" dt="2022-09-06T09:01:10.917" v="72" actId="1076"/>
          <ac:picMkLst>
            <pc:docMk/>
            <pc:sldMk cId="2221988025" sldId="339"/>
            <ac:picMk id="3" creationId="{67043947-8F4B-4069-1854-389CB6B1A5B9}"/>
          </ac:picMkLst>
        </pc:picChg>
        <pc:picChg chg="add mod">
          <ac:chgData name="Георгий Филатов" userId="4d04850807d9e2ae" providerId="LiveId" clId="{BF16866E-1124-44EA-BBB3-96282BEED1CD}" dt="2022-09-06T09:01:10.917" v="72" actId="1076"/>
          <ac:picMkLst>
            <pc:docMk/>
            <pc:sldMk cId="2221988025" sldId="339"/>
            <ac:picMk id="6" creationId="{1C265369-57FA-07BE-1E1B-34108DF8519D}"/>
          </ac:picMkLst>
        </pc:picChg>
        <pc:picChg chg="mod">
          <ac:chgData name="Георгий Филатов" userId="4d04850807d9e2ae" providerId="LiveId" clId="{BF16866E-1124-44EA-BBB3-96282BEED1CD}" dt="2022-09-06T09:01:01.372" v="69" actId="1076"/>
          <ac:picMkLst>
            <pc:docMk/>
            <pc:sldMk cId="2221988025" sldId="339"/>
            <ac:picMk id="92" creationId="{573FDA1E-A413-0574-7582-2295592E8434}"/>
          </ac:picMkLst>
        </pc:picChg>
        <pc:picChg chg="add del">
          <ac:chgData name="Георгий Филатов" userId="4d04850807d9e2ae" providerId="LiveId" clId="{BF16866E-1124-44EA-BBB3-96282BEED1CD}" dt="2022-09-06T09:00:03.415" v="60" actId="478"/>
          <ac:picMkLst>
            <pc:docMk/>
            <pc:sldMk cId="2221988025" sldId="339"/>
            <ac:picMk id="98" creationId="{1AF4F647-5FA0-5D75-040E-3D2C4DACF4A3}"/>
          </ac:picMkLst>
        </pc:picChg>
        <pc:picChg chg="add del">
          <ac:chgData name="Георгий Филатов" userId="4d04850807d9e2ae" providerId="LiveId" clId="{BF16866E-1124-44EA-BBB3-96282BEED1CD}" dt="2022-09-06T09:00:03.415" v="60" actId="478"/>
          <ac:picMkLst>
            <pc:docMk/>
            <pc:sldMk cId="2221988025" sldId="339"/>
            <ac:picMk id="100" creationId="{CECA8647-CFA1-E654-54E8-75CCFE41D805}"/>
          </ac:picMkLst>
        </pc:picChg>
        <pc:picChg chg="add del">
          <ac:chgData name="Георгий Филатов" userId="4d04850807d9e2ae" providerId="LiveId" clId="{BF16866E-1124-44EA-BBB3-96282BEED1CD}" dt="2022-09-06T09:00:03.415" v="60" actId="478"/>
          <ac:picMkLst>
            <pc:docMk/>
            <pc:sldMk cId="2221988025" sldId="339"/>
            <ac:picMk id="102" creationId="{B09E2B0A-767F-C195-9A43-8518971F81C9}"/>
          </ac:picMkLst>
        </pc:picChg>
        <pc:picChg chg="mod">
          <ac:chgData name="Георгий Филатов" userId="4d04850807d9e2ae" providerId="LiveId" clId="{BF16866E-1124-44EA-BBB3-96282BEED1CD}" dt="2022-09-06T09:01:07.212" v="71" actId="1076"/>
          <ac:picMkLst>
            <pc:docMk/>
            <pc:sldMk cId="2221988025" sldId="339"/>
            <ac:picMk id="104" creationId="{B532B233-B66B-26F3-EE02-9C088FAAEA3A}"/>
          </ac:picMkLst>
        </pc:picChg>
        <pc:picChg chg="mod">
          <ac:chgData name="Георгий Филатов" userId="4d04850807d9e2ae" providerId="LiveId" clId="{BF16866E-1124-44EA-BBB3-96282BEED1CD}" dt="2022-09-06T09:01:04.196" v="70" actId="1076"/>
          <ac:picMkLst>
            <pc:docMk/>
            <pc:sldMk cId="2221988025" sldId="339"/>
            <ac:picMk id="106" creationId="{30149087-34DC-CAD9-7B65-2D07E24AEA72}"/>
          </ac:picMkLst>
        </pc:picChg>
      </pc:sldChg>
      <pc:sldChg chg="add">
        <pc:chgData name="Георгий Филатов" userId="4d04850807d9e2ae" providerId="LiveId" clId="{BF16866E-1124-44EA-BBB3-96282BEED1CD}" dt="2022-09-06T09:06:34.162" v="332"/>
        <pc:sldMkLst>
          <pc:docMk/>
          <pc:sldMk cId="2889156929" sldId="340"/>
        </pc:sldMkLst>
      </pc:sldChg>
      <pc:sldChg chg="addSp delSp modSp new mod">
        <pc:chgData name="Георгий Филатов" userId="4d04850807d9e2ae" providerId="LiveId" clId="{BF16866E-1124-44EA-BBB3-96282BEED1CD}" dt="2022-09-06T09:09:43.820" v="364" actId="1076"/>
        <pc:sldMkLst>
          <pc:docMk/>
          <pc:sldMk cId="382630233" sldId="341"/>
        </pc:sldMkLst>
        <pc:spChg chg="del">
          <ac:chgData name="Георгий Филатов" userId="4d04850807d9e2ae" providerId="LiveId" clId="{BF16866E-1124-44EA-BBB3-96282BEED1CD}" dt="2022-09-06T09:09:21.852" v="359" actId="478"/>
          <ac:spMkLst>
            <pc:docMk/>
            <pc:sldMk cId="382630233" sldId="341"/>
            <ac:spMk id="2" creationId="{7FBAE68D-C056-A8AF-ECBE-B8FD2966EA2B}"/>
          </ac:spMkLst>
        </pc:spChg>
        <pc:spChg chg="del">
          <ac:chgData name="Георгий Филатов" userId="4d04850807d9e2ae" providerId="LiveId" clId="{BF16866E-1124-44EA-BBB3-96282BEED1CD}" dt="2022-09-06T09:09:20.967" v="358" actId="478"/>
          <ac:spMkLst>
            <pc:docMk/>
            <pc:sldMk cId="382630233" sldId="341"/>
            <ac:spMk id="3" creationId="{D4D27AE7-F7B7-E652-C30E-7229376B4FF5}"/>
          </ac:spMkLst>
        </pc:spChg>
        <pc:spChg chg="add mod">
          <ac:chgData name="Георгий Филатов" userId="4d04850807d9e2ae" providerId="LiveId" clId="{BF16866E-1124-44EA-BBB3-96282BEED1CD}" dt="2022-09-06T09:09:40.422" v="362" actId="1076"/>
          <ac:spMkLst>
            <pc:docMk/>
            <pc:sldMk cId="382630233" sldId="341"/>
            <ac:spMk id="5" creationId="{D3FF3FD6-478E-75FA-9E7F-E123CCF1309B}"/>
          </ac:spMkLst>
        </pc:spChg>
        <pc:spChg chg="mod">
          <ac:chgData name="Георгий Филатов" userId="4d04850807d9e2ae" providerId="LiveId" clId="{BF16866E-1124-44EA-BBB3-96282BEED1CD}" dt="2022-09-06T09:09:37.720" v="361"/>
          <ac:spMkLst>
            <pc:docMk/>
            <pc:sldMk cId="382630233" sldId="341"/>
            <ac:spMk id="12" creationId="{10F794DF-FF7C-C24C-8248-24E371B90A02}"/>
          </ac:spMkLst>
        </pc:spChg>
        <pc:spChg chg="mod">
          <ac:chgData name="Георгий Филатов" userId="4d04850807d9e2ae" providerId="LiveId" clId="{BF16866E-1124-44EA-BBB3-96282BEED1CD}" dt="2022-09-06T09:09:37.720" v="361"/>
          <ac:spMkLst>
            <pc:docMk/>
            <pc:sldMk cId="382630233" sldId="341"/>
            <ac:spMk id="15" creationId="{8568C7D9-7853-E778-782F-FABB0095492A}"/>
          </ac:spMkLst>
        </pc:spChg>
        <pc:spChg chg="add mod">
          <ac:chgData name="Георгий Филатов" userId="4d04850807d9e2ae" providerId="LiveId" clId="{BF16866E-1124-44EA-BBB3-96282BEED1CD}" dt="2022-09-06T09:09:40.422" v="362" actId="1076"/>
          <ac:spMkLst>
            <pc:docMk/>
            <pc:sldMk cId="382630233" sldId="341"/>
            <ac:spMk id="16" creationId="{8FE2DF44-6827-0B16-E99C-0632710B5B17}"/>
          </ac:spMkLst>
        </pc:spChg>
        <pc:grpChg chg="add mod">
          <ac:chgData name="Георгий Филатов" userId="4d04850807d9e2ae" providerId="LiveId" clId="{BF16866E-1124-44EA-BBB3-96282BEED1CD}" dt="2022-09-06T09:09:43.820" v="364" actId="1076"/>
          <ac:grpSpMkLst>
            <pc:docMk/>
            <pc:sldMk cId="382630233" sldId="341"/>
            <ac:grpSpMk id="6" creationId="{C0D4127B-A707-9207-19E5-DD90B6355B26}"/>
          </ac:grpSpMkLst>
        </pc:grpChg>
        <pc:grpChg chg="mod">
          <ac:chgData name="Георгий Филатов" userId="4d04850807d9e2ae" providerId="LiveId" clId="{BF16866E-1124-44EA-BBB3-96282BEED1CD}" dt="2022-09-06T09:09:37.720" v="361"/>
          <ac:grpSpMkLst>
            <pc:docMk/>
            <pc:sldMk cId="382630233" sldId="341"/>
            <ac:grpSpMk id="8" creationId="{6A99BAD5-C81C-F201-9E2E-A97BE714C59F}"/>
          </ac:grpSpMkLst>
        </pc:grpChg>
        <pc:grpChg chg="add mod">
          <ac:chgData name="Георгий Филатов" userId="4d04850807d9e2ae" providerId="LiveId" clId="{BF16866E-1124-44EA-BBB3-96282BEED1CD}" dt="2022-09-06T09:09:40.422" v="362" actId="1076"/>
          <ac:grpSpMkLst>
            <pc:docMk/>
            <pc:sldMk cId="382630233" sldId="341"/>
            <ac:grpSpMk id="13" creationId="{2BC68571-A1F4-B8C3-F18D-AE994DF5EF1E}"/>
          </ac:grpSpMkLst>
        </pc:grpChg>
        <pc:picChg chg="mod">
          <ac:chgData name="Георгий Филатов" userId="4d04850807d9e2ae" providerId="LiveId" clId="{BF16866E-1124-44EA-BBB3-96282BEED1CD}" dt="2022-09-06T09:09:37.720" v="361"/>
          <ac:picMkLst>
            <pc:docMk/>
            <pc:sldMk cId="382630233" sldId="341"/>
            <ac:picMk id="7" creationId="{0A8B37F8-5608-04BC-FE65-1E824F53FD3F}"/>
          </ac:picMkLst>
        </pc:picChg>
        <pc:picChg chg="mod">
          <ac:chgData name="Георгий Филатов" userId="4d04850807d9e2ae" providerId="LiveId" clId="{BF16866E-1124-44EA-BBB3-96282BEED1CD}" dt="2022-09-06T09:09:37.720" v="361"/>
          <ac:picMkLst>
            <pc:docMk/>
            <pc:sldMk cId="382630233" sldId="341"/>
            <ac:picMk id="11" creationId="{8C9EE66B-1FDF-B1E7-C7B4-23AD12E70E7B}"/>
          </ac:picMkLst>
        </pc:picChg>
        <pc:picChg chg="mod">
          <ac:chgData name="Георгий Филатов" userId="4d04850807d9e2ae" providerId="LiveId" clId="{BF16866E-1124-44EA-BBB3-96282BEED1CD}" dt="2022-09-06T09:09:37.720" v="361"/>
          <ac:picMkLst>
            <pc:docMk/>
            <pc:sldMk cId="382630233" sldId="341"/>
            <ac:picMk id="14" creationId="{C2B57BBC-A581-02C1-B4AB-CD5FC2D57BB0}"/>
          </ac:picMkLst>
        </pc:picChg>
        <pc:cxnChg chg="mod">
          <ac:chgData name="Георгий Филатов" userId="4d04850807d9e2ae" providerId="LiveId" clId="{BF16866E-1124-44EA-BBB3-96282BEED1CD}" dt="2022-09-06T09:09:37.720" v="361"/>
          <ac:cxnSpMkLst>
            <pc:docMk/>
            <pc:sldMk cId="382630233" sldId="341"/>
            <ac:cxnSpMk id="9" creationId="{8E823908-0B8E-1299-B5E1-364FF3354974}"/>
          </ac:cxnSpMkLst>
        </pc:cxnChg>
        <pc:cxnChg chg="mod">
          <ac:chgData name="Георгий Филатов" userId="4d04850807d9e2ae" providerId="LiveId" clId="{BF16866E-1124-44EA-BBB3-96282BEED1CD}" dt="2022-09-06T09:09:37.720" v="361"/>
          <ac:cxnSpMkLst>
            <pc:docMk/>
            <pc:sldMk cId="382630233" sldId="341"/>
            <ac:cxnSpMk id="10" creationId="{CE0B2D26-1A2C-B7E6-7D7F-5CD43E29C5BE}"/>
          </ac:cxnSpMkLst>
        </pc:cxnChg>
      </pc:sldChg>
      <pc:sldChg chg="addSp delSp modSp new mod">
        <pc:chgData name="Георгий Филатов" userId="4d04850807d9e2ae" providerId="LiveId" clId="{BF16866E-1124-44EA-BBB3-96282BEED1CD}" dt="2022-09-06T09:11:46.397" v="389" actId="1076"/>
        <pc:sldMkLst>
          <pc:docMk/>
          <pc:sldMk cId="271519219" sldId="342"/>
        </pc:sldMkLst>
        <pc:spChg chg="add del">
          <ac:chgData name="Георгий Филатов" userId="4d04850807d9e2ae" providerId="LiveId" clId="{BF16866E-1124-44EA-BBB3-96282BEED1CD}" dt="2022-09-06T09:10:05.584" v="369" actId="478"/>
          <ac:spMkLst>
            <pc:docMk/>
            <pc:sldMk cId="271519219" sldId="342"/>
            <ac:spMk id="2" creationId="{136C7A56-612E-DC20-28D4-56BEA18EC949}"/>
          </ac:spMkLst>
        </pc:spChg>
        <pc:spChg chg="add del">
          <ac:chgData name="Георгий Филатов" userId="4d04850807d9e2ae" providerId="LiveId" clId="{BF16866E-1124-44EA-BBB3-96282BEED1CD}" dt="2022-09-06T09:10:05.584" v="369" actId="478"/>
          <ac:spMkLst>
            <pc:docMk/>
            <pc:sldMk cId="271519219" sldId="342"/>
            <ac:spMk id="3" creationId="{B593C61E-DF9A-0479-CE1F-F3D87CEB5011}"/>
          </ac:spMkLst>
        </pc:spChg>
        <pc:spChg chg="add del">
          <ac:chgData name="Георгий Филатов" userId="4d04850807d9e2ae" providerId="LiveId" clId="{BF16866E-1124-44EA-BBB3-96282BEED1CD}" dt="2022-09-06T09:09:57.504" v="368" actId="478"/>
          <ac:spMkLst>
            <pc:docMk/>
            <pc:sldMk cId="271519219" sldId="342"/>
            <ac:spMk id="4" creationId="{71BEDED8-08E0-A7D7-3D38-BD4D7F794C2D}"/>
          </ac:spMkLst>
        </pc:spChg>
        <pc:spChg chg="add mod">
          <ac:chgData name="Георгий Филатов" userId="4d04850807d9e2ae" providerId="LiveId" clId="{BF16866E-1124-44EA-BBB3-96282BEED1CD}" dt="2022-09-06T09:11:13.212" v="381" actId="1076"/>
          <ac:spMkLst>
            <pc:docMk/>
            <pc:sldMk cId="271519219" sldId="342"/>
            <ac:spMk id="5" creationId="{86771BBB-EE3F-0318-6533-9F2D7945E547}"/>
          </ac:spMkLst>
        </pc:spChg>
        <pc:spChg chg="mod">
          <ac:chgData name="Георгий Филатов" userId="4d04850807d9e2ae" providerId="LiveId" clId="{BF16866E-1124-44EA-BBB3-96282BEED1CD}" dt="2022-09-06T09:10:06.992" v="370"/>
          <ac:spMkLst>
            <pc:docMk/>
            <pc:sldMk cId="271519219" sldId="342"/>
            <ac:spMk id="11" creationId="{D256B8A9-4D90-2E99-F465-0E7D9D2C7214}"/>
          </ac:spMkLst>
        </pc:spChg>
        <pc:spChg chg="mod">
          <ac:chgData name="Георгий Филатов" userId="4d04850807d9e2ae" providerId="LiveId" clId="{BF16866E-1124-44EA-BBB3-96282BEED1CD}" dt="2022-09-06T09:10:06.992" v="370"/>
          <ac:spMkLst>
            <pc:docMk/>
            <pc:sldMk cId="271519219" sldId="342"/>
            <ac:spMk id="14" creationId="{F8347A95-7E01-F653-C04B-C55BD850228A}"/>
          </ac:spMkLst>
        </pc:spChg>
        <pc:spChg chg="add mod">
          <ac:chgData name="Георгий Филатов" userId="4d04850807d9e2ae" providerId="LiveId" clId="{BF16866E-1124-44EA-BBB3-96282BEED1CD}" dt="2022-09-06T09:11:46.397" v="389" actId="1076"/>
          <ac:spMkLst>
            <pc:docMk/>
            <pc:sldMk cId="271519219" sldId="342"/>
            <ac:spMk id="16" creationId="{5AC7DC58-0B18-FA1F-40BA-6C3C1E63AE97}"/>
          </ac:spMkLst>
        </pc:spChg>
        <pc:grpChg chg="add mod">
          <ac:chgData name="Георгий Филатов" userId="4d04850807d9e2ae" providerId="LiveId" clId="{BF16866E-1124-44EA-BBB3-96282BEED1CD}" dt="2022-09-06T09:11:02.285" v="378" actId="1076"/>
          <ac:grpSpMkLst>
            <pc:docMk/>
            <pc:sldMk cId="271519219" sldId="342"/>
            <ac:grpSpMk id="6" creationId="{C4CEA28C-BF53-B6A5-C9C0-4997F2035DE9}"/>
          </ac:grpSpMkLst>
        </pc:grpChg>
        <pc:grpChg chg="mod">
          <ac:chgData name="Георгий Филатов" userId="4d04850807d9e2ae" providerId="LiveId" clId="{BF16866E-1124-44EA-BBB3-96282BEED1CD}" dt="2022-09-06T09:10:06.992" v="370"/>
          <ac:grpSpMkLst>
            <pc:docMk/>
            <pc:sldMk cId="271519219" sldId="342"/>
            <ac:grpSpMk id="8" creationId="{F4788434-B893-727F-6EBA-984F847BB4AB}"/>
          </ac:grpSpMkLst>
        </pc:grpChg>
        <pc:grpChg chg="add mod">
          <ac:chgData name="Георгий Филатов" userId="4d04850807d9e2ae" providerId="LiveId" clId="{BF16866E-1124-44EA-BBB3-96282BEED1CD}" dt="2022-09-06T09:11:33.885" v="384" actId="1076"/>
          <ac:grpSpMkLst>
            <pc:docMk/>
            <pc:sldMk cId="271519219" sldId="342"/>
            <ac:grpSpMk id="12" creationId="{16C7EE21-E7F0-EDDD-9460-5DF4A89DFB64}"/>
          </ac:grpSpMkLst>
        </pc:grpChg>
        <pc:graphicFrameChg chg="mod">
          <ac:chgData name="Георгий Филатов" userId="4d04850807d9e2ae" providerId="LiveId" clId="{BF16866E-1124-44EA-BBB3-96282BEED1CD}" dt="2022-09-06T09:10:17.496" v="373" actId="1076"/>
          <ac:graphicFrameMkLst>
            <pc:docMk/>
            <pc:sldMk cId="271519219" sldId="342"/>
            <ac:graphicFrameMk id="10" creationId="{85CB985C-C43B-5D64-0925-8DFB61225F8F}"/>
          </ac:graphicFrameMkLst>
        </pc:graphicFrameChg>
        <pc:picChg chg="mod">
          <ac:chgData name="Георгий Филатов" userId="4d04850807d9e2ae" providerId="LiveId" clId="{BF16866E-1124-44EA-BBB3-96282BEED1CD}" dt="2022-09-06T09:10:06.992" v="370"/>
          <ac:picMkLst>
            <pc:docMk/>
            <pc:sldMk cId="271519219" sldId="342"/>
            <ac:picMk id="7" creationId="{0680F2C4-4A74-B76A-BB3F-36E74059ED4A}"/>
          </ac:picMkLst>
        </pc:picChg>
        <pc:picChg chg="mod">
          <ac:chgData name="Георгий Филатов" userId="4d04850807d9e2ae" providerId="LiveId" clId="{BF16866E-1124-44EA-BBB3-96282BEED1CD}" dt="2022-09-06T09:10:06.992" v="370"/>
          <ac:picMkLst>
            <pc:docMk/>
            <pc:sldMk cId="271519219" sldId="342"/>
            <ac:picMk id="13" creationId="{95DA15CE-3A5D-F986-17C0-372B9909718C}"/>
          </ac:picMkLst>
        </pc:picChg>
        <pc:cxnChg chg="mod">
          <ac:chgData name="Георгий Филатов" userId="4d04850807d9e2ae" providerId="LiveId" clId="{BF16866E-1124-44EA-BBB3-96282BEED1CD}" dt="2022-09-06T09:10:06.992" v="370"/>
          <ac:cxnSpMkLst>
            <pc:docMk/>
            <pc:sldMk cId="271519219" sldId="342"/>
            <ac:cxnSpMk id="9" creationId="{D0244F5A-0CB1-8210-91F3-1F1EA9524F91}"/>
          </ac:cxnSpMkLst>
        </pc:cxnChg>
        <pc:cxnChg chg="add del mod">
          <ac:chgData name="Георгий Филатов" userId="4d04850807d9e2ae" providerId="LiveId" clId="{BF16866E-1124-44EA-BBB3-96282BEED1CD}" dt="2022-09-06T09:10:43.556" v="375" actId="478"/>
          <ac:cxnSpMkLst>
            <pc:docMk/>
            <pc:sldMk cId="271519219" sldId="342"/>
            <ac:cxnSpMk id="15" creationId="{A2175AFB-B70C-9C52-A782-F367CADCF004}"/>
          </ac:cxnSpMkLst>
        </pc:cxnChg>
      </pc:sldChg>
      <pc:sldChg chg="addSp delSp modSp new mod">
        <pc:chgData name="Георгий Филатов" userId="4d04850807d9e2ae" providerId="LiveId" clId="{BF16866E-1124-44EA-BBB3-96282BEED1CD}" dt="2022-09-06T09:19:54.340" v="402" actId="1076"/>
        <pc:sldMkLst>
          <pc:docMk/>
          <pc:sldMk cId="4270776894" sldId="343"/>
        </pc:sldMkLst>
        <pc:spChg chg="del">
          <ac:chgData name="Георгий Филатов" userId="4d04850807d9e2ae" providerId="LiveId" clId="{BF16866E-1124-44EA-BBB3-96282BEED1CD}" dt="2022-09-06T09:11:55.112" v="392" actId="478"/>
          <ac:spMkLst>
            <pc:docMk/>
            <pc:sldMk cId="4270776894" sldId="343"/>
            <ac:spMk id="2" creationId="{588EF540-6D33-6E43-4B3A-4BAF2FC50369}"/>
          </ac:spMkLst>
        </pc:spChg>
        <pc:spChg chg="del">
          <ac:chgData name="Георгий Филатов" userId="4d04850807d9e2ae" providerId="LiveId" clId="{BF16866E-1124-44EA-BBB3-96282BEED1CD}" dt="2022-09-06T09:11:54.457" v="391" actId="478"/>
          <ac:spMkLst>
            <pc:docMk/>
            <pc:sldMk cId="4270776894" sldId="343"/>
            <ac:spMk id="3" creationId="{F2B6EB80-A9CB-C02F-0024-2E5E349EE1F4}"/>
          </ac:spMkLst>
        </pc:spChg>
        <pc:spChg chg="add mod">
          <ac:chgData name="Георгий Филатов" userId="4d04850807d9e2ae" providerId="LiveId" clId="{BF16866E-1124-44EA-BBB3-96282BEED1CD}" dt="2022-09-06T09:19:20.661" v="396" actId="1076"/>
          <ac:spMkLst>
            <pc:docMk/>
            <pc:sldMk cId="4270776894" sldId="343"/>
            <ac:spMk id="6" creationId="{F3699FB2-422E-94BD-0A0A-B36625F91D74}"/>
          </ac:spMkLst>
        </pc:spChg>
        <pc:spChg chg="add mod">
          <ac:chgData name="Георгий Филатов" userId="4d04850807d9e2ae" providerId="LiveId" clId="{BF16866E-1124-44EA-BBB3-96282BEED1CD}" dt="2022-09-06T09:19:54.340" v="402" actId="1076"/>
          <ac:spMkLst>
            <pc:docMk/>
            <pc:sldMk cId="4270776894" sldId="343"/>
            <ac:spMk id="8" creationId="{F6CC1A0D-8176-E25E-92AB-59B98C4743CC}"/>
          </ac:spMkLst>
        </pc:spChg>
        <pc:spChg chg="mod">
          <ac:chgData name="Георгий Филатов" userId="4d04850807d9e2ae" providerId="LiveId" clId="{BF16866E-1124-44EA-BBB3-96282BEED1CD}" dt="2022-09-06T09:19:41.386" v="400"/>
          <ac:spMkLst>
            <pc:docMk/>
            <pc:sldMk cId="4270776894" sldId="343"/>
            <ac:spMk id="11" creationId="{DD71ACBC-CE2E-AEA3-68A5-A571583452F9}"/>
          </ac:spMkLst>
        </pc:spChg>
        <pc:spChg chg="mod">
          <ac:chgData name="Георгий Филатов" userId="4d04850807d9e2ae" providerId="LiveId" clId="{BF16866E-1124-44EA-BBB3-96282BEED1CD}" dt="2022-09-06T09:19:41.386" v="400"/>
          <ac:spMkLst>
            <pc:docMk/>
            <pc:sldMk cId="4270776894" sldId="343"/>
            <ac:spMk id="14" creationId="{A2799BB6-5ADE-19D6-2AA9-2FA8CC0D420B}"/>
          </ac:spMkLst>
        </pc:spChg>
        <pc:spChg chg="mod">
          <ac:chgData name="Георгий Филатов" userId="4d04850807d9e2ae" providerId="LiveId" clId="{BF16866E-1124-44EA-BBB3-96282BEED1CD}" dt="2022-09-06T09:19:41.386" v="400"/>
          <ac:spMkLst>
            <pc:docMk/>
            <pc:sldMk cId="4270776894" sldId="343"/>
            <ac:spMk id="16" creationId="{B2BC74F8-9582-8F4B-B6BF-BD380295BC90}"/>
          </ac:spMkLst>
        </pc:spChg>
        <pc:spChg chg="mod">
          <ac:chgData name="Георгий Филатов" userId="4d04850807d9e2ae" providerId="LiveId" clId="{BF16866E-1124-44EA-BBB3-96282BEED1CD}" dt="2022-09-06T09:19:41.386" v="400"/>
          <ac:spMkLst>
            <pc:docMk/>
            <pc:sldMk cId="4270776894" sldId="343"/>
            <ac:spMk id="18" creationId="{927D4739-623B-C507-FBAE-F2126EB24316}"/>
          </ac:spMkLst>
        </pc:spChg>
        <pc:spChg chg="mod">
          <ac:chgData name="Георгий Филатов" userId="4d04850807d9e2ae" providerId="LiveId" clId="{BF16866E-1124-44EA-BBB3-96282BEED1CD}" dt="2022-09-06T09:19:41.386" v="400"/>
          <ac:spMkLst>
            <pc:docMk/>
            <pc:sldMk cId="4270776894" sldId="343"/>
            <ac:spMk id="20" creationId="{DFCD19BA-397A-6B7B-9B61-E92E472592F4}"/>
          </ac:spMkLst>
        </pc:spChg>
        <pc:grpChg chg="add mod">
          <ac:chgData name="Георгий Филатов" userId="4d04850807d9e2ae" providerId="LiveId" clId="{BF16866E-1124-44EA-BBB3-96282BEED1CD}" dt="2022-09-06T09:19:54.340" v="402" actId="1076"/>
          <ac:grpSpMkLst>
            <pc:docMk/>
            <pc:sldMk cId="4270776894" sldId="343"/>
            <ac:grpSpMk id="9" creationId="{4BFE8009-FF26-5A14-D57A-1AEE6B7EF470}"/>
          </ac:grpSpMkLst>
        </pc:grpChg>
        <pc:grpChg chg="mod">
          <ac:chgData name="Георгий Филатов" userId="4d04850807d9e2ae" providerId="LiveId" clId="{BF16866E-1124-44EA-BBB3-96282BEED1CD}" dt="2022-09-06T09:19:41.386" v="400"/>
          <ac:grpSpMkLst>
            <pc:docMk/>
            <pc:sldMk cId="4270776894" sldId="343"/>
            <ac:grpSpMk id="10" creationId="{EBCCFA84-026B-7512-E85E-5BF07D865552}"/>
          </ac:grpSpMkLst>
        </pc:grpChg>
        <pc:picChg chg="add mod">
          <ac:chgData name="Георгий Филатов" userId="4d04850807d9e2ae" providerId="LiveId" clId="{BF16866E-1124-44EA-BBB3-96282BEED1CD}" dt="2022-09-06T09:19:30.829" v="399" actId="14100"/>
          <ac:picMkLst>
            <pc:docMk/>
            <pc:sldMk cId="4270776894" sldId="343"/>
            <ac:picMk id="7" creationId="{E58EA517-A76E-8202-F9E1-5ACFBE2C8103}"/>
          </ac:picMkLst>
        </pc:picChg>
        <pc:picChg chg="mod">
          <ac:chgData name="Георгий Филатов" userId="4d04850807d9e2ae" providerId="LiveId" clId="{BF16866E-1124-44EA-BBB3-96282BEED1CD}" dt="2022-09-06T09:19:41.386" v="400"/>
          <ac:picMkLst>
            <pc:docMk/>
            <pc:sldMk cId="4270776894" sldId="343"/>
            <ac:picMk id="12" creationId="{51BA79D2-F528-461D-D4E8-24508AAC0E2F}"/>
          </ac:picMkLst>
        </pc:picChg>
        <pc:cxnChg chg="mod">
          <ac:chgData name="Георгий Филатов" userId="4d04850807d9e2ae" providerId="LiveId" clId="{BF16866E-1124-44EA-BBB3-96282BEED1CD}" dt="2022-09-06T09:19:41.386" v="400"/>
          <ac:cxnSpMkLst>
            <pc:docMk/>
            <pc:sldMk cId="4270776894" sldId="343"/>
            <ac:cxnSpMk id="13" creationId="{8379EC9D-4271-8843-FDCF-3B12B6E3B31E}"/>
          </ac:cxnSpMkLst>
        </pc:cxnChg>
        <pc:cxnChg chg="mod">
          <ac:chgData name="Георгий Филатов" userId="4d04850807d9e2ae" providerId="LiveId" clId="{BF16866E-1124-44EA-BBB3-96282BEED1CD}" dt="2022-09-06T09:19:41.386" v="400"/>
          <ac:cxnSpMkLst>
            <pc:docMk/>
            <pc:sldMk cId="4270776894" sldId="343"/>
            <ac:cxnSpMk id="15" creationId="{8B693C87-F232-0E4A-CAA2-33771C90C3C0}"/>
          </ac:cxnSpMkLst>
        </pc:cxnChg>
        <pc:cxnChg chg="mod">
          <ac:chgData name="Георгий Филатов" userId="4d04850807d9e2ae" providerId="LiveId" clId="{BF16866E-1124-44EA-BBB3-96282BEED1CD}" dt="2022-09-06T09:19:41.386" v="400"/>
          <ac:cxnSpMkLst>
            <pc:docMk/>
            <pc:sldMk cId="4270776894" sldId="343"/>
            <ac:cxnSpMk id="17" creationId="{E9B1CEEE-891D-2A9E-ECA6-53FE74CDEB44}"/>
          </ac:cxnSpMkLst>
        </pc:cxnChg>
        <pc:cxnChg chg="mod">
          <ac:chgData name="Георгий Филатов" userId="4d04850807d9e2ae" providerId="LiveId" clId="{BF16866E-1124-44EA-BBB3-96282BEED1CD}" dt="2022-09-06T09:19:41.386" v="400"/>
          <ac:cxnSpMkLst>
            <pc:docMk/>
            <pc:sldMk cId="4270776894" sldId="343"/>
            <ac:cxnSpMk id="19" creationId="{07EC01CA-AE47-738B-BF21-E74902662D06}"/>
          </ac:cxnSpMkLst>
        </pc:cxnChg>
      </pc:sldChg>
      <pc:sldChg chg="addSp delSp modSp new mod">
        <pc:chgData name="Георгий Филатов" userId="4d04850807d9e2ae" providerId="LiveId" clId="{BF16866E-1124-44EA-BBB3-96282BEED1CD}" dt="2022-09-06T09:21:33.285" v="411" actId="1076"/>
        <pc:sldMkLst>
          <pc:docMk/>
          <pc:sldMk cId="3954816915" sldId="344"/>
        </pc:sldMkLst>
        <pc:spChg chg="del">
          <ac:chgData name="Георгий Филатов" userId="4d04850807d9e2ae" providerId="LiveId" clId="{BF16866E-1124-44EA-BBB3-96282BEED1CD}" dt="2022-09-06T09:20:04.797" v="404" actId="478"/>
          <ac:spMkLst>
            <pc:docMk/>
            <pc:sldMk cId="3954816915" sldId="344"/>
            <ac:spMk id="2" creationId="{4D1B209D-1E74-1CBA-CF3F-1F8F212CF64B}"/>
          </ac:spMkLst>
        </pc:spChg>
        <pc:spChg chg="del">
          <ac:chgData name="Георгий Филатов" userId="4d04850807d9e2ae" providerId="LiveId" clId="{BF16866E-1124-44EA-BBB3-96282BEED1CD}" dt="2022-09-06T09:20:05.396" v="405" actId="478"/>
          <ac:spMkLst>
            <pc:docMk/>
            <pc:sldMk cId="3954816915" sldId="344"/>
            <ac:spMk id="3" creationId="{317DB508-0DF7-926D-281A-C9DA389269DB}"/>
          </ac:spMkLst>
        </pc:spChg>
        <pc:spChg chg="mod">
          <ac:chgData name="Георгий Филатов" userId="4d04850807d9e2ae" providerId="LiveId" clId="{BF16866E-1124-44EA-BBB3-96282BEED1CD}" dt="2022-09-06T09:21:14.964" v="406"/>
          <ac:spMkLst>
            <pc:docMk/>
            <pc:sldMk cId="3954816915" sldId="344"/>
            <ac:spMk id="7" creationId="{C9AD4A2F-6D30-3E0D-1566-475A2E2AC563}"/>
          </ac:spMkLst>
        </pc:spChg>
        <pc:spChg chg="mod">
          <ac:chgData name="Георгий Филатов" userId="4d04850807d9e2ae" providerId="LiveId" clId="{BF16866E-1124-44EA-BBB3-96282BEED1CD}" dt="2022-09-06T09:21:14.964" v="406"/>
          <ac:spMkLst>
            <pc:docMk/>
            <pc:sldMk cId="3954816915" sldId="344"/>
            <ac:spMk id="8" creationId="{DEEC8CD1-B9D6-0C1A-95AB-C98E39D0B7C0}"/>
          </ac:spMkLst>
        </pc:spChg>
        <pc:spChg chg="mod">
          <ac:chgData name="Георгий Филатов" userId="4d04850807d9e2ae" providerId="LiveId" clId="{BF16866E-1124-44EA-BBB3-96282BEED1CD}" dt="2022-09-06T09:21:14.964" v="406"/>
          <ac:spMkLst>
            <pc:docMk/>
            <pc:sldMk cId="3954816915" sldId="344"/>
            <ac:spMk id="9" creationId="{B695F2F8-814D-D83C-61AE-5526EA17B7CF}"/>
          </ac:spMkLst>
        </pc:spChg>
        <pc:spChg chg="mod">
          <ac:chgData name="Георгий Филатов" userId="4d04850807d9e2ae" providerId="LiveId" clId="{BF16866E-1124-44EA-BBB3-96282BEED1CD}" dt="2022-09-06T09:21:14.964" v="406"/>
          <ac:spMkLst>
            <pc:docMk/>
            <pc:sldMk cId="3954816915" sldId="344"/>
            <ac:spMk id="11" creationId="{9E8BA747-0F73-701D-2092-DA155E762E59}"/>
          </ac:spMkLst>
        </pc:spChg>
        <pc:spChg chg="mod">
          <ac:chgData name="Георгий Филатов" userId="4d04850807d9e2ae" providerId="LiveId" clId="{BF16866E-1124-44EA-BBB3-96282BEED1CD}" dt="2022-09-06T09:21:14.964" v="406"/>
          <ac:spMkLst>
            <pc:docMk/>
            <pc:sldMk cId="3954816915" sldId="344"/>
            <ac:spMk id="12" creationId="{1144C175-DE29-668F-5F13-5C090A2A3D90}"/>
          </ac:spMkLst>
        </pc:spChg>
        <pc:spChg chg="add mod">
          <ac:chgData name="Георгий Филатов" userId="4d04850807d9e2ae" providerId="LiveId" clId="{BF16866E-1124-44EA-BBB3-96282BEED1CD}" dt="2022-09-06T09:21:22.764" v="408" actId="1076"/>
          <ac:spMkLst>
            <pc:docMk/>
            <pc:sldMk cId="3954816915" sldId="344"/>
            <ac:spMk id="13" creationId="{AAE75B31-1741-E084-9E3F-02E1F869ABD8}"/>
          </ac:spMkLst>
        </pc:spChg>
        <pc:spChg chg="add mod">
          <ac:chgData name="Георгий Филатов" userId="4d04850807d9e2ae" providerId="LiveId" clId="{BF16866E-1124-44EA-BBB3-96282BEED1CD}" dt="2022-09-06T09:21:22.764" v="408" actId="1076"/>
          <ac:spMkLst>
            <pc:docMk/>
            <pc:sldMk cId="3954816915" sldId="344"/>
            <ac:spMk id="15" creationId="{BAABC45A-886D-607E-1498-0A4AF0AE2A59}"/>
          </ac:spMkLst>
        </pc:spChg>
        <pc:spChg chg="add mod">
          <ac:chgData name="Георгий Филатов" userId="4d04850807d9e2ae" providerId="LiveId" clId="{BF16866E-1124-44EA-BBB3-96282BEED1CD}" dt="2022-09-06T09:21:22.764" v="408" actId="1076"/>
          <ac:spMkLst>
            <pc:docMk/>
            <pc:sldMk cId="3954816915" sldId="344"/>
            <ac:spMk id="16" creationId="{0A3AF33A-CCD2-E96A-3E28-757313EE9E23}"/>
          </ac:spMkLst>
        </pc:spChg>
        <pc:spChg chg="add mod">
          <ac:chgData name="Георгий Филатов" userId="4d04850807d9e2ae" providerId="LiveId" clId="{BF16866E-1124-44EA-BBB3-96282BEED1CD}" dt="2022-09-06T09:21:22.764" v="408" actId="1076"/>
          <ac:spMkLst>
            <pc:docMk/>
            <pc:sldMk cId="3954816915" sldId="344"/>
            <ac:spMk id="17" creationId="{7D180E93-C37D-5FC6-1E7C-7B5095EB2662}"/>
          </ac:spMkLst>
        </pc:spChg>
        <pc:spChg chg="add mod">
          <ac:chgData name="Георгий Филатов" userId="4d04850807d9e2ae" providerId="LiveId" clId="{BF16866E-1124-44EA-BBB3-96282BEED1CD}" dt="2022-09-06T09:21:33.285" v="411" actId="1076"/>
          <ac:spMkLst>
            <pc:docMk/>
            <pc:sldMk cId="3954816915" sldId="344"/>
            <ac:spMk id="19" creationId="{B9324E53-D6A8-8B59-7467-84BFBF753E5B}"/>
          </ac:spMkLst>
        </pc:spChg>
        <pc:grpChg chg="add mod">
          <ac:chgData name="Георгий Филатов" userId="4d04850807d9e2ae" providerId="LiveId" clId="{BF16866E-1124-44EA-BBB3-96282BEED1CD}" dt="2022-09-06T09:21:22.764" v="408" actId="1076"/>
          <ac:grpSpMkLst>
            <pc:docMk/>
            <pc:sldMk cId="3954816915" sldId="344"/>
            <ac:grpSpMk id="5" creationId="{359A4C68-0DC9-756F-AB7E-76F0128FFCE9}"/>
          </ac:grpSpMkLst>
        </pc:grpChg>
        <pc:picChg chg="mod">
          <ac:chgData name="Георгий Филатов" userId="4d04850807d9e2ae" providerId="LiveId" clId="{BF16866E-1124-44EA-BBB3-96282BEED1CD}" dt="2022-09-06T09:21:14.964" v="406"/>
          <ac:picMkLst>
            <pc:docMk/>
            <pc:sldMk cId="3954816915" sldId="344"/>
            <ac:picMk id="6" creationId="{ACC968F9-7356-AFAE-92D8-A09DEB36FD3F}"/>
          </ac:picMkLst>
        </pc:picChg>
        <pc:picChg chg="add mod">
          <ac:chgData name="Георгий Филатов" userId="4d04850807d9e2ae" providerId="LiveId" clId="{BF16866E-1124-44EA-BBB3-96282BEED1CD}" dt="2022-09-06T09:21:22.764" v="408" actId="1076"/>
          <ac:picMkLst>
            <pc:docMk/>
            <pc:sldMk cId="3954816915" sldId="344"/>
            <ac:picMk id="14" creationId="{93A13271-C8E4-45CF-DA46-6F6D479CBB98}"/>
          </ac:picMkLst>
        </pc:picChg>
        <pc:cxnChg chg="mod">
          <ac:chgData name="Георгий Филатов" userId="4d04850807d9e2ae" providerId="LiveId" clId="{BF16866E-1124-44EA-BBB3-96282BEED1CD}" dt="2022-09-06T09:21:14.964" v="406"/>
          <ac:cxnSpMkLst>
            <pc:docMk/>
            <pc:sldMk cId="3954816915" sldId="344"/>
            <ac:cxnSpMk id="10" creationId="{06B2D0D0-0A7A-C23D-B437-453CB2B22329}"/>
          </ac:cxnSpMkLst>
        </pc:cxnChg>
      </pc:sldChg>
      <pc:sldChg chg="addSp delSp modSp new add del mod">
        <pc:chgData name="Георгий Филатов" userId="4d04850807d9e2ae" providerId="LiveId" clId="{BF16866E-1124-44EA-BBB3-96282BEED1CD}" dt="2022-09-06T09:26:51.357" v="464" actId="1076"/>
        <pc:sldMkLst>
          <pc:docMk/>
          <pc:sldMk cId="3712587927" sldId="345"/>
        </pc:sldMkLst>
        <pc:spChg chg="del">
          <ac:chgData name="Георгий Филатов" userId="4d04850807d9e2ae" providerId="LiveId" clId="{BF16866E-1124-44EA-BBB3-96282BEED1CD}" dt="2022-09-06T09:21:46.677" v="414" actId="478"/>
          <ac:spMkLst>
            <pc:docMk/>
            <pc:sldMk cId="3712587927" sldId="345"/>
            <ac:spMk id="2" creationId="{725D1B72-125A-B19F-00E7-A02267AB85B0}"/>
          </ac:spMkLst>
        </pc:spChg>
        <pc:spChg chg="del">
          <ac:chgData name="Георгий Филатов" userId="4d04850807d9e2ae" providerId="LiveId" clId="{BF16866E-1124-44EA-BBB3-96282BEED1CD}" dt="2022-09-06T09:21:46.015" v="413" actId="478"/>
          <ac:spMkLst>
            <pc:docMk/>
            <pc:sldMk cId="3712587927" sldId="345"/>
            <ac:spMk id="3" creationId="{3C7C0644-AB70-11B3-2963-0C27F7539B98}"/>
          </ac:spMkLst>
        </pc:spChg>
        <pc:spChg chg="add mod">
          <ac:chgData name="Георгий Филатов" userId="4d04850807d9e2ae" providerId="LiveId" clId="{BF16866E-1124-44EA-BBB3-96282BEED1CD}" dt="2022-09-06T09:24:53.117" v="438" actId="1076"/>
          <ac:spMkLst>
            <pc:docMk/>
            <pc:sldMk cId="3712587927" sldId="345"/>
            <ac:spMk id="6" creationId="{598E4D87-4844-B27A-DCFE-FC0D982E2314}"/>
          </ac:spMkLst>
        </pc:spChg>
        <pc:graphicFrameChg chg="add mod">
          <ac:chgData name="Георгий Филатов" userId="4d04850807d9e2ae" providerId="LiveId" clId="{BF16866E-1124-44EA-BBB3-96282BEED1CD}" dt="2022-09-06T09:26:51.357" v="464" actId="1076"/>
          <ac:graphicFrameMkLst>
            <pc:docMk/>
            <pc:sldMk cId="3712587927" sldId="345"/>
            <ac:graphicFrameMk id="11" creationId="{187E8F0B-A5C6-12C2-8669-B4B646E4A793}"/>
          </ac:graphicFrameMkLst>
        </pc:graphicFrameChg>
        <pc:picChg chg="add del mod">
          <ac:chgData name="Георгий Филатов" userId="4d04850807d9e2ae" providerId="LiveId" clId="{BF16866E-1124-44EA-BBB3-96282BEED1CD}" dt="2022-09-06T09:26:48.029" v="462" actId="21"/>
          <ac:picMkLst>
            <pc:docMk/>
            <pc:sldMk cId="3712587927" sldId="345"/>
            <ac:picMk id="7" creationId="{CC557706-0463-A365-FD36-D85710F7A870}"/>
          </ac:picMkLst>
        </pc:picChg>
        <pc:picChg chg="add mod">
          <ac:chgData name="Георгий Филатов" userId="4d04850807d9e2ae" providerId="LiveId" clId="{BF16866E-1124-44EA-BBB3-96282BEED1CD}" dt="2022-09-06T09:26:49.118" v="463" actId="1076"/>
          <ac:picMkLst>
            <pc:docMk/>
            <pc:sldMk cId="3712587927" sldId="345"/>
            <ac:picMk id="9" creationId="{3E3C13BA-58C9-CA18-07A2-BE6A44733B51}"/>
          </ac:picMkLst>
        </pc:picChg>
      </pc:sldChg>
      <pc:sldChg chg="addSp delSp modSp new mod">
        <pc:chgData name="Георгий Филатов" userId="4d04850807d9e2ae" providerId="LiveId" clId="{BF16866E-1124-44EA-BBB3-96282BEED1CD}" dt="2022-09-06T09:22:47.093" v="423" actId="1076"/>
        <pc:sldMkLst>
          <pc:docMk/>
          <pc:sldMk cId="3815037601" sldId="346"/>
        </pc:sldMkLst>
        <pc:spChg chg="del">
          <ac:chgData name="Георгий Филатов" userId="4d04850807d9e2ae" providerId="LiveId" clId="{BF16866E-1124-44EA-BBB3-96282BEED1CD}" dt="2022-09-06T09:22:26.685" v="418" actId="478"/>
          <ac:spMkLst>
            <pc:docMk/>
            <pc:sldMk cId="3815037601" sldId="346"/>
            <ac:spMk id="2" creationId="{BA64AE36-25F6-04D4-DF6B-0420756589D7}"/>
          </ac:spMkLst>
        </pc:spChg>
        <pc:spChg chg="del">
          <ac:chgData name="Георгий Филатов" userId="4d04850807d9e2ae" providerId="LiveId" clId="{BF16866E-1124-44EA-BBB3-96282BEED1CD}" dt="2022-09-06T09:22:26.685" v="418" actId="478"/>
          <ac:spMkLst>
            <pc:docMk/>
            <pc:sldMk cId="3815037601" sldId="346"/>
            <ac:spMk id="3" creationId="{736A17FE-FFDC-4CFA-6E18-C499C79717B1}"/>
          </ac:spMkLst>
        </pc:spChg>
        <pc:spChg chg="add del mod">
          <ac:chgData name="Георгий Филатов" userId="4d04850807d9e2ae" providerId="LiveId" clId="{BF16866E-1124-44EA-BBB3-96282BEED1CD}" dt="2022-09-06T09:22:35.702" v="420" actId="21"/>
          <ac:spMkLst>
            <pc:docMk/>
            <pc:sldMk cId="3815037601" sldId="346"/>
            <ac:spMk id="5" creationId="{2B3C444E-4F94-E4C9-E82A-73287C3D7773}"/>
          </ac:spMkLst>
        </pc:spChg>
        <pc:spChg chg="mod">
          <ac:chgData name="Георгий Филатов" userId="4d04850807d9e2ae" providerId="LiveId" clId="{BF16866E-1124-44EA-BBB3-96282BEED1CD}" dt="2022-09-06T09:22:27.724" v="419"/>
          <ac:spMkLst>
            <pc:docMk/>
            <pc:sldMk cId="3815037601" sldId="346"/>
            <ac:spMk id="8" creationId="{A771556B-0627-64BD-CDE8-715DCAE6C80F}"/>
          </ac:spMkLst>
        </pc:spChg>
        <pc:spChg chg="mod">
          <ac:chgData name="Георгий Филатов" userId="4d04850807d9e2ae" providerId="LiveId" clId="{BF16866E-1124-44EA-BBB3-96282BEED1CD}" dt="2022-09-06T09:22:27.724" v="419"/>
          <ac:spMkLst>
            <pc:docMk/>
            <pc:sldMk cId="3815037601" sldId="346"/>
            <ac:spMk id="11" creationId="{3C646997-072D-2236-D404-BCB0170AB720}"/>
          </ac:spMkLst>
        </pc:spChg>
        <pc:spChg chg="add del mod">
          <ac:chgData name="Георгий Филатов" userId="4d04850807d9e2ae" providerId="LiveId" clId="{BF16866E-1124-44EA-BBB3-96282BEED1CD}" dt="2022-09-06T09:22:35.702" v="420" actId="21"/>
          <ac:spMkLst>
            <pc:docMk/>
            <pc:sldMk cId="3815037601" sldId="346"/>
            <ac:spMk id="12" creationId="{E22BF842-39BD-9F03-60EC-D557A875DB66}"/>
          </ac:spMkLst>
        </pc:spChg>
        <pc:spChg chg="add mod">
          <ac:chgData name="Георгий Филатов" userId="4d04850807d9e2ae" providerId="LiveId" clId="{BF16866E-1124-44EA-BBB3-96282BEED1CD}" dt="2022-09-06T09:22:47.093" v="423" actId="1076"/>
          <ac:spMkLst>
            <pc:docMk/>
            <pc:sldMk cId="3815037601" sldId="346"/>
            <ac:spMk id="13" creationId="{99F50333-D0FE-2A8B-7348-26127AB98381}"/>
          </ac:spMkLst>
        </pc:spChg>
        <pc:spChg chg="mod">
          <ac:chgData name="Георгий Филатов" userId="4d04850807d9e2ae" providerId="LiveId" clId="{BF16866E-1124-44EA-BBB3-96282BEED1CD}" dt="2022-09-06T09:22:38.010" v="421"/>
          <ac:spMkLst>
            <pc:docMk/>
            <pc:sldMk cId="3815037601" sldId="346"/>
            <ac:spMk id="16" creationId="{16240407-9329-AB95-D004-14B6292B8F3B}"/>
          </ac:spMkLst>
        </pc:spChg>
        <pc:spChg chg="mod">
          <ac:chgData name="Георгий Филатов" userId="4d04850807d9e2ae" providerId="LiveId" clId="{BF16866E-1124-44EA-BBB3-96282BEED1CD}" dt="2022-09-06T09:22:38.010" v="421"/>
          <ac:spMkLst>
            <pc:docMk/>
            <pc:sldMk cId="3815037601" sldId="346"/>
            <ac:spMk id="19" creationId="{C01E99CC-66C1-FDD6-00D5-E2617ECAEC4C}"/>
          </ac:spMkLst>
        </pc:spChg>
        <pc:spChg chg="add mod">
          <ac:chgData name="Георгий Филатов" userId="4d04850807d9e2ae" providerId="LiveId" clId="{BF16866E-1124-44EA-BBB3-96282BEED1CD}" dt="2022-09-06T09:22:47.093" v="423" actId="1076"/>
          <ac:spMkLst>
            <pc:docMk/>
            <pc:sldMk cId="3815037601" sldId="346"/>
            <ac:spMk id="20" creationId="{4844984E-633B-F1A6-ABB7-AD03846F20A0}"/>
          </ac:spMkLst>
        </pc:spChg>
        <pc:grpChg chg="add del mod">
          <ac:chgData name="Георгий Филатов" userId="4d04850807d9e2ae" providerId="LiveId" clId="{BF16866E-1124-44EA-BBB3-96282BEED1CD}" dt="2022-09-06T09:22:35.702" v="420" actId="21"/>
          <ac:grpSpMkLst>
            <pc:docMk/>
            <pc:sldMk cId="3815037601" sldId="346"/>
            <ac:grpSpMk id="6" creationId="{B8C7BA44-1396-E8F9-B7AC-8AC3092A5708}"/>
          </ac:grpSpMkLst>
        </pc:grpChg>
        <pc:grpChg chg="add del mod">
          <ac:chgData name="Георгий Филатов" userId="4d04850807d9e2ae" providerId="LiveId" clId="{BF16866E-1124-44EA-BBB3-96282BEED1CD}" dt="2022-09-06T09:22:35.702" v="420" actId="21"/>
          <ac:grpSpMkLst>
            <pc:docMk/>
            <pc:sldMk cId="3815037601" sldId="346"/>
            <ac:grpSpMk id="9" creationId="{B3E6F679-301E-A49E-E84B-3F7401B2AE87}"/>
          </ac:grpSpMkLst>
        </pc:grpChg>
        <pc:grpChg chg="add mod">
          <ac:chgData name="Георгий Филатов" userId="4d04850807d9e2ae" providerId="LiveId" clId="{BF16866E-1124-44EA-BBB3-96282BEED1CD}" dt="2022-09-06T09:22:47.093" v="423" actId="1076"/>
          <ac:grpSpMkLst>
            <pc:docMk/>
            <pc:sldMk cId="3815037601" sldId="346"/>
            <ac:grpSpMk id="14" creationId="{4C0821C3-E675-42BF-7F02-8F3F7C2E770E}"/>
          </ac:grpSpMkLst>
        </pc:grpChg>
        <pc:grpChg chg="add mod">
          <ac:chgData name="Георгий Филатов" userId="4d04850807d9e2ae" providerId="LiveId" clId="{BF16866E-1124-44EA-BBB3-96282BEED1CD}" dt="2022-09-06T09:22:47.093" v="423" actId="1076"/>
          <ac:grpSpMkLst>
            <pc:docMk/>
            <pc:sldMk cId="3815037601" sldId="346"/>
            <ac:grpSpMk id="17" creationId="{32A40BD0-48E9-0F29-DBE1-7B5E59935128}"/>
          </ac:grpSpMkLst>
        </pc:grpChg>
        <pc:picChg chg="mod">
          <ac:chgData name="Георгий Филатов" userId="4d04850807d9e2ae" providerId="LiveId" clId="{BF16866E-1124-44EA-BBB3-96282BEED1CD}" dt="2022-09-06T09:22:27.724" v="419"/>
          <ac:picMkLst>
            <pc:docMk/>
            <pc:sldMk cId="3815037601" sldId="346"/>
            <ac:picMk id="7" creationId="{4D94E319-B55B-4755-A929-927BAC5546D3}"/>
          </ac:picMkLst>
        </pc:picChg>
        <pc:picChg chg="mod">
          <ac:chgData name="Георгий Филатов" userId="4d04850807d9e2ae" providerId="LiveId" clId="{BF16866E-1124-44EA-BBB3-96282BEED1CD}" dt="2022-09-06T09:22:27.724" v="419"/>
          <ac:picMkLst>
            <pc:docMk/>
            <pc:sldMk cId="3815037601" sldId="346"/>
            <ac:picMk id="10" creationId="{04B122E1-E382-EF5E-2EBA-A82DBE5E22F7}"/>
          </ac:picMkLst>
        </pc:picChg>
        <pc:picChg chg="mod">
          <ac:chgData name="Георгий Филатов" userId="4d04850807d9e2ae" providerId="LiveId" clId="{BF16866E-1124-44EA-BBB3-96282BEED1CD}" dt="2022-09-06T09:22:38.010" v="421"/>
          <ac:picMkLst>
            <pc:docMk/>
            <pc:sldMk cId="3815037601" sldId="346"/>
            <ac:picMk id="15" creationId="{DA6E37DF-8114-5442-48D6-A6F9C80F82CD}"/>
          </ac:picMkLst>
        </pc:picChg>
        <pc:picChg chg="mod">
          <ac:chgData name="Георгий Филатов" userId="4d04850807d9e2ae" providerId="LiveId" clId="{BF16866E-1124-44EA-BBB3-96282BEED1CD}" dt="2022-09-06T09:22:38.010" v="421"/>
          <ac:picMkLst>
            <pc:docMk/>
            <pc:sldMk cId="3815037601" sldId="346"/>
            <ac:picMk id="18" creationId="{0B8EF878-9D3C-8226-9E85-2E3037BA9EC8}"/>
          </ac:picMkLst>
        </pc:picChg>
      </pc:sldChg>
      <pc:sldChg chg="addSp delSp modSp new mod">
        <pc:chgData name="Георгий Филатов" userId="4d04850807d9e2ae" providerId="LiveId" clId="{BF16866E-1124-44EA-BBB3-96282BEED1CD}" dt="2022-09-06T09:24:18.436" v="436" actId="1076"/>
        <pc:sldMkLst>
          <pc:docMk/>
          <pc:sldMk cId="571509299" sldId="347"/>
        </pc:sldMkLst>
        <pc:spChg chg="del">
          <ac:chgData name="Георгий Филатов" userId="4d04850807d9e2ae" providerId="LiveId" clId="{BF16866E-1124-44EA-BBB3-96282BEED1CD}" dt="2022-09-06T09:22:58.582" v="426" actId="478"/>
          <ac:spMkLst>
            <pc:docMk/>
            <pc:sldMk cId="571509299" sldId="347"/>
            <ac:spMk id="2" creationId="{D2B071D9-DD49-986D-A802-598C75CC3530}"/>
          </ac:spMkLst>
        </pc:spChg>
        <pc:spChg chg="del">
          <ac:chgData name="Георгий Филатов" userId="4d04850807d9e2ae" providerId="LiveId" clId="{BF16866E-1124-44EA-BBB3-96282BEED1CD}" dt="2022-09-06T09:22:59.228" v="427" actId="478"/>
          <ac:spMkLst>
            <pc:docMk/>
            <pc:sldMk cId="571509299" sldId="347"/>
            <ac:spMk id="3" creationId="{2A5590C0-1ACB-5BD0-E307-C7066E38A7B0}"/>
          </ac:spMkLst>
        </pc:spChg>
        <pc:spChg chg="add del mod">
          <ac:chgData name="Георгий Филатов" userId="4d04850807d9e2ae" providerId="LiveId" clId="{BF16866E-1124-44EA-BBB3-96282BEED1CD}" dt="2022-09-06T09:24:05.085" v="430" actId="478"/>
          <ac:spMkLst>
            <pc:docMk/>
            <pc:sldMk cId="571509299" sldId="347"/>
            <ac:spMk id="6" creationId="{44DF98CC-7BE3-6941-BD73-7199CDB8942F}"/>
          </ac:spMkLst>
        </pc:spChg>
        <pc:spChg chg="add mod">
          <ac:chgData name="Георгий Филатов" userId="4d04850807d9e2ae" providerId="LiveId" clId="{BF16866E-1124-44EA-BBB3-96282BEED1CD}" dt="2022-09-06T09:24:18.436" v="436" actId="1076"/>
          <ac:spMkLst>
            <pc:docMk/>
            <pc:sldMk cId="571509299" sldId="347"/>
            <ac:spMk id="8" creationId="{65834B5F-B071-B5CF-149C-6E9999A34556}"/>
          </ac:spMkLst>
        </pc:spChg>
      </pc:sldChg>
      <pc:sldChg chg="new del">
        <pc:chgData name="Георгий Филатов" userId="4d04850807d9e2ae" providerId="LiveId" clId="{BF16866E-1124-44EA-BBB3-96282BEED1CD}" dt="2022-09-06T09:25:53.730" v="448" actId="2696"/>
        <pc:sldMkLst>
          <pc:docMk/>
          <pc:sldMk cId="2152686761" sldId="348"/>
        </pc:sldMkLst>
      </pc:sldChg>
      <pc:sldChg chg="addSp delSp modSp add mod">
        <pc:chgData name="Георгий Филатов" userId="4d04850807d9e2ae" providerId="LiveId" clId="{BF16866E-1124-44EA-BBB3-96282BEED1CD}" dt="2022-09-06T09:27:16.028" v="469" actId="1076"/>
        <pc:sldMkLst>
          <pc:docMk/>
          <pc:sldMk cId="4276751113" sldId="348"/>
        </pc:sldMkLst>
        <pc:graphicFrameChg chg="add mod">
          <ac:chgData name="Георгий Филатов" userId="4d04850807d9e2ae" providerId="LiveId" clId="{BF16866E-1124-44EA-BBB3-96282BEED1CD}" dt="2022-09-06T09:27:14.581" v="468" actId="1076"/>
          <ac:graphicFrameMkLst>
            <pc:docMk/>
            <pc:sldMk cId="4276751113" sldId="348"/>
            <ac:graphicFrameMk id="5" creationId="{64B957C0-9078-A294-78EE-B344AE8CE41B}"/>
          </ac:graphicFrameMkLst>
        </pc:graphicFrameChg>
        <pc:graphicFrameChg chg="del mod">
          <ac:chgData name="Георгий Филатов" userId="4d04850807d9e2ae" providerId="LiveId" clId="{BF16866E-1124-44EA-BBB3-96282BEED1CD}" dt="2022-09-06T09:26:42.184" v="459" actId="478"/>
          <ac:graphicFrameMkLst>
            <pc:docMk/>
            <pc:sldMk cId="4276751113" sldId="348"/>
            <ac:graphicFrameMk id="11" creationId="{187E8F0B-A5C6-12C2-8669-B4B646E4A793}"/>
          </ac:graphicFrameMkLst>
        </pc:graphicFrameChg>
        <pc:picChg chg="add mod">
          <ac:chgData name="Георгий Филатов" userId="4d04850807d9e2ae" providerId="LiveId" clId="{BF16866E-1124-44EA-BBB3-96282BEED1CD}" dt="2022-09-06T09:27:16.028" v="469" actId="1076"/>
          <ac:picMkLst>
            <pc:docMk/>
            <pc:sldMk cId="4276751113" sldId="348"/>
            <ac:picMk id="3" creationId="{99C7F75E-EE5F-7126-D2B2-A94CFD2F9F16}"/>
          </ac:picMkLst>
        </pc:picChg>
        <pc:picChg chg="del mod">
          <ac:chgData name="Георгий Филатов" userId="4d04850807d9e2ae" providerId="LiveId" clId="{BF16866E-1124-44EA-BBB3-96282BEED1CD}" dt="2022-09-06T09:26:54.928" v="466" actId="478"/>
          <ac:picMkLst>
            <pc:docMk/>
            <pc:sldMk cId="4276751113" sldId="348"/>
            <ac:picMk id="7" creationId="{CC557706-0463-A365-FD36-D85710F7A870}"/>
          </ac:picMkLst>
        </pc:picChg>
        <pc:picChg chg="del mod">
          <ac:chgData name="Георгий Филатов" userId="4d04850807d9e2ae" providerId="LiveId" clId="{BF16866E-1124-44EA-BBB3-96282BEED1CD}" dt="2022-09-06T09:26:42.877" v="460" actId="478"/>
          <ac:picMkLst>
            <pc:docMk/>
            <pc:sldMk cId="4276751113" sldId="348"/>
            <ac:picMk id="9" creationId="{3E3C13BA-58C9-CA18-07A2-BE6A44733B51}"/>
          </ac:picMkLst>
        </pc:picChg>
      </pc:sldChg>
      <pc:sldChg chg="new del">
        <pc:chgData name="Георгий Филатов" userId="4d04850807d9e2ae" providerId="LiveId" clId="{BF16866E-1124-44EA-BBB3-96282BEED1CD}" dt="2022-09-06T09:26:29.849" v="456" actId="47"/>
        <pc:sldMkLst>
          <pc:docMk/>
          <pc:sldMk cId="2610258889" sldId="349"/>
        </pc:sldMkLst>
      </pc:sldChg>
    </pc:docChg>
  </pc:docChgLst>
  <pc:docChgLst>
    <pc:chgData name="Георгий Филатов" userId="4d04850807d9e2ae" providerId="LiveId" clId="{232C08B8-F95D-40A7-A305-29A49D8E0DFB}"/>
    <pc:docChg chg="undo redo custSel addSld delSld modSld sldOrd">
      <pc:chgData name="Георгий Филатов" userId="4d04850807d9e2ae" providerId="LiveId" clId="{232C08B8-F95D-40A7-A305-29A49D8E0DFB}" dt="2022-09-04T14:53:08.632" v="2153" actId="1076"/>
      <pc:docMkLst>
        <pc:docMk/>
      </pc:docMkLst>
      <pc:sldChg chg="addSp delSp modSp new mod ord">
        <pc:chgData name="Георгий Филатов" userId="4d04850807d9e2ae" providerId="LiveId" clId="{232C08B8-F95D-40A7-A305-29A49D8E0DFB}" dt="2022-09-04T14:10:33.511" v="2023"/>
        <pc:sldMkLst>
          <pc:docMk/>
          <pc:sldMk cId="7726627" sldId="256"/>
        </pc:sldMkLst>
        <pc:spChg chg="del">
          <ac:chgData name="Георгий Филатов" userId="4d04850807d9e2ae" providerId="LiveId" clId="{232C08B8-F95D-40A7-A305-29A49D8E0DFB}" dt="2022-08-30T09:08:24.658" v="1" actId="478"/>
          <ac:spMkLst>
            <pc:docMk/>
            <pc:sldMk cId="7726627" sldId="256"/>
            <ac:spMk id="2" creationId="{6E0913AF-0ADB-FA9C-FBFB-ED654362F4A4}"/>
          </ac:spMkLst>
        </pc:spChg>
        <pc:spChg chg="add del mod">
          <ac:chgData name="Георгий Филатов" userId="4d04850807d9e2ae" providerId="LiveId" clId="{232C08B8-F95D-40A7-A305-29A49D8E0DFB}" dt="2022-08-30T09:58:08.976" v="332" actId="21"/>
          <ac:spMkLst>
            <pc:docMk/>
            <pc:sldMk cId="7726627" sldId="256"/>
            <ac:spMk id="3" creationId="{60CC8970-BE4D-451C-13A0-86EAF71937A2}"/>
          </ac:spMkLst>
        </pc:spChg>
        <pc:spChg chg="del">
          <ac:chgData name="Георгий Филатов" userId="4d04850807d9e2ae" providerId="LiveId" clId="{232C08B8-F95D-40A7-A305-29A49D8E0DFB}" dt="2022-08-30T09:08:25.898" v="2" actId="478"/>
          <ac:spMkLst>
            <pc:docMk/>
            <pc:sldMk cId="7726627" sldId="256"/>
            <ac:spMk id="3" creationId="{C873E0AF-61AE-B2A4-542F-AB1C4A5CEFEA}"/>
          </ac:spMkLst>
        </pc:spChg>
        <pc:spChg chg="add mod">
          <ac:chgData name="Георгий Филатов" userId="4d04850807d9e2ae" providerId="LiveId" clId="{232C08B8-F95D-40A7-A305-29A49D8E0DFB}" dt="2022-08-30T09:36:00.466" v="317" actId="1076"/>
          <ac:spMkLst>
            <pc:docMk/>
            <pc:sldMk cId="7726627" sldId="256"/>
            <ac:spMk id="4" creationId="{250888B8-0DDA-A4FB-B08F-FFB4C90642F1}"/>
          </ac:spMkLst>
        </pc:spChg>
        <pc:spChg chg="add mod">
          <ac:chgData name="Георгий Филатов" userId="4d04850807d9e2ae" providerId="LiveId" clId="{232C08B8-F95D-40A7-A305-29A49D8E0DFB}" dt="2022-08-30T09:28:15.116" v="186" actId="692"/>
          <ac:spMkLst>
            <pc:docMk/>
            <pc:sldMk cId="7726627" sldId="256"/>
            <ac:spMk id="10" creationId="{62DC4DA3-4347-EBB4-03CF-DE004B0285A3}"/>
          </ac:spMkLst>
        </pc:spChg>
        <pc:spChg chg="add mod">
          <ac:chgData name="Георгий Филатов" userId="4d04850807d9e2ae" providerId="LiveId" clId="{232C08B8-F95D-40A7-A305-29A49D8E0DFB}" dt="2022-08-30T09:35:02.322" v="311" actId="1076"/>
          <ac:spMkLst>
            <pc:docMk/>
            <pc:sldMk cId="7726627" sldId="256"/>
            <ac:spMk id="11" creationId="{284E43D7-71A1-717B-47BF-8FE481617870}"/>
          </ac:spMkLst>
        </pc:spChg>
        <pc:spChg chg="add mod">
          <ac:chgData name="Георгий Филатов" userId="4d04850807d9e2ae" providerId="LiveId" clId="{232C08B8-F95D-40A7-A305-29A49D8E0DFB}" dt="2022-08-30T09:33:41.634" v="287" actId="14100"/>
          <ac:spMkLst>
            <pc:docMk/>
            <pc:sldMk cId="7726627" sldId="256"/>
            <ac:spMk id="34" creationId="{332EEC99-9D52-5680-87C7-E4AAB4E5A149}"/>
          </ac:spMkLst>
        </pc:spChg>
        <pc:picChg chg="add mod">
          <ac:chgData name="Георгий Филатов" userId="4d04850807d9e2ae" providerId="LiveId" clId="{232C08B8-F95D-40A7-A305-29A49D8E0DFB}" dt="2022-08-30T09:34:59.432" v="310" actId="1076"/>
          <ac:picMkLst>
            <pc:docMk/>
            <pc:sldMk cId="7726627" sldId="256"/>
            <ac:picMk id="1026" creationId="{54FCBFFC-5B56-BECB-9D3F-7AA0421F74E6}"/>
          </ac:picMkLst>
        </pc:picChg>
        <pc:cxnChg chg="add mod">
          <ac:chgData name="Георгий Филатов" userId="4d04850807d9e2ae" providerId="LiveId" clId="{232C08B8-F95D-40A7-A305-29A49D8E0DFB}" dt="2022-08-30T09:36:32.483" v="324" actId="692"/>
          <ac:cxnSpMkLst>
            <pc:docMk/>
            <pc:sldMk cId="7726627" sldId="256"/>
            <ac:cxnSpMk id="6" creationId="{33E10317-AB26-58EB-716E-2E8176C265E6}"/>
          </ac:cxnSpMkLst>
        </pc:cxnChg>
        <pc:cxnChg chg="add mod">
          <ac:chgData name="Георгий Филатов" userId="4d04850807d9e2ae" providerId="LiveId" clId="{232C08B8-F95D-40A7-A305-29A49D8E0DFB}" dt="2022-08-30T09:36:11.178" v="321" actId="14100"/>
          <ac:cxnSpMkLst>
            <pc:docMk/>
            <pc:sldMk cId="7726627" sldId="256"/>
            <ac:cxnSpMk id="12" creationId="{0BFD3814-557E-826A-F1DB-CFC00A4CA8A6}"/>
          </ac:cxnSpMkLst>
        </pc:cxnChg>
      </pc:sldChg>
      <pc:sldChg chg="addSp delSp modSp new mod ord">
        <pc:chgData name="Георгий Филатов" userId="4d04850807d9e2ae" providerId="LiveId" clId="{232C08B8-F95D-40A7-A305-29A49D8E0DFB}" dt="2022-08-30T10:24:30.865" v="461" actId="1076"/>
        <pc:sldMkLst>
          <pc:docMk/>
          <pc:sldMk cId="4023454975" sldId="257"/>
        </pc:sldMkLst>
        <pc:spChg chg="del">
          <ac:chgData name="Георгий Филатов" userId="4d04850807d9e2ae" providerId="LiveId" clId="{232C08B8-F95D-40A7-A305-29A49D8E0DFB}" dt="2022-08-30T09:37:01.452" v="325" actId="478"/>
          <ac:spMkLst>
            <pc:docMk/>
            <pc:sldMk cId="4023454975" sldId="257"/>
            <ac:spMk id="2" creationId="{22862F9D-88FF-99D6-450B-F0B46B1C6BF8}"/>
          </ac:spMkLst>
        </pc:spChg>
        <pc:spChg chg="add mod">
          <ac:chgData name="Георгий Филатов" userId="4d04850807d9e2ae" providerId="LiveId" clId="{232C08B8-F95D-40A7-A305-29A49D8E0DFB}" dt="2022-08-30T10:02:01.348" v="384" actId="14100"/>
          <ac:spMkLst>
            <pc:docMk/>
            <pc:sldMk cId="4023454975" sldId="257"/>
            <ac:spMk id="2" creationId="{DBDF6072-7A7F-44AD-9D04-52A3B5FF8BB1}"/>
          </ac:spMkLst>
        </pc:spChg>
        <pc:spChg chg="del">
          <ac:chgData name="Георгий Филатов" userId="4d04850807d9e2ae" providerId="LiveId" clId="{232C08B8-F95D-40A7-A305-29A49D8E0DFB}" dt="2022-08-30T09:37:03.971" v="326" actId="478"/>
          <ac:spMkLst>
            <pc:docMk/>
            <pc:sldMk cId="4023454975" sldId="257"/>
            <ac:spMk id="3" creationId="{8D8FC60C-5059-8D72-C5A8-1507860CE764}"/>
          </ac:spMkLst>
        </pc:spChg>
        <pc:spChg chg="add mod">
          <ac:chgData name="Георгий Филатов" userId="4d04850807d9e2ae" providerId="LiveId" clId="{232C08B8-F95D-40A7-A305-29A49D8E0DFB}" dt="2022-08-30T10:24:30.865" v="461" actId="1076"/>
          <ac:spMkLst>
            <pc:docMk/>
            <pc:sldMk cId="4023454975" sldId="257"/>
            <ac:spMk id="6" creationId="{AEF362D0-004F-62B3-65FE-189D06470762}"/>
          </ac:spMkLst>
        </pc:spChg>
        <pc:spChg chg="add del mod">
          <ac:chgData name="Георгий Филатов" userId="4d04850807d9e2ae" providerId="LiveId" clId="{232C08B8-F95D-40A7-A305-29A49D8E0DFB}" dt="2022-08-30T10:03:26.221" v="397" actId="478"/>
          <ac:spMkLst>
            <pc:docMk/>
            <pc:sldMk cId="4023454975" sldId="257"/>
            <ac:spMk id="8" creationId="{7191B9BE-AA21-59FE-C50E-39E5D4938C09}"/>
          </ac:spMkLst>
        </pc:spChg>
        <pc:spChg chg="add mod">
          <ac:chgData name="Георгий Филатов" userId="4d04850807d9e2ae" providerId="LiveId" clId="{232C08B8-F95D-40A7-A305-29A49D8E0DFB}" dt="2022-08-30T10:23:32.591" v="449" actId="13926"/>
          <ac:spMkLst>
            <pc:docMk/>
            <pc:sldMk cId="4023454975" sldId="257"/>
            <ac:spMk id="10" creationId="{A49744EF-6986-A882-4421-86D382171D44}"/>
          </ac:spMkLst>
        </pc:spChg>
        <pc:graphicFrameChg chg="add mod modGraphic">
          <ac:chgData name="Георгий Филатов" userId="4d04850807d9e2ae" providerId="LiveId" clId="{232C08B8-F95D-40A7-A305-29A49D8E0DFB}" dt="2022-08-30T10:01:41.715" v="376" actId="1076"/>
          <ac:graphicFrameMkLst>
            <pc:docMk/>
            <pc:sldMk cId="4023454975" sldId="257"/>
            <ac:graphicFrameMk id="3" creationId="{B53A2DA2-AB91-5225-2B86-A03D5D4FB7A3}"/>
          </ac:graphicFrameMkLst>
        </pc:graphicFrameChg>
      </pc:sldChg>
      <pc:sldChg chg="addSp delSp modSp new mod">
        <pc:chgData name="Георгий Филатов" userId="4d04850807d9e2ae" providerId="LiveId" clId="{232C08B8-F95D-40A7-A305-29A49D8E0DFB}" dt="2022-09-04T14:08:23.137" v="2005" actId="478"/>
        <pc:sldMkLst>
          <pc:docMk/>
          <pc:sldMk cId="2721533762" sldId="258"/>
        </pc:sldMkLst>
        <pc:spChg chg="del">
          <ac:chgData name="Георгий Филатов" userId="4d04850807d9e2ae" providerId="LiveId" clId="{232C08B8-F95D-40A7-A305-29A49D8E0DFB}" dt="2022-08-30T10:25:03.189" v="463" actId="478"/>
          <ac:spMkLst>
            <pc:docMk/>
            <pc:sldMk cId="2721533762" sldId="258"/>
            <ac:spMk id="2" creationId="{35614100-AAAD-FE82-3B48-FD4EB883675B}"/>
          </ac:spMkLst>
        </pc:spChg>
        <pc:spChg chg="del">
          <ac:chgData name="Георгий Филатов" userId="4d04850807d9e2ae" providerId="LiveId" clId="{232C08B8-F95D-40A7-A305-29A49D8E0DFB}" dt="2022-08-30T10:25:04.549" v="464" actId="478"/>
          <ac:spMkLst>
            <pc:docMk/>
            <pc:sldMk cId="2721533762" sldId="258"/>
            <ac:spMk id="3" creationId="{4DE1362F-88CF-A3F0-E645-F54896633014}"/>
          </ac:spMkLst>
        </pc:spChg>
        <pc:spChg chg="mod">
          <ac:chgData name="Георгий Филатов" userId="4d04850807d9e2ae" providerId="LiveId" clId="{232C08B8-F95D-40A7-A305-29A49D8E0DFB}" dt="2022-08-30T11:20:59.870" v="820" actId="1076"/>
          <ac:spMkLst>
            <pc:docMk/>
            <pc:sldMk cId="2721533762" sldId="258"/>
            <ac:spMk id="4" creationId="{81C7B6EC-25C0-C272-B25B-C2AE49C63829}"/>
          </ac:spMkLst>
        </pc:spChg>
        <pc:spChg chg="add del mod">
          <ac:chgData name="Георгий Филатов" userId="4d04850807d9e2ae" providerId="LiveId" clId="{232C08B8-F95D-40A7-A305-29A49D8E0DFB}" dt="2022-08-30T10:55:39.238" v="684"/>
          <ac:spMkLst>
            <pc:docMk/>
            <pc:sldMk cId="2721533762" sldId="258"/>
            <ac:spMk id="7" creationId="{60D02E28-1AF4-3483-F292-0DD0C69CA5A4}"/>
          </ac:spMkLst>
        </pc:spChg>
        <pc:spChg chg="add del mod">
          <ac:chgData name="Георгий Филатов" userId="4d04850807d9e2ae" providerId="LiveId" clId="{232C08B8-F95D-40A7-A305-29A49D8E0DFB}" dt="2022-08-30T11:14:25.553" v="753" actId="478"/>
          <ac:spMkLst>
            <pc:docMk/>
            <pc:sldMk cId="2721533762" sldId="258"/>
            <ac:spMk id="10" creationId="{D7F68CF2-4F5E-0E6B-09E4-16A5E4F871AF}"/>
          </ac:spMkLst>
        </pc:spChg>
        <pc:spChg chg="add del mod">
          <ac:chgData name="Георгий Филатов" userId="4d04850807d9e2ae" providerId="LiveId" clId="{232C08B8-F95D-40A7-A305-29A49D8E0DFB}" dt="2022-08-30T11:14:25.553" v="753" actId="478"/>
          <ac:spMkLst>
            <pc:docMk/>
            <pc:sldMk cId="2721533762" sldId="258"/>
            <ac:spMk id="11" creationId="{0769F8AF-71E5-DE16-7196-240B2EB2F69B}"/>
          </ac:spMkLst>
        </pc:spChg>
        <pc:spChg chg="add del mod">
          <ac:chgData name="Георгий Филатов" userId="4d04850807d9e2ae" providerId="LiveId" clId="{232C08B8-F95D-40A7-A305-29A49D8E0DFB}" dt="2022-08-30T11:14:25.553" v="753" actId="478"/>
          <ac:spMkLst>
            <pc:docMk/>
            <pc:sldMk cId="2721533762" sldId="258"/>
            <ac:spMk id="12" creationId="{67FE77F7-43D3-8140-320B-C52D8D633DA4}"/>
          </ac:spMkLst>
        </pc:spChg>
        <pc:spChg chg="add del mod">
          <ac:chgData name="Георгий Филатов" userId="4d04850807d9e2ae" providerId="LiveId" clId="{232C08B8-F95D-40A7-A305-29A49D8E0DFB}" dt="2022-08-30T11:14:25.553" v="753" actId="478"/>
          <ac:spMkLst>
            <pc:docMk/>
            <pc:sldMk cId="2721533762" sldId="258"/>
            <ac:spMk id="13" creationId="{D2DF3248-FD83-7C5E-9B79-367010ADCCE1}"/>
          </ac:spMkLst>
        </pc:spChg>
        <pc:spChg chg="add del mod">
          <ac:chgData name="Георгий Филатов" userId="4d04850807d9e2ae" providerId="LiveId" clId="{232C08B8-F95D-40A7-A305-29A49D8E0DFB}" dt="2022-08-30T11:14:25.553" v="753" actId="478"/>
          <ac:spMkLst>
            <pc:docMk/>
            <pc:sldMk cId="2721533762" sldId="258"/>
            <ac:spMk id="14" creationId="{BF45F5F2-5815-F53E-331E-C947734C92B2}"/>
          </ac:spMkLst>
        </pc:spChg>
        <pc:spChg chg="add del mod">
          <ac:chgData name="Георгий Филатов" userId="4d04850807d9e2ae" providerId="LiveId" clId="{232C08B8-F95D-40A7-A305-29A49D8E0DFB}" dt="2022-08-30T11:14:25.553" v="753" actId="478"/>
          <ac:spMkLst>
            <pc:docMk/>
            <pc:sldMk cId="2721533762" sldId="258"/>
            <ac:spMk id="15" creationId="{B4844164-903A-3B48-1F57-7F1B1744E083}"/>
          </ac:spMkLst>
        </pc:spChg>
        <pc:spChg chg="add del mod">
          <ac:chgData name="Георгий Филатов" userId="4d04850807d9e2ae" providerId="LiveId" clId="{232C08B8-F95D-40A7-A305-29A49D8E0DFB}" dt="2022-08-30T11:14:25.553" v="753" actId="478"/>
          <ac:spMkLst>
            <pc:docMk/>
            <pc:sldMk cId="2721533762" sldId="258"/>
            <ac:spMk id="16" creationId="{61F25511-5FFA-07BD-DA34-35F91E1DC416}"/>
          </ac:spMkLst>
        </pc:spChg>
        <pc:spChg chg="add del mod">
          <ac:chgData name="Георгий Филатов" userId="4d04850807d9e2ae" providerId="LiveId" clId="{232C08B8-F95D-40A7-A305-29A49D8E0DFB}" dt="2022-08-30T11:14:25.553" v="753" actId="478"/>
          <ac:spMkLst>
            <pc:docMk/>
            <pc:sldMk cId="2721533762" sldId="258"/>
            <ac:spMk id="17" creationId="{D0C88D9D-61E3-6767-29AD-049F611D36EB}"/>
          </ac:spMkLst>
        </pc:spChg>
        <pc:spChg chg="add del mod">
          <ac:chgData name="Георгий Филатов" userId="4d04850807d9e2ae" providerId="LiveId" clId="{232C08B8-F95D-40A7-A305-29A49D8E0DFB}" dt="2022-08-30T11:14:25.553" v="753" actId="478"/>
          <ac:spMkLst>
            <pc:docMk/>
            <pc:sldMk cId="2721533762" sldId="258"/>
            <ac:spMk id="18" creationId="{021A4A77-D87F-C7A9-8D24-D82FAA3456E8}"/>
          </ac:spMkLst>
        </pc:spChg>
        <pc:spChg chg="add del mod ord">
          <ac:chgData name="Георгий Филатов" userId="4d04850807d9e2ae" providerId="LiveId" clId="{232C08B8-F95D-40A7-A305-29A49D8E0DFB}" dt="2022-08-30T11:31:07.237" v="950" actId="1076"/>
          <ac:spMkLst>
            <pc:docMk/>
            <pc:sldMk cId="2721533762" sldId="258"/>
            <ac:spMk id="19" creationId="{15006690-4485-A20E-FB19-AAD70446118D}"/>
          </ac:spMkLst>
        </pc:spChg>
        <pc:spChg chg="add del mod">
          <ac:chgData name="Георгий Филатов" userId="4d04850807d9e2ae" providerId="LiveId" clId="{232C08B8-F95D-40A7-A305-29A49D8E0DFB}" dt="2022-08-30T11:14:25.553" v="753" actId="478"/>
          <ac:spMkLst>
            <pc:docMk/>
            <pc:sldMk cId="2721533762" sldId="258"/>
            <ac:spMk id="20" creationId="{DDC33895-B707-1883-19B8-BBD5DCC36772}"/>
          </ac:spMkLst>
        </pc:spChg>
        <pc:spChg chg="mod">
          <ac:chgData name="Георгий Филатов" userId="4d04850807d9e2ae" providerId="LiveId" clId="{232C08B8-F95D-40A7-A305-29A49D8E0DFB}" dt="2022-08-30T11:11:51.697" v="705"/>
          <ac:spMkLst>
            <pc:docMk/>
            <pc:sldMk cId="2721533762" sldId="258"/>
            <ac:spMk id="22" creationId="{BB4A64CA-EA91-F42F-F3F4-662E02CDB5E8}"/>
          </ac:spMkLst>
        </pc:spChg>
        <pc:spChg chg="mod">
          <ac:chgData name="Георгий Филатов" userId="4d04850807d9e2ae" providerId="LiveId" clId="{232C08B8-F95D-40A7-A305-29A49D8E0DFB}" dt="2022-08-30T11:11:51.697" v="705"/>
          <ac:spMkLst>
            <pc:docMk/>
            <pc:sldMk cId="2721533762" sldId="258"/>
            <ac:spMk id="23" creationId="{BA153DFA-5E5C-FCB6-C77D-5E30BE9E595F}"/>
          </ac:spMkLst>
        </pc:spChg>
        <pc:spChg chg="mod">
          <ac:chgData name="Георгий Филатов" userId="4d04850807d9e2ae" providerId="LiveId" clId="{232C08B8-F95D-40A7-A305-29A49D8E0DFB}" dt="2022-08-30T11:11:51.697" v="705"/>
          <ac:spMkLst>
            <pc:docMk/>
            <pc:sldMk cId="2721533762" sldId="258"/>
            <ac:spMk id="24" creationId="{C083A06B-7B77-BD9E-BF17-499A040BCF91}"/>
          </ac:spMkLst>
        </pc:spChg>
        <pc:spChg chg="mod">
          <ac:chgData name="Георгий Филатов" userId="4d04850807d9e2ae" providerId="LiveId" clId="{232C08B8-F95D-40A7-A305-29A49D8E0DFB}" dt="2022-08-30T11:11:51.697" v="705"/>
          <ac:spMkLst>
            <pc:docMk/>
            <pc:sldMk cId="2721533762" sldId="258"/>
            <ac:spMk id="25" creationId="{E77C8D92-C378-9B64-09E3-BF070AC4D40D}"/>
          </ac:spMkLst>
        </pc:spChg>
        <pc:spChg chg="add del mod">
          <ac:chgData name="Георгий Филатов" userId="4d04850807d9e2ae" providerId="LiveId" clId="{232C08B8-F95D-40A7-A305-29A49D8E0DFB}" dt="2022-08-30T11:12:00.084" v="707" actId="478"/>
          <ac:spMkLst>
            <pc:docMk/>
            <pc:sldMk cId="2721533762" sldId="258"/>
            <ac:spMk id="26" creationId="{1F61CF53-D832-C204-7142-B9A9B4E97750}"/>
          </ac:spMkLst>
        </pc:spChg>
        <pc:spChg chg="add del mod">
          <ac:chgData name="Георгий Филатов" userId="4d04850807d9e2ae" providerId="LiveId" clId="{232C08B8-F95D-40A7-A305-29A49D8E0DFB}" dt="2022-08-30T11:14:25.553" v="753" actId="478"/>
          <ac:spMkLst>
            <pc:docMk/>
            <pc:sldMk cId="2721533762" sldId="258"/>
            <ac:spMk id="30" creationId="{795C2A12-4AD1-ACEF-009A-48AF6305D941}"/>
          </ac:spMkLst>
        </pc:spChg>
        <pc:spChg chg="add del mod">
          <ac:chgData name="Георгий Филатов" userId="4d04850807d9e2ae" providerId="LiveId" clId="{232C08B8-F95D-40A7-A305-29A49D8E0DFB}" dt="2022-08-30T11:14:25.553" v="753" actId="478"/>
          <ac:spMkLst>
            <pc:docMk/>
            <pc:sldMk cId="2721533762" sldId="258"/>
            <ac:spMk id="31" creationId="{F0421881-19AC-382A-1267-A0AB3F94B55B}"/>
          </ac:spMkLst>
        </pc:spChg>
        <pc:spChg chg="add del mod">
          <ac:chgData name="Георгий Филатов" userId="4d04850807d9e2ae" providerId="LiveId" clId="{232C08B8-F95D-40A7-A305-29A49D8E0DFB}" dt="2022-08-30T11:14:25.553" v="753" actId="478"/>
          <ac:spMkLst>
            <pc:docMk/>
            <pc:sldMk cId="2721533762" sldId="258"/>
            <ac:spMk id="32" creationId="{5F79D251-ABD1-8426-FC81-F1C575A6A9C2}"/>
          </ac:spMkLst>
        </pc:spChg>
        <pc:spChg chg="mod">
          <ac:chgData name="Георгий Филатов" userId="4d04850807d9e2ae" providerId="LiveId" clId="{232C08B8-F95D-40A7-A305-29A49D8E0DFB}" dt="2022-08-30T11:11:51.697" v="705"/>
          <ac:spMkLst>
            <pc:docMk/>
            <pc:sldMk cId="2721533762" sldId="258"/>
            <ac:spMk id="34" creationId="{BB801F90-07C1-ED6D-2E28-AC08DDA9182F}"/>
          </ac:spMkLst>
        </pc:spChg>
        <pc:spChg chg="mod">
          <ac:chgData name="Георгий Филатов" userId="4d04850807d9e2ae" providerId="LiveId" clId="{232C08B8-F95D-40A7-A305-29A49D8E0DFB}" dt="2022-08-30T11:11:51.697" v="705"/>
          <ac:spMkLst>
            <pc:docMk/>
            <pc:sldMk cId="2721533762" sldId="258"/>
            <ac:spMk id="35" creationId="{5C11739B-ECB0-3D37-3ED6-DDCA07B722A7}"/>
          </ac:spMkLst>
        </pc:spChg>
        <pc:spChg chg="mod">
          <ac:chgData name="Георгий Филатов" userId="4d04850807d9e2ae" providerId="LiveId" clId="{232C08B8-F95D-40A7-A305-29A49D8E0DFB}" dt="2022-08-30T11:11:51.697" v="705"/>
          <ac:spMkLst>
            <pc:docMk/>
            <pc:sldMk cId="2721533762" sldId="258"/>
            <ac:spMk id="37" creationId="{C6DD0F89-CCBD-8436-B162-220D66BD79A1}"/>
          </ac:spMkLst>
        </pc:spChg>
        <pc:spChg chg="mod">
          <ac:chgData name="Георгий Филатов" userId="4d04850807d9e2ae" providerId="LiveId" clId="{232C08B8-F95D-40A7-A305-29A49D8E0DFB}" dt="2022-08-30T11:11:51.697" v="705"/>
          <ac:spMkLst>
            <pc:docMk/>
            <pc:sldMk cId="2721533762" sldId="258"/>
            <ac:spMk id="38" creationId="{6B2F0B42-9337-BC68-08CF-22155719E4DB}"/>
          </ac:spMkLst>
        </pc:spChg>
        <pc:spChg chg="add del mod">
          <ac:chgData name="Георгий Филатов" userId="4d04850807d9e2ae" providerId="LiveId" clId="{232C08B8-F95D-40A7-A305-29A49D8E0DFB}" dt="2022-08-30T11:14:25.553" v="753" actId="478"/>
          <ac:spMkLst>
            <pc:docMk/>
            <pc:sldMk cId="2721533762" sldId="258"/>
            <ac:spMk id="39" creationId="{5896A40D-85F1-9245-24BA-AE2EFAADCF93}"/>
          </ac:spMkLst>
        </pc:spChg>
        <pc:spChg chg="add del mod ord">
          <ac:chgData name="Георгий Филатов" userId="4d04850807d9e2ae" providerId="LiveId" clId="{232C08B8-F95D-40A7-A305-29A49D8E0DFB}" dt="2022-09-04T14:08:23.137" v="2005" actId="478"/>
          <ac:spMkLst>
            <pc:docMk/>
            <pc:sldMk cId="2721533762" sldId="258"/>
            <ac:spMk id="42" creationId="{E15D03C6-9A36-1F43-4CA7-7DBFC2414E26}"/>
          </ac:spMkLst>
        </pc:spChg>
        <pc:spChg chg="add del mod">
          <ac:chgData name="Георгий Филатов" userId="4d04850807d9e2ae" providerId="LiveId" clId="{232C08B8-F95D-40A7-A305-29A49D8E0DFB}" dt="2022-08-30T11:12:19.878" v="714" actId="478"/>
          <ac:spMkLst>
            <pc:docMk/>
            <pc:sldMk cId="2721533762" sldId="258"/>
            <ac:spMk id="43" creationId="{BD662B8A-AF72-683E-2E99-21EDAEAF5F05}"/>
          </ac:spMkLst>
        </pc:spChg>
        <pc:spChg chg="add mod">
          <ac:chgData name="Георгий Филатов" userId="4d04850807d9e2ae" providerId="LiveId" clId="{232C08B8-F95D-40A7-A305-29A49D8E0DFB}" dt="2022-08-30T11:11:56.775" v="706" actId="1076"/>
          <ac:spMkLst>
            <pc:docMk/>
            <pc:sldMk cId="2721533762" sldId="258"/>
            <ac:spMk id="44" creationId="{0FD5B1EA-27E8-449F-8251-A2E4518A214D}"/>
          </ac:spMkLst>
        </pc:spChg>
        <pc:grpChg chg="add del mod">
          <ac:chgData name="Георгий Филатов" userId="4d04850807d9e2ae" providerId="LiveId" clId="{232C08B8-F95D-40A7-A305-29A49D8E0DFB}" dt="2022-08-30T11:14:25.553" v="753" actId="478"/>
          <ac:grpSpMkLst>
            <pc:docMk/>
            <pc:sldMk cId="2721533762" sldId="258"/>
            <ac:grpSpMk id="21" creationId="{CC49A70A-9881-6A39-0D78-D142039AC472}"/>
          </ac:grpSpMkLst>
        </pc:grpChg>
        <pc:grpChg chg="add del mod">
          <ac:chgData name="Георгий Филатов" userId="4d04850807d9e2ae" providerId="LiveId" clId="{232C08B8-F95D-40A7-A305-29A49D8E0DFB}" dt="2022-08-30T11:12:04.135" v="708" actId="478"/>
          <ac:grpSpMkLst>
            <pc:docMk/>
            <pc:sldMk cId="2721533762" sldId="258"/>
            <ac:grpSpMk id="33" creationId="{E6FD8348-CA25-F9BB-0675-6EAA8D13E197}"/>
          </ac:grpSpMkLst>
        </pc:grpChg>
        <pc:grpChg chg="add del mod">
          <ac:chgData name="Георгий Филатов" userId="4d04850807d9e2ae" providerId="LiveId" clId="{232C08B8-F95D-40A7-A305-29A49D8E0DFB}" dt="2022-08-30T11:12:16.782" v="713" actId="478"/>
          <ac:grpSpMkLst>
            <pc:docMk/>
            <pc:sldMk cId="2721533762" sldId="258"/>
            <ac:grpSpMk id="36" creationId="{B0A9F37E-02F0-C4E2-B746-40586C513714}"/>
          </ac:grpSpMkLst>
        </pc:grpChg>
        <pc:graphicFrameChg chg="add mod modGraphic">
          <ac:chgData name="Георгий Филатов" userId="4d04850807d9e2ae" providerId="LiveId" clId="{232C08B8-F95D-40A7-A305-29A49D8E0DFB}" dt="2022-08-30T11:29:30.398" v="879" actId="2061"/>
          <ac:graphicFrameMkLst>
            <pc:docMk/>
            <pc:sldMk cId="2721533762" sldId="258"/>
            <ac:graphicFrameMk id="5" creationId="{47BEAE5B-D47E-BEBE-BC19-083D4D75A16D}"/>
          </ac:graphicFrameMkLst>
        </pc:graphicFrameChg>
        <pc:picChg chg="add del mod modCrop">
          <ac:chgData name="Георгий Филатов" userId="4d04850807d9e2ae" providerId="LiveId" clId="{232C08B8-F95D-40A7-A305-29A49D8E0DFB}" dt="2022-08-30T11:00:35.862" v="704" actId="478"/>
          <ac:picMkLst>
            <pc:docMk/>
            <pc:sldMk cId="2721533762" sldId="258"/>
            <ac:picMk id="8" creationId="{F1B3A853-DC11-AC1F-9B56-9A82E95113A0}"/>
          </ac:picMkLst>
        </pc:picChg>
        <pc:picChg chg="add del mod">
          <ac:chgData name="Георгий Филатов" userId="4d04850807d9e2ae" providerId="LiveId" clId="{232C08B8-F95D-40A7-A305-29A49D8E0DFB}" dt="2022-08-30T11:14:22.759" v="752" actId="478"/>
          <ac:picMkLst>
            <pc:docMk/>
            <pc:sldMk cId="2721533762" sldId="258"/>
            <ac:picMk id="9" creationId="{7E7A3711-D9DC-304E-46C9-8FBF602307F5}"/>
          </ac:picMkLst>
        </pc:picChg>
        <pc:picChg chg="add del mod modCrop">
          <ac:chgData name="Георгий Филатов" userId="4d04850807d9e2ae" providerId="LiveId" clId="{232C08B8-F95D-40A7-A305-29A49D8E0DFB}" dt="2022-08-30T11:14:07.190" v="751" actId="478"/>
          <ac:picMkLst>
            <pc:docMk/>
            <pc:sldMk cId="2721533762" sldId="258"/>
            <ac:picMk id="47" creationId="{1DB3C237-5ECC-84BC-FA39-BBA6280E03A8}"/>
          </ac:picMkLst>
        </pc:picChg>
        <pc:picChg chg="add mod">
          <ac:chgData name="Георгий Филатов" userId="4d04850807d9e2ae" providerId="LiveId" clId="{232C08B8-F95D-40A7-A305-29A49D8E0DFB}" dt="2022-08-30T11:31:01.535" v="949" actId="1035"/>
          <ac:picMkLst>
            <pc:docMk/>
            <pc:sldMk cId="2721533762" sldId="258"/>
            <ac:picMk id="49" creationId="{CB0A2B02-33B9-534B-E342-93AB319CEE7F}"/>
          </ac:picMkLst>
        </pc:picChg>
        <pc:picChg chg="add mod modCrop">
          <ac:chgData name="Георгий Филатов" userId="4d04850807d9e2ae" providerId="LiveId" clId="{232C08B8-F95D-40A7-A305-29A49D8E0DFB}" dt="2022-08-30T11:33:24.959" v="975" actId="732"/>
          <ac:picMkLst>
            <pc:docMk/>
            <pc:sldMk cId="2721533762" sldId="258"/>
            <ac:picMk id="54" creationId="{0BACDE1C-BD6D-4E4E-0E1D-12272AE4D621}"/>
          </ac:picMkLst>
        </pc:picChg>
        <pc:picChg chg="add mod ord">
          <ac:chgData name="Георгий Филатов" userId="4d04850807d9e2ae" providerId="LiveId" clId="{232C08B8-F95D-40A7-A305-29A49D8E0DFB}" dt="2022-08-30T11:26:14.117" v="851" actId="1076"/>
          <ac:picMkLst>
            <pc:docMk/>
            <pc:sldMk cId="2721533762" sldId="258"/>
            <ac:picMk id="65" creationId="{F080288F-E6C3-794A-2A11-4AB779713E80}"/>
          </ac:picMkLst>
        </pc:picChg>
        <pc:picChg chg="add mod modCrop">
          <ac:chgData name="Георгий Филатов" userId="4d04850807d9e2ae" providerId="LiveId" clId="{232C08B8-F95D-40A7-A305-29A49D8E0DFB}" dt="2022-08-30T11:26:48.709" v="860" actId="732"/>
          <ac:picMkLst>
            <pc:docMk/>
            <pc:sldMk cId="2721533762" sldId="258"/>
            <ac:picMk id="66" creationId="{6A18A55C-4553-907E-7CAE-7DBB577D7ED0}"/>
          </ac:picMkLst>
        </pc:picChg>
        <pc:picChg chg="add mod">
          <ac:chgData name="Георгий Филатов" userId="4d04850807d9e2ae" providerId="LiveId" clId="{232C08B8-F95D-40A7-A305-29A49D8E0DFB}" dt="2022-08-30T11:33:22.999" v="973" actId="14100"/>
          <ac:picMkLst>
            <pc:docMk/>
            <pc:sldMk cId="2721533762" sldId="258"/>
            <ac:picMk id="68" creationId="{73A5E023-827E-21B9-37F2-1D4D1C735364}"/>
          </ac:picMkLst>
        </pc:picChg>
        <pc:cxnChg chg="add del mod ord">
          <ac:chgData name="Георгий Филатов" userId="4d04850807d9e2ae" providerId="LiveId" clId="{232C08B8-F95D-40A7-A305-29A49D8E0DFB}" dt="2022-08-30T11:31:14.541" v="952" actId="14100"/>
          <ac:cxnSpMkLst>
            <pc:docMk/>
            <pc:sldMk cId="2721533762" sldId="258"/>
            <ac:cxnSpMk id="27" creationId="{404A79D8-3274-A250-9340-5AC1C799B835}"/>
          </ac:cxnSpMkLst>
        </pc:cxnChg>
        <pc:cxnChg chg="add del mod">
          <ac:chgData name="Георгий Филатов" userId="4d04850807d9e2ae" providerId="LiveId" clId="{232C08B8-F95D-40A7-A305-29A49D8E0DFB}" dt="2022-08-30T11:18:58.836" v="798" actId="478"/>
          <ac:cxnSpMkLst>
            <pc:docMk/>
            <pc:sldMk cId="2721533762" sldId="258"/>
            <ac:cxnSpMk id="28" creationId="{92CE57D7-7FD2-74FF-EB65-CF4BD46C19A1}"/>
          </ac:cxnSpMkLst>
        </pc:cxnChg>
        <pc:cxnChg chg="add del mod">
          <ac:chgData name="Георгий Филатов" userId="4d04850807d9e2ae" providerId="LiveId" clId="{232C08B8-F95D-40A7-A305-29A49D8E0DFB}" dt="2022-08-30T11:18:59.621" v="799" actId="478"/>
          <ac:cxnSpMkLst>
            <pc:docMk/>
            <pc:sldMk cId="2721533762" sldId="258"/>
            <ac:cxnSpMk id="29" creationId="{8E464020-F6AC-6D6A-E917-3B011D459D2D}"/>
          </ac:cxnSpMkLst>
        </pc:cxnChg>
        <pc:cxnChg chg="add del mod">
          <ac:chgData name="Георгий Филатов" userId="4d04850807d9e2ae" providerId="LiveId" clId="{232C08B8-F95D-40A7-A305-29A49D8E0DFB}" dt="2022-08-30T11:14:25.553" v="753" actId="478"/>
          <ac:cxnSpMkLst>
            <pc:docMk/>
            <pc:sldMk cId="2721533762" sldId="258"/>
            <ac:cxnSpMk id="40" creationId="{55343276-66D9-44D4-AF14-435D39CBDC40}"/>
          </ac:cxnSpMkLst>
        </pc:cxnChg>
        <pc:cxnChg chg="add del mod">
          <ac:chgData name="Георгий Филатов" userId="4d04850807d9e2ae" providerId="LiveId" clId="{232C08B8-F95D-40A7-A305-29A49D8E0DFB}" dt="2022-08-30T11:14:25.553" v="753" actId="478"/>
          <ac:cxnSpMkLst>
            <pc:docMk/>
            <pc:sldMk cId="2721533762" sldId="258"/>
            <ac:cxnSpMk id="41" creationId="{35CB168E-5554-2E18-43F8-333D99CE59B0}"/>
          </ac:cxnSpMkLst>
        </pc:cxnChg>
        <pc:cxnChg chg="add del mod">
          <ac:chgData name="Георгий Филатов" userId="4d04850807d9e2ae" providerId="LiveId" clId="{232C08B8-F95D-40A7-A305-29A49D8E0DFB}" dt="2022-08-30T11:25:19.766" v="842" actId="478"/>
          <ac:cxnSpMkLst>
            <pc:docMk/>
            <pc:sldMk cId="2721533762" sldId="258"/>
            <ac:cxnSpMk id="57" creationId="{15342D3D-6A2C-F56D-280B-329AD642873E}"/>
          </ac:cxnSpMkLst>
        </pc:cxnChg>
        <pc:cxnChg chg="add mod">
          <ac:chgData name="Георгий Филатов" userId="4d04850807d9e2ae" providerId="LiveId" clId="{232C08B8-F95D-40A7-A305-29A49D8E0DFB}" dt="2022-08-30T11:31:12.101" v="951" actId="14100"/>
          <ac:cxnSpMkLst>
            <pc:docMk/>
            <pc:sldMk cId="2721533762" sldId="258"/>
            <ac:cxnSpMk id="60" creationId="{38B14570-2F9B-EBC9-D08F-AB1713F22441}"/>
          </ac:cxnSpMkLst>
        </pc:cxnChg>
      </pc:sldChg>
      <pc:sldChg chg="addSp modSp add del mod ord">
        <pc:chgData name="Георгий Филатов" userId="4d04850807d9e2ae" providerId="LiveId" clId="{232C08B8-F95D-40A7-A305-29A49D8E0DFB}" dt="2022-09-04T14:22:24.101" v="2085" actId="47"/>
        <pc:sldMkLst>
          <pc:docMk/>
          <pc:sldMk cId="3505854802" sldId="259"/>
        </pc:sldMkLst>
        <pc:spChg chg="add mod">
          <ac:chgData name="Георгий Филатов" userId="4d04850807d9e2ae" providerId="LiveId" clId="{232C08B8-F95D-40A7-A305-29A49D8E0DFB}" dt="2022-09-01T15:18:21.464" v="994" actId="1076"/>
          <ac:spMkLst>
            <pc:docMk/>
            <pc:sldMk cId="3505854802" sldId="259"/>
            <ac:spMk id="2" creationId="{9D1F0D6C-9812-4D96-C99F-2C52401B4747}"/>
          </ac:spMkLst>
        </pc:spChg>
        <pc:spChg chg="add mod">
          <ac:chgData name="Георгий Филатов" userId="4d04850807d9e2ae" providerId="LiveId" clId="{232C08B8-F95D-40A7-A305-29A49D8E0DFB}" dt="2022-09-01T15:18:48.088" v="1002" actId="1038"/>
          <ac:spMkLst>
            <pc:docMk/>
            <pc:sldMk cId="3505854802" sldId="259"/>
            <ac:spMk id="5" creationId="{A90563BA-C7E1-74B7-31BB-66A1538B3B90}"/>
          </ac:spMkLst>
        </pc:spChg>
        <pc:spChg chg="add mod">
          <ac:chgData name="Георгий Филатов" userId="4d04850807d9e2ae" providerId="LiveId" clId="{232C08B8-F95D-40A7-A305-29A49D8E0DFB}" dt="2022-09-01T15:18:11.344" v="991" actId="1076"/>
          <ac:spMkLst>
            <pc:docMk/>
            <pc:sldMk cId="3505854802" sldId="259"/>
            <ac:spMk id="7" creationId="{F3D4B2C9-657F-2F6C-B59C-FD9582460C99}"/>
          </ac:spMkLst>
        </pc:spChg>
        <pc:spChg chg="add mod">
          <ac:chgData name="Георгий Филатов" userId="4d04850807d9e2ae" providerId="LiveId" clId="{232C08B8-F95D-40A7-A305-29A49D8E0DFB}" dt="2022-09-01T15:19:49.384" v="1007" actId="1076"/>
          <ac:spMkLst>
            <pc:docMk/>
            <pc:sldMk cId="3505854802" sldId="259"/>
            <ac:spMk id="9" creationId="{08F7588F-9C60-35D2-EA43-0EB18129B31C}"/>
          </ac:spMkLst>
        </pc:spChg>
        <pc:spChg chg="add mod">
          <ac:chgData name="Георгий Филатов" userId="4d04850807d9e2ae" providerId="LiveId" clId="{232C08B8-F95D-40A7-A305-29A49D8E0DFB}" dt="2022-09-01T15:19:13.001" v="1005" actId="1076"/>
          <ac:spMkLst>
            <pc:docMk/>
            <pc:sldMk cId="3505854802" sldId="259"/>
            <ac:spMk id="11" creationId="{84D869C5-E4A1-8A4D-B1DE-5DC67EFFD69C}"/>
          </ac:spMkLst>
        </pc:spChg>
        <pc:spChg chg="add mod">
          <ac:chgData name="Георгий Филатов" userId="4d04850807d9e2ae" providerId="LiveId" clId="{232C08B8-F95D-40A7-A305-29A49D8E0DFB}" dt="2022-09-01T15:19:13.001" v="1005" actId="1076"/>
          <ac:spMkLst>
            <pc:docMk/>
            <pc:sldMk cId="3505854802" sldId="259"/>
            <ac:spMk id="12" creationId="{44266463-84C7-CAD1-7B73-3421B5C8A64D}"/>
          </ac:spMkLst>
        </pc:spChg>
        <pc:spChg chg="add mod">
          <ac:chgData name="Георгий Филатов" userId="4d04850807d9e2ae" providerId="LiveId" clId="{232C08B8-F95D-40A7-A305-29A49D8E0DFB}" dt="2022-09-01T15:19:13.001" v="1005" actId="1076"/>
          <ac:spMkLst>
            <pc:docMk/>
            <pc:sldMk cId="3505854802" sldId="259"/>
            <ac:spMk id="14" creationId="{9B600535-6F28-C78B-4540-11BDC98ED522}"/>
          </ac:spMkLst>
        </pc:spChg>
        <pc:spChg chg="add mod">
          <ac:chgData name="Георгий Филатов" userId="4d04850807d9e2ae" providerId="LiveId" clId="{232C08B8-F95D-40A7-A305-29A49D8E0DFB}" dt="2022-09-01T15:19:13.001" v="1005" actId="1076"/>
          <ac:spMkLst>
            <pc:docMk/>
            <pc:sldMk cId="3505854802" sldId="259"/>
            <ac:spMk id="16" creationId="{B98C4C83-9063-2245-4BCD-930A1A0BF8F9}"/>
          </ac:spMkLst>
        </pc:spChg>
        <pc:spChg chg="add mod">
          <ac:chgData name="Георгий Филатов" userId="4d04850807d9e2ae" providerId="LiveId" clId="{232C08B8-F95D-40A7-A305-29A49D8E0DFB}" dt="2022-09-01T15:19:13.001" v="1005" actId="1076"/>
          <ac:spMkLst>
            <pc:docMk/>
            <pc:sldMk cId="3505854802" sldId="259"/>
            <ac:spMk id="17" creationId="{4E6D7A49-6DD1-75D1-44F2-8848AC867A33}"/>
          </ac:spMkLst>
        </pc:spChg>
        <pc:spChg chg="add mod">
          <ac:chgData name="Георгий Филатов" userId="4d04850807d9e2ae" providerId="LiveId" clId="{232C08B8-F95D-40A7-A305-29A49D8E0DFB}" dt="2022-09-01T15:19:13.001" v="1005" actId="1076"/>
          <ac:spMkLst>
            <pc:docMk/>
            <pc:sldMk cId="3505854802" sldId="259"/>
            <ac:spMk id="18" creationId="{663DD696-3FE5-BB64-E327-A1700DCB8B49}"/>
          </ac:spMkLst>
        </pc:spChg>
        <pc:spChg chg="add mod">
          <ac:chgData name="Георгий Филатов" userId="4d04850807d9e2ae" providerId="LiveId" clId="{232C08B8-F95D-40A7-A305-29A49D8E0DFB}" dt="2022-09-01T15:19:13.001" v="1005" actId="1076"/>
          <ac:spMkLst>
            <pc:docMk/>
            <pc:sldMk cId="3505854802" sldId="259"/>
            <ac:spMk id="20" creationId="{DF9F8061-9C31-9D9D-363C-5A737FA00114}"/>
          </ac:spMkLst>
        </pc:spChg>
        <pc:spChg chg="add mod">
          <ac:chgData name="Георгий Филатов" userId="4d04850807d9e2ae" providerId="LiveId" clId="{232C08B8-F95D-40A7-A305-29A49D8E0DFB}" dt="2022-09-01T15:19:13.001" v="1005" actId="1076"/>
          <ac:spMkLst>
            <pc:docMk/>
            <pc:sldMk cId="3505854802" sldId="259"/>
            <ac:spMk id="22" creationId="{B4FC74EE-3315-46CB-20D8-44F6560D758B}"/>
          </ac:spMkLst>
        </pc:spChg>
        <pc:spChg chg="add mod">
          <ac:chgData name="Георгий Филатов" userId="4d04850807d9e2ae" providerId="LiveId" clId="{232C08B8-F95D-40A7-A305-29A49D8E0DFB}" dt="2022-09-01T15:19:13.001" v="1005" actId="1076"/>
          <ac:spMkLst>
            <pc:docMk/>
            <pc:sldMk cId="3505854802" sldId="259"/>
            <ac:spMk id="23" creationId="{1D39A773-226F-604C-A404-64488ACE3ED8}"/>
          </ac:spMkLst>
        </pc:spChg>
        <pc:spChg chg="add mod">
          <ac:chgData name="Георгий Филатов" userId="4d04850807d9e2ae" providerId="LiveId" clId="{232C08B8-F95D-40A7-A305-29A49D8E0DFB}" dt="2022-09-01T15:19:13.001" v="1005" actId="1076"/>
          <ac:spMkLst>
            <pc:docMk/>
            <pc:sldMk cId="3505854802" sldId="259"/>
            <ac:spMk id="28" creationId="{07588B0E-E203-B271-5294-AF4649DA17D6}"/>
          </ac:spMkLst>
        </pc:spChg>
        <pc:spChg chg="add mod">
          <ac:chgData name="Георгий Филатов" userId="4d04850807d9e2ae" providerId="LiveId" clId="{232C08B8-F95D-40A7-A305-29A49D8E0DFB}" dt="2022-09-01T15:19:52.040" v="1008" actId="1076"/>
          <ac:spMkLst>
            <pc:docMk/>
            <pc:sldMk cId="3505854802" sldId="259"/>
            <ac:spMk id="31" creationId="{5E558706-7750-E857-5CCA-002C82DF33B5}"/>
          </ac:spMkLst>
        </pc:spChg>
        <pc:picChg chg="add mod">
          <ac:chgData name="Георгий Филатов" userId="4d04850807d9e2ae" providerId="LiveId" clId="{232C08B8-F95D-40A7-A305-29A49D8E0DFB}" dt="2022-09-01T15:19:40.464" v="1006" actId="1076"/>
          <ac:picMkLst>
            <pc:docMk/>
            <pc:sldMk cId="3505854802" sldId="259"/>
            <ac:picMk id="3" creationId="{C613473E-B664-E517-4EF9-712ED17809EB}"/>
          </ac:picMkLst>
        </pc:picChg>
        <pc:picChg chg="add mod">
          <ac:chgData name="Георгий Филатов" userId="4d04850807d9e2ae" providerId="LiveId" clId="{232C08B8-F95D-40A7-A305-29A49D8E0DFB}" dt="2022-09-01T15:19:13.001" v="1005" actId="1076"/>
          <ac:picMkLst>
            <pc:docMk/>
            <pc:sldMk cId="3505854802" sldId="259"/>
            <ac:picMk id="10" creationId="{27089CD2-4820-72F2-E8DE-7082D6BDE0AE}"/>
          </ac:picMkLst>
        </pc:picChg>
        <pc:cxnChg chg="add mod">
          <ac:chgData name="Георгий Филатов" userId="4d04850807d9e2ae" providerId="LiveId" clId="{232C08B8-F95D-40A7-A305-29A49D8E0DFB}" dt="2022-09-01T15:19:13.001" v="1005" actId="1076"/>
          <ac:cxnSpMkLst>
            <pc:docMk/>
            <pc:sldMk cId="3505854802" sldId="259"/>
            <ac:cxnSpMk id="13" creationId="{03968DEB-28EC-1FF7-AD9D-07CB13D5A828}"/>
          </ac:cxnSpMkLst>
        </pc:cxnChg>
        <pc:cxnChg chg="add mod">
          <ac:chgData name="Георгий Филатов" userId="4d04850807d9e2ae" providerId="LiveId" clId="{232C08B8-F95D-40A7-A305-29A49D8E0DFB}" dt="2022-09-01T15:19:13.001" v="1005" actId="1076"/>
          <ac:cxnSpMkLst>
            <pc:docMk/>
            <pc:sldMk cId="3505854802" sldId="259"/>
            <ac:cxnSpMk id="15" creationId="{9072DCC8-554E-1C40-35E8-7226DDBDDE18}"/>
          </ac:cxnSpMkLst>
        </pc:cxnChg>
        <pc:cxnChg chg="add mod">
          <ac:chgData name="Георгий Филатов" userId="4d04850807d9e2ae" providerId="LiveId" clId="{232C08B8-F95D-40A7-A305-29A49D8E0DFB}" dt="2022-09-01T15:19:13.001" v="1005" actId="1076"/>
          <ac:cxnSpMkLst>
            <pc:docMk/>
            <pc:sldMk cId="3505854802" sldId="259"/>
            <ac:cxnSpMk id="19" creationId="{21C49E6B-CCCC-FE36-A922-01A0DF1AAFB2}"/>
          </ac:cxnSpMkLst>
        </pc:cxnChg>
        <pc:cxnChg chg="add mod">
          <ac:chgData name="Георгий Филатов" userId="4d04850807d9e2ae" providerId="LiveId" clId="{232C08B8-F95D-40A7-A305-29A49D8E0DFB}" dt="2022-09-01T15:19:13.001" v="1005" actId="1076"/>
          <ac:cxnSpMkLst>
            <pc:docMk/>
            <pc:sldMk cId="3505854802" sldId="259"/>
            <ac:cxnSpMk id="21" creationId="{9BD35FE5-00A5-79B9-A8E4-5546182B45ED}"/>
          </ac:cxnSpMkLst>
        </pc:cxnChg>
        <pc:cxnChg chg="add mod">
          <ac:chgData name="Георгий Филатов" userId="4d04850807d9e2ae" providerId="LiveId" clId="{232C08B8-F95D-40A7-A305-29A49D8E0DFB}" dt="2022-09-01T15:19:13.001" v="1005" actId="1076"/>
          <ac:cxnSpMkLst>
            <pc:docMk/>
            <pc:sldMk cId="3505854802" sldId="259"/>
            <ac:cxnSpMk id="24" creationId="{DB869276-B376-04E8-E8E6-FCAA10104D2E}"/>
          </ac:cxnSpMkLst>
        </pc:cxnChg>
        <pc:cxnChg chg="add mod">
          <ac:chgData name="Георгий Филатов" userId="4d04850807d9e2ae" providerId="LiveId" clId="{232C08B8-F95D-40A7-A305-29A49D8E0DFB}" dt="2022-09-01T15:19:13.001" v="1005" actId="1076"/>
          <ac:cxnSpMkLst>
            <pc:docMk/>
            <pc:sldMk cId="3505854802" sldId="259"/>
            <ac:cxnSpMk id="25" creationId="{E85767B4-9EFD-9AFF-F1A8-C6DCF770B7C0}"/>
          </ac:cxnSpMkLst>
        </pc:cxnChg>
        <pc:cxnChg chg="add mod">
          <ac:chgData name="Георгий Филатов" userId="4d04850807d9e2ae" providerId="LiveId" clId="{232C08B8-F95D-40A7-A305-29A49D8E0DFB}" dt="2022-09-01T15:19:13.001" v="1005" actId="1076"/>
          <ac:cxnSpMkLst>
            <pc:docMk/>
            <pc:sldMk cId="3505854802" sldId="259"/>
            <ac:cxnSpMk id="26" creationId="{AEA26046-FFF8-FA8E-3EE3-76AD520AFF4C}"/>
          </ac:cxnSpMkLst>
        </pc:cxnChg>
        <pc:cxnChg chg="add mod">
          <ac:chgData name="Георгий Филатов" userId="4d04850807d9e2ae" providerId="LiveId" clId="{232C08B8-F95D-40A7-A305-29A49D8E0DFB}" dt="2022-09-01T15:19:13.001" v="1005" actId="1076"/>
          <ac:cxnSpMkLst>
            <pc:docMk/>
            <pc:sldMk cId="3505854802" sldId="259"/>
            <ac:cxnSpMk id="27" creationId="{F52B35A8-66CF-B939-22D0-414B3A1E6D50}"/>
          </ac:cxnSpMkLst>
        </pc:cxnChg>
        <pc:cxnChg chg="add mod">
          <ac:chgData name="Георгий Филатов" userId="4d04850807d9e2ae" providerId="LiveId" clId="{232C08B8-F95D-40A7-A305-29A49D8E0DFB}" dt="2022-09-01T15:19:13.001" v="1005" actId="1076"/>
          <ac:cxnSpMkLst>
            <pc:docMk/>
            <pc:sldMk cId="3505854802" sldId="259"/>
            <ac:cxnSpMk id="29" creationId="{D98815EA-203E-AE39-F8F3-297A00D008C6}"/>
          </ac:cxnSpMkLst>
        </pc:cxnChg>
        <pc:cxnChg chg="add mod">
          <ac:chgData name="Георгий Филатов" userId="4d04850807d9e2ae" providerId="LiveId" clId="{232C08B8-F95D-40A7-A305-29A49D8E0DFB}" dt="2022-09-01T15:19:13.001" v="1005" actId="1076"/>
          <ac:cxnSpMkLst>
            <pc:docMk/>
            <pc:sldMk cId="3505854802" sldId="259"/>
            <ac:cxnSpMk id="30" creationId="{6B1D10B4-5A68-BA95-C080-CD32BC7BB083}"/>
          </ac:cxnSpMkLst>
        </pc:cxnChg>
      </pc:sldChg>
      <pc:sldChg chg="addSp delSp modSp add mod">
        <pc:chgData name="Георгий Филатов" userId="4d04850807d9e2ae" providerId="LiveId" clId="{232C08B8-F95D-40A7-A305-29A49D8E0DFB}" dt="2022-09-01T15:24:51.168" v="1077" actId="1076"/>
        <pc:sldMkLst>
          <pc:docMk/>
          <pc:sldMk cId="471279295" sldId="260"/>
        </pc:sldMkLst>
        <pc:spChg chg="mod">
          <ac:chgData name="Георгий Филатов" userId="4d04850807d9e2ae" providerId="LiveId" clId="{232C08B8-F95D-40A7-A305-29A49D8E0DFB}" dt="2022-09-01T15:22:52.330" v="1043" actId="14100"/>
          <ac:spMkLst>
            <pc:docMk/>
            <pc:sldMk cId="471279295" sldId="260"/>
            <ac:spMk id="2" creationId="{9D1F0D6C-9812-4D96-C99F-2C52401B4747}"/>
          </ac:spMkLst>
        </pc:spChg>
        <pc:spChg chg="del">
          <ac:chgData name="Георгий Филатов" userId="4d04850807d9e2ae" providerId="LiveId" clId="{232C08B8-F95D-40A7-A305-29A49D8E0DFB}" dt="2022-09-01T15:20:20.630" v="1013" actId="478"/>
          <ac:spMkLst>
            <pc:docMk/>
            <pc:sldMk cId="471279295" sldId="260"/>
            <ac:spMk id="4" creationId="{81C7B6EC-25C0-C272-B25B-C2AE49C63829}"/>
          </ac:spMkLst>
        </pc:spChg>
        <pc:spChg chg="mod">
          <ac:chgData name="Георгий Филатов" userId="4d04850807d9e2ae" providerId="LiveId" clId="{232C08B8-F95D-40A7-A305-29A49D8E0DFB}" dt="2022-09-01T15:24:25.344" v="1065" actId="1076"/>
          <ac:spMkLst>
            <pc:docMk/>
            <pc:sldMk cId="471279295" sldId="260"/>
            <ac:spMk id="5" creationId="{A90563BA-C7E1-74B7-31BB-66A1538B3B90}"/>
          </ac:spMkLst>
        </pc:spChg>
        <pc:spChg chg="mod">
          <ac:chgData name="Георгий Филатов" userId="4d04850807d9e2ae" providerId="LiveId" clId="{232C08B8-F95D-40A7-A305-29A49D8E0DFB}" dt="2022-09-01T15:23:58.344" v="1060" actId="1076"/>
          <ac:spMkLst>
            <pc:docMk/>
            <pc:sldMk cId="471279295" sldId="260"/>
            <ac:spMk id="9" creationId="{08F7588F-9C60-35D2-EA43-0EB18129B31C}"/>
          </ac:spMkLst>
        </pc:spChg>
        <pc:spChg chg="del">
          <ac:chgData name="Георгий Филатов" userId="4d04850807d9e2ae" providerId="LiveId" clId="{232C08B8-F95D-40A7-A305-29A49D8E0DFB}" dt="2022-09-01T15:20:20.630" v="1013" actId="478"/>
          <ac:spMkLst>
            <pc:docMk/>
            <pc:sldMk cId="471279295" sldId="260"/>
            <ac:spMk id="11" creationId="{84D869C5-E4A1-8A4D-B1DE-5DC67EFFD69C}"/>
          </ac:spMkLst>
        </pc:spChg>
        <pc:spChg chg="del">
          <ac:chgData name="Георгий Филатов" userId="4d04850807d9e2ae" providerId="LiveId" clId="{232C08B8-F95D-40A7-A305-29A49D8E0DFB}" dt="2022-09-01T15:20:20.630" v="1013" actId="478"/>
          <ac:spMkLst>
            <pc:docMk/>
            <pc:sldMk cId="471279295" sldId="260"/>
            <ac:spMk id="12" creationId="{44266463-84C7-CAD1-7B73-3421B5C8A64D}"/>
          </ac:spMkLst>
        </pc:spChg>
        <pc:spChg chg="del">
          <ac:chgData name="Георгий Филатов" userId="4d04850807d9e2ae" providerId="LiveId" clId="{232C08B8-F95D-40A7-A305-29A49D8E0DFB}" dt="2022-09-01T15:20:20.630" v="1013" actId="478"/>
          <ac:spMkLst>
            <pc:docMk/>
            <pc:sldMk cId="471279295" sldId="260"/>
            <ac:spMk id="14" creationId="{9B600535-6F28-C78B-4540-11BDC98ED522}"/>
          </ac:spMkLst>
        </pc:spChg>
        <pc:spChg chg="del">
          <ac:chgData name="Георгий Филатов" userId="4d04850807d9e2ae" providerId="LiveId" clId="{232C08B8-F95D-40A7-A305-29A49D8E0DFB}" dt="2022-09-01T15:20:20.630" v="1013" actId="478"/>
          <ac:spMkLst>
            <pc:docMk/>
            <pc:sldMk cId="471279295" sldId="260"/>
            <ac:spMk id="16" creationId="{B98C4C83-9063-2245-4BCD-930A1A0BF8F9}"/>
          </ac:spMkLst>
        </pc:spChg>
        <pc:spChg chg="del">
          <ac:chgData name="Георгий Филатов" userId="4d04850807d9e2ae" providerId="LiveId" clId="{232C08B8-F95D-40A7-A305-29A49D8E0DFB}" dt="2022-09-01T15:20:20.630" v="1013" actId="478"/>
          <ac:spMkLst>
            <pc:docMk/>
            <pc:sldMk cId="471279295" sldId="260"/>
            <ac:spMk id="17" creationId="{4E6D7A49-6DD1-75D1-44F2-8848AC867A33}"/>
          </ac:spMkLst>
        </pc:spChg>
        <pc:spChg chg="del">
          <ac:chgData name="Георгий Филатов" userId="4d04850807d9e2ae" providerId="LiveId" clId="{232C08B8-F95D-40A7-A305-29A49D8E0DFB}" dt="2022-09-01T15:20:20.630" v="1013" actId="478"/>
          <ac:spMkLst>
            <pc:docMk/>
            <pc:sldMk cId="471279295" sldId="260"/>
            <ac:spMk id="18" creationId="{663DD696-3FE5-BB64-E327-A1700DCB8B49}"/>
          </ac:spMkLst>
        </pc:spChg>
        <pc:spChg chg="del">
          <ac:chgData name="Георгий Филатов" userId="4d04850807d9e2ae" providerId="LiveId" clId="{232C08B8-F95D-40A7-A305-29A49D8E0DFB}" dt="2022-09-01T15:20:20.630" v="1013" actId="478"/>
          <ac:spMkLst>
            <pc:docMk/>
            <pc:sldMk cId="471279295" sldId="260"/>
            <ac:spMk id="20" creationId="{DF9F8061-9C31-9D9D-363C-5A737FA00114}"/>
          </ac:spMkLst>
        </pc:spChg>
        <pc:spChg chg="del">
          <ac:chgData name="Георгий Филатов" userId="4d04850807d9e2ae" providerId="LiveId" clId="{232C08B8-F95D-40A7-A305-29A49D8E0DFB}" dt="2022-09-01T15:20:20.630" v="1013" actId="478"/>
          <ac:spMkLst>
            <pc:docMk/>
            <pc:sldMk cId="471279295" sldId="260"/>
            <ac:spMk id="22" creationId="{B4FC74EE-3315-46CB-20D8-44F6560D758B}"/>
          </ac:spMkLst>
        </pc:spChg>
        <pc:spChg chg="del">
          <ac:chgData name="Георгий Филатов" userId="4d04850807d9e2ae" providerId="LiveId" clId="{232C08B8-F95D-40A7-A305-29A49D8E0DFB}" dt="2022-09-01T15:20:20.630" v="1013" actId="478"/>
          <ac:spMkLst>
            <pc:docMk/>
            <pc:sldMk cId="471279295" sldId="260"/>
            <ac:spMk id="23" creationId="{1D39A773-226F-604C-A404-64488ACE3ED8}"/>
          </ac:spMkLst>
        </pc:spChg>
        <pc:spChg chg="del">
          <ac:chgData name="Георгий Филатов" userId="4d04850807d9e2ae" providerId="LiveId" clId="{232C08B8-F95D-40A7-A305-29A49D8E0DFB}" dt="2022-09-01T15:20:20.630" v="1013" actId="478"/>
          <ac:spMkLst>
            <pc:docMk/>
            <pc:sldMk cId="471279295" sldId="260"/>
            <ac:spMk id="28" creationId="{07588B0E-E203-B271-5294-AF4649DA17D6}"/>
          </ac:spMkLst>
        </pc:spChg>
        <pc:spChg chg="mod">
          <ac:chgData name="Георгий Филатов" userId="4d04850807d9e2ae" providerId="LiveId" clId="{232C08B8-F95D-40A7-A305-29A49D8E0DFB}" dt="2022-09-01T15:24:51.168" v="1077" actId="1076"/>
          <ac:spMkLst>
            <pc:docMk/>
            <pc:sldMk cId="471279295" sldId="260"/>
            <ac:spMk id="31" creationId="{5E558706-7750-E857-5CCA-002C82DF33B5}"/>
          </ac:spMkLst>
        </pc:spChg>
        <pc:picChg chg="mod">
          <ac:chgData name="Георгий Филатов" userId="4d04850807d9e2ae" providerId="LiveId" clId="{232C08B8-F95D-40A7-A305-29A49D8E0DFB}" dt="2022-09-01T15:22:33.401" v="1038" actId="1076"/>
          <ac:picMkLst>
            <pc:docMk/>
            <pc:sldMk cId="471279295" sldId="260"/>
            <ac:picMk id="3" creationId="{C613473E-B664-E517-4EF9-712ED17809EB}"/>
          </ac:picMkLst>
        </pc:picChg>
        <pc:picChg chg="add mod">
          <ac:chgData name="Георгий Филатов" userId="4d04850807d9e2ae" providerId="LiveId" clId="{232C08B8-F95D-40A7-A305-29A49D8E0DFB}" dt="2022-09-01T15:24:43.737" v="1074" actId="1076"/>
          <ac:picMkLst>
            <pc:docMk/>
            <pc:sldMk cId="471279295" sldId="260"/>
            <ac:picMk id="6" creationId="{54BDBD89-87DB-310B-0948-811C1B058D64}"/>
          </ac:picMkLst>
        </pc:picChg>
        <pc:picChg chg="del">
          <ac:chgData name="Георгий Филатов" userId="4d04850807d9e2ae" providerId="LiveId" clId="{232C08B8-F95D-40A7-A305-29A49D8E0DFB}" dt="2022-09-01T15:20:20.630" v="1013" actId="478"/>
          <ac:picMkLst>
            <pc:docMk/>
            <pc:sldMk cId="471279295" sldId="260"/>
            <ac:picMk id="10" creationId="{27089CD2-4820-72F2-E8DE-7082D6BDE0AE}"/>
          </ac:picMkLst>
        </pc:picChg>
        <pc:cxnChg chg="del">
          <ac:chgData name="Георгий Филатов" userId="4d04850807d9e2ae" providerId="LiveId" clId="{232C08B8-F95D-40A7-A305-29A49D8E0DFB}" dt="2022-09-01T15:20:20.630" v="1013" actId="478"/>
          <ac:cxnSpMkLst>
            <pc:docMk/>
            <pc:sldMk cId="471279295" sldId="260"/>
            <ac:cxnSpMk id="13" creationId="{03968DEB-28EC-1FF7-AD9D-07CB13D5A828}"/>
          </ac:cxnSpMkLst>
        </pc:cxnChg>
        <pc:cxnChg chg="del mod">
          <ac:chgData name="Георгий Филатов" userId="4d04850807d9e2ae" providerId="LiveId" clId="{232C08B8-F95D-40A7-A305-29A49D8E0DFB}" dt="2022-09-01T15:20:20.630" v="1013" actId="478"/>
          <ac:cxnSpMkLst>
            <pc:docMk/>
            <pc:sldMk cId="471279295" sldId="260"/>
            <ac:cxnSpMk id="15" creationId="{9072DCC8-554E-1C40-35E8-7226DDBDDE18}"/>
          </ac:cxnSpMkLst>
        </pc:cxnChg>
        <pc:cxnChg chg="del mod">
          <ac:chgData name="Георгий Филатов" userId="4d04850807d9e2ae" providerId="LiveId" clId="{232C08B8-F95D-40A7-A305-29A49D8E0DFB}" dt="2022-09-01T15:20:20.630" v="1013" actId="478"/>
          <ac:cxnSpMkLst>
            <pc:docMk/>
            <pc:sldMk cId="471279295" sldId="260"/>
            <ac:cxnSpMk id="19" creationId="{21C49E6B-CCCC-FE36-A922-01A0DF1AAFB2}"/>
          </ac:cxnSpMkLst>
        </pc:cxnChg>
        <pc:cxnChg chg="del mod">
          <ac:chgData name="Георгий Филатов" userId="4d04850807d9e2ae" providerId="LiveId" clId="{232C08B8-F95D-40A7-A305-29A49D8E0DFB}" dt="2022-09-01T15:20:20.630" v="1013" actId="478"/>
          <ac:cxnSpMkLst>
            <pc:docMk/>
            <pc:sldMk cId="471279295" sldId="260"/>
            <ac:cxnSpMk id="21" creationId="{9BD35FE5-00A5-79B9-A8E4-5546182B45ED}"/>
          </ac:cxnSpMkLst>
        </pc:cxnChg>
        <pc:cxnChg chg="del mod">
          <ac:chgData name="Георгий Филатов" userId="4d04850807d9e2ae" providerId="LiveId" clId="{232C08B8-F95D-40A7-A305-29A49D8E0DFB}" dt="2022-09-01T15:20:20.630" v="1013" actId="478"/>
          <ac:cxnSpMkLst>
            <pc:docMk/>
            <pc:sldMk cId="471279295" sldId="260"/>
            <ac:cxnSpMk id="24" creationId="{DB869276-B376-04E8-E8E6-FCAA10104D2E}"/>
          </ac:cxnSpMkLst>
        </pc:cxnChg>
        <pc:cxnChg chg="del mod">
          <ac:chgData name="Георгий Филатов" userId="4d04850807d9e2ae" providerId="LiveId" clId="{232C08B8-F95D-40A7-A305-29A49D8E0DFB}" dt="2022-09-01T15:20:20.630" v="1013" actId="478"/>
          <ac:cxnSpMkLst>
            <pc:docMk/>
            <pc:sldMk cId="471279295" sldId="260"/>
            <ac:cxnSpMk id="25" creationId="{E85767B4-9EFD-9AFF-F1A8-C6DCF770B7C0}"/>
          </ac:cxnSpMkLst>
        </pc:cxnChg>
        <pc:cxnChg chg="del">
          <ac:chgData name="Георгий Филатов" userId="4d04850807d9e2ae" providerId="LiveId" clId="{232C08B8-F95D-40A7-A305-29A49D8E0DFB}" dt="2022-09-01T15:20:20.630" v="1013" actId="478"/>
          <ac:cxnSpMkLst>
            <pc:docMk/>
            <pc:sldMk cId="471279295" sldId="260"/>
            <ac:cxnSpMk id="26" creationId="{AEA26046-FFF8-FA8E-3EE3-76AD520AFF4C}"/>
          </ac:cxnSpMkLst>
        </pc:cxnChg>
        <pc:cxnChg chg="del">
          <ac:chgData name="Георгий Филатов" userId="4d04850807d9e2ae" providerId="LiveId" clId="{232C08B8-F95D-40A7-A305-29A49D8E0DFB}" dt="2022-09-01T15:20:20.630" v="1013" actId="478"/>
          <ac:cxnSpMkLst>
            <pc:docMk/>
            <pc:sldMk cId="471279295" sldId="260"/>
            <ac:cxnSpMk id="27" creationId="{F52B35A8-66CF-B939-22D0-414B3A1E6D50}"/>
          </ac:cxnSpMkLst>
        </pc:cxnChg>
        <pc:cxnChg chg="del mod">
          <ac:chgData name="Георгий Филатов" userId="4d04850807d9e2ae" providerId="LiveId" clId="{232C08B8-F95D-40A7-A305-29A49D8E0DFB}" dt="2022-09-01T15:20:20.630" v="1013" actId="478"/>
          <ac:cxnSpMkLst>
            <pc:docMk/>
            <pc:sldMk cId="471279295" sldId="260"/>
            <ac:cxnSpMk id="29" creationId="{D98815EA-203E-AE39-F8F3-297A00D008C6}"/>
          </ac:cxnSpMkLst>
        </pc:cxnChg>
        <pc:cxnChg chg="del mod">
          <ac:chgData name="Георгий Филатов" userId="4d04850807d9e2ae" providerId="LiveId" clId="{232C08B8-F95D-40A7-A305-29A49D8E0DFB}" dt="2022-09-01T15:20:20.630" v="1013" actId="478"/>
          <ac:cxnSpMkLst>
            <pc:docMk/>
            <pc:sldMk cId="471279295" sldId="260"/>
            <ac:cxnSpMk id="30" creationId="{6B1D10B4-5A68-BA95-C080-CD32BC7BB083}"/>
          </ac:cxnSpMkLst>
        </pc:cxnChg>
      </pc:sldChg>
      <pc:sldChg chg="add del">
        <pc:chgData name="Георгий Филатов" userId="4d04850807d9e2ae" providerId="LiveId" clId="{232C08B8-F95D-40A7-A305-29A49D8E0DFB}" dt="2022-08-30T11:28:55.855" v="878" actId="47"/>
        <pc:sldMkLst>
          <pc:docMk/>
          <pc:sldMk cId="1317786035" sldId="260"/>
        </pc:sldMkLst>
      </pc:sldChg>
      <pc:sldChg chg="addSp delSp modSp new mod ord">
        <pc:chgData name="Георгий Филатов" userId="4d04850807d9e2ae" providerId="LiveId" clId="{232C08B8-F95D-40A7-A305-29A49D8E0DFB}" dt="2022-09-04T14:15:59.783" v="2037" actId="1076"/>
        <pc:sldMkLst>
          <pc:docMk/>
          <pc:sldMk cId="2038452393" sldId="261"/>
        </pc:sldMkLst>
        <pc:spChg chg="del">
          <ac:chgData name="Георгий Филатов" userId="4d04850807d9e2ae" providerId="LiveId" clId="{232C08B8-F95D-40A7-A305-29A49D8E0DFB}" dt="2022-09-01T15:25:12.051" v="1082" actId="478"/>
          <ac:spMkLst>
            <pc:docMk/>
            <pc:sldMk cId="2038452393" sldId="261"/>
            <ac:spMk id="2" creationId="{689CBA47-7591-F32C-CA83-188617CBB3EB}"/>
          </ac:spMkLst>
        </pc:spChg>
        <pc:spChg chg="del">
          <ac:chgData name="Георгий Филатов" userId="4d04850807d9e2ae" providerId="LiveId" clId="{232C08B8-F95D-40A7-A305-29A49D8E0DFB}" dt="2022-09-01T15:25:10.772" v="1081" actId="478"/>
          <ac:spMkLst>
            <pc:docMk/>
            <pc:sldMk cId="2038452393" sldId="261"/>
            <ac:spMk id="3" creationId="{EB77ABF8-0C94-4C11-AA65-6040354AECD8}"/>
          </ac:spMkLst>
        </pc:spChg>
        <pc:spChg chg="add del mod">
          <ac:chgData name="Георгий Филатов" userId="4d04850807d9e2ae" providerId="LiveId" clId="{232C08B8-F95D-40A7-A305-29A49D8E0DFB}" dt="2022-09-01T15:25:46.063" v="1084"/>
          <ac:spMkLst>
            <pc:docMk/>
            <pc:sldMk cId="2038452393" sldId="261"/>
            <ac:spMk id="6" creationId="{E1706B5D-6AF7-852D-1E4B-E3567C214AF8}"/>
          </ac:spMkLst>
        </pc:spChg>
        <pc:spChg chg="add del mod">
          <ac:chgData name="Георгий Филатов" userId="4d04850807d9e2ae" providerId="LiveId" clId="{232C08B8-F95D-40A7-A305-29A49D8E0DFB}" dt="2022-09-01T15:25:46.063" v="1084"/>
          <ac:spMkLst>
            <pc:docMk/>
            <pc:sldMk cId="2038452393" sldId="261"/>
            <ac:spMk id="8" creationId="{1440F4ED-D5AC-C618-75E1-10F9C4515198}"/>
          </ac:spMkLst>
        </pc:spChg>
        <pc:spChg chg="add del mod">
          <ac:chgData name="Георгий Филатов" userId="4d04850807d9e2ae" providerId="LiveId" clId="{232C08B8-F95D-40A7-A305-29A49D8E0DFB}" dt="2022-09-01T15:25:46.063" v="1084"/>
          <ac:spMkLst>
            <pc:docMk/>
            <pc:sldMk cId="2038452393" sldId="261"/>
            <ac:spMk id="13" creationId="{E7136730-7BAD-54CF-6800-230776BD0F1E}"/>
          </ac:spMkLst>
        </pc:spChg>
        <pc:spChg chg="add del mod">
          <ac:chgData name="Георгий Филатов" userId="4d04850807d9e2ae" providerId="LiveId" clId="{232C08B8-F95D-40A7-A305-29A49D8E0DFB}" dt="2022-09-01T15:25:46.063" v="1084"/>
          <ac:spMkLst>
            <pc:docMk/>
            <pc:sldMk cId="2038452393" sldId="261"/>
            <ac:spMk id="14" creationId="{BAEBD218-C387-CB78-21F8-76DA4E13EF2D}"/>
          </ac:spMkLst>
        </pc:spChg>
        <pc:spChg chg="add del mod">
          <ac:chgData name="Георгий Филатов" userId="4d04850807d9e2ae" providerId="LiveId" clId="{232C08B8-F95D-40A7-A305-29A49D8E0DFB}" dt="2022-09-01T15:25:46.063" v="1084"/>
          <ac:spMkLst>
            <pc:docMk/>
            <pc:sldMk cId="2038452393" sldId="261"/>
            <ac:spMk id="15" creationId="{C29583AF-BBB8-A722-B78B-3249BE9324E4}"/>
          </ac:spMkLst>
        </pc:spChg>
        <pc:spChg chg="add del mod">
          <ac:chgData name="Георгий Филатов" userId="4d04850807d9e2ae" providerId="LiveId" clId="{232C08B8-F95D-40A7-A305-29A49D8E0DFB}" dt="2022-09-01T15:25:46.063" v="1084"/>
          <ac:spMkLst>
            <pc:docMk/>
            <pc:sldMk cId="2038452393" sldId="261"/>
            <ac:spMk id="16" creationId="{FEC93FD0-21AF-B51F-89A5-943BEFC020EB}"/>
          </ac:spMkLst>
        </pc:spChg>
        <pc:spChg chg="add del mod">
          <ac:chgData name="Георгий Филатов" userId="4d04850807d9e2ae" providerId="LiveId" clId="{232C08B8-F95D-40A7-A305-29A49D8E0DFB}" dt="2022-09-01T15:25:46.063" v="1084"/>
          <ac:spMkLst>
            <pc:docMk/>
            <pc:sldMk cId="2038452393" sldId="261"/>
            <ac:spMk id="17" creationId="{564B0547-6B82-A168-600A-A23D86E9D12E}"/>
          </ac:spMkLst>
        </pc:spChg>
        <pc:spChg chg="add del mod">
          <ac:chgData name="Георгий Филатов" userId="4d04850807d9e2ae" providerId="LiveId" clId="{232C08B8-F95D-40A7-A305-29A49D8E0DFB}" dt="2022-09-01T15:25:46.063" v="1084"/>
          <ac:spMkLst>
            <pc:docMk/>
            <pc:sldMk cId="2038452393" sldId="261"/>
            <ac:spMk id="18" creationId="{5FF89053-7167-800F-887A-FDD5DCA6E91A}"/>
          </ac:spMkLst>
        </pc:spChg>
        <pc:spChg chg="add del mod">
          <ac:chgData name="Георгий Филатов" userId="4d04850807d9e2ae" providerId="LiveId" clId="{232C08B8-F95D-40A7-A305-29A49D8E0DFB}" dt="2022-09-01T15:25:46.063" v="1084"/>
          <ac:spMkLst>
            <pc:docMk/>
            <pc:sldMk cId="2038452393" sldId="261"/>
            <ac:spMk id="20" creationId="{01EE2364-F2AE-63F3-9F7F-D2E85B1AE9DA}"/>
          </ac:spMkLst>
        </pc:spChg>
        <pc:spChg chg="add del mod">
          <ac:chgData name="Георгий Филатов" userId="4d04850807d9e2ae" providerId="LiveId" clId="{232C08B8-F95D-40A7-A305-29A49D8E0DFB}" dt="2022-09-01T15:25:46.063" v="1084"/>
          <ac:spMkLst>
            <pc:docMk/>
            <pc:sldMk cId="2038452393" sldId="261"/>
            <ac:spMk id="22" creationId="{D638307F-0D0C-B0D9-FBA1-5332F3D88856}"/>
          </ac:spMkLst>
        </pc:spChg>
        <pc:spChg chg="add del mod">
          <ac:chgData name="Георгий Филатов" userId="4d04850807d9e2ae" providerId="LiveId" clId="{232C08B8-F95D-40A7-A305-29A49D8E0DFB}" dt="2022-09-01T15:25:46.063" v="1084"/>
          <ac:spMkLst>
            <pc:docMk/>
            <pc:sldMk cId="2038452393" sldId="261"/>
            <ac:spMk id="24" creationId="{713ABA91-28BB-0F47-1E88-87034AED3B27}"/>
          </ac:spMkLst>
        </pc:spChg>
        <pc:spChg chg="add del mod">
          <ac:chgData name="Георгий Филатов" userId="4d04850807d9e2ae" providerId="LiveId" clId="{232C08B8-F95D-40A7-A305-29A49D8E0DFB}" dt="2022-09-01T15:25:46.063" v="1084"/>
          <ac:spMkLst>
            <pc:docMk/>
            <pc:sldMk cId="2038452393" sldId="261"/>
            <ac:spMk id="26" creationId="{4834D5F7-146D-9108-CF8E-EA2C0527DE13}"/>
          </ac:spMkLst>
        </pc:spChg>
        <pc:spChg chg="add mod">
          <ac:chgData name="Георгий Филатов" userId="4d04850807d9e2ae" providerId="LiveId" clId="{232C08B8-F95D-40A7-A305-29A49D8E0DFB}" dt="2022-09-04T14:15:48.335" v="2034" actId="1076"/>
          <ac:spMkLst>
            <pc:docMk/>
            <pc:sldMk cId="2038452393" sldId="261"/>
            <ac:spMk id="35" creationId="{553B8B32-DA46-4ED8-221D-F99A242F434A}"/>
          </ac:spMkLst>
        </pc:spChg>
        <pc:spChg chg="add mod">
          <ac:chgData name="Георгий Филатов" userId="4d04850807d9e2ae" providerId="LiveId" clId="{232C08B8-F95D-40A7-A305-29A49D8E0DFB}" dt="2022-09-04T14:15:57.867" v="2036" actId="14100"/>
          <ac:spMkLst>
            <pc:docMk/>
            <pc:sldMk cId="2038452393" sldId="261"/>
            <ac:spMk id="36" creationId="{F97F0594-F5E6-4CF1-4F01-ABC4D9D5DFB4}"/>
          </ac:spMkLst>
        </pc:spChg>
        <pc:spChg chg="add mod">
          <ac:chgData name="Георгий Филатов" userId="4d04850807d9e2ae" providerId="LiveId" clId="{232C08B8-F95D-40A7-A305-29A49D8E0DFB}" dt="2022-09-04T14:15:59.783" v="2037" actId="1076"/>
          <ac:spMkLst>
            <pc:docMk/>
            <pc:sldMk cId="2038452393" sldId="261"/>
            <ac:spMk id="37" creationId="{8E929722-0108-6742-5B06-4C40BF3B862C}"/>
          </ac:spMkLst>
        </pc:spChg>
        <pc:graphicFrameChg chg="add mod modGraphic">
          <ac:chgData name="Георгий Филатов" userId="4d04850807d9e2ae" providerId="LiveId" clId="{232C08B8-F95D-40A7-A305-29A49D8E0DFB}" dt="2022-09-01T15:33:23.080" v="1413" actId="404"/>
          <ac:graphicFrameMkLst>
            <pc:docMk/>
            <pc:sldMk cId="2038452393" sldId="261"/>
            <ac:graphicFrameMk id="28" creationId="{DCDE1DDA-B751-2484-0211-96B56F8C3BDE}"/>
          </ac:graphicFrameMkLst>
        </pc:graphicFrameChg>
        <pc:picChg chg="add del mod">
          <ac:chgData name="Георгий Филатов" userId="4d04850807d9e2ae" providerId="LiveId" clId="{232C08B8-F95D-40A7-A305-29A49D8E0DFB}" dt="2022-09-01T15:25:46.063" v="1084"/>
          <ac:picMkLst>
            <pc:docMk/>
            <pc:sldMk cId="2038452393" sldId="261"/>
            <ac:picMk id="5" creationId="{3FB787E8-3A95-72A6-26FC-B7CBBBCE8399}"/>
          </ac:picMkLst>
        </pc:picChg>
        <pc:picChg chg="add del mod">
          <ac:chgData name="Георгий Филатов" userId="4d04850807d9e2ae" providerId="LiveId" clId="{232C08B8-F95D-40A7-A305-29A49D8E0DFB}" dt="2022-09-01T15:25:46.063" v="1084"/>
          <ac:picMkLst>
            <pc:docMk/>
            <pc:sldMk cId="2038452393" sldId="261"/>
            <ac:picMk id="9" creationId="{7E182A39-E7DF-9882-6C83-DF254F1421B9}"/>
          </ac:picMkLst>
        </pc:picChg>
        <pc:picChg chg="add mod">
          <ac:chgData name="Георгий Филатов" userId="4d04850807d9e2ae" providerId="LiveId" clId="{232C08B8-F95D-40A7-A305-29A49D8E0DFB}" dt="2022-09-01T15:33:34.738" v="1420" actId="1076"/>
          <ac:picMkLst>
            <pc:docMk/>
            <pc:sldMk cId="2038452393" sldId="261"/>
            <ac:picMk id="27" creationId="{63E62140-9939-0673-CF18-C202E0478C34}"/>
          </ac:picMkLst>
        </pc:picChg>
        <pc:picChg chg="add mod modCrop">
          <ac:chgData name="Георгий Филатов" userId="4d04850807d9e2ae" providerId="LiveId" clId="{232C08B8-F95D-40A7-A305-29A49D8E0DFB}" dt="2022-09-01T15:35:35.369" v="1456" actId="14100"/>
          <ac:picMkLst>
            <pc:docMk/>
            <pc:sldMk cId="2038452393" sldId="261"/>
            <ac:picMk id="30" creationId="{719573A9-4A5F-93F4-C5AA-F368650544F1}"/>
          </ac:picMkLst>
        </pc:picChg>
        <pc:picChg chg="add del mod modCrop">
          <ac:chgData name="Георгий Филатов" userId="4d04850807d9e2ae" providerId="LiveId" clId="{232C08B8-F95D-40A7-A305-29A49D8E0DFB}" dt="2022-09-01T15:37:38.355" v="1474" actId="21"/>
          <ac:picMkLst>
            <pc:docMk/>
            <pc:sldMk cId="2038452393" sldId="261"/>
            <ac:picMk id="31" creationId="{1962CEE6-AC82-2ECA-DAD8-16E367461AF9}"/>
          </ac:picMkLst>
        </pc:picChg>
        <pc:picChg chg="add mod ord">
          <ac:chgData name="Георгий Филатов" userId="4d04850807d9e2ae" providerId="LiveId" clId="{232C08B8-F95D-40A7-A305-29A49D8E0DFB}" dt="2022-09-04T09:42:22.601" v="1543" actId="14100"/>
          <ac:picMkLst>
            <pc:docMk/>
            <pc:sldMk cId="2038452393" sldId="261"/>
            <ac:picMk id="33" creationId="{CF2D11F5-0654-094F-F37D-094B5D611A99}"/>
          </ac:picMkLst>
        </pc:picChg>
        <pc:picChg chg="add mod">
          <ac:chgData name="Георгий Филатов" userId="4d04850807d9e2ae" providerId="LiveId" clId="{232C08B8-F95D-40A7-A305-29A49D8E0DFB}" dt="2022-09-04T14:15:48.335" v="2034" actId="1076"/>
          <ac:picMkLst>
            <pc:docMk/>
            <pc:sldMk cId="2038452393" sldId="261"/>
            <ac:picMk id="34" creationId="{BF255379-1491-CCF6-AF91-A94AD3CB051E}"/>
          </ac:picMkLst>
        </pc:picChg>
        <pc:cxnChg chg="add del mod">
          <ac:chgData name="Георгий Филатов" userId="4d04850807d9e2ae" providerId="LiveId" clId="{232C08B8-F95D-40A7-A305-29A49D8E0DFB}" dt="2022-09-01T15:25:46.063" v="1084"/>
          <ac:cxnSpMkLst>
            <pc:docMk/>
            <pc:sldMk cId="2038452393" sldId="261"/>
            <ac:cxnSpMk id="7" creationId="{AC406C3B-DE38-6EF7-3791-98ADB162E1CB}"/>
          </ac:cxnSpMkLst>
        </pc:cxnChg>
        <pc:cxnChg chg="add del mod">
          <ac:chgData name="Георгий Филатов" userId="4d04850807d9e2ae" providerId="LiveId" clId="{232C08B8-F95D-40A7-A305-29A49D8E0DFB}" dt="2022-09-01T15:25:46.063" v="1084"/>
          <ac:cxnSpMkLst>
            <pc:docMk/>
            <pc:sldMk cId="2038452393" sldId="261"/>
            <ac:cxnSpMk id="10" creationId="{80339FD1-4B80-B9B1-EB6C-41EAE0176857}"/>
          </ac:cxnSpMkLst>
        </pc:cxnChg>
        <pc:cxnChg chg="add del mod">
          <ac:chgData name="Георгий Филатов" userId="4d04850807d9e2ae" providerId="LiveId" clId="{232C08B8-F95D-40A7-A305-29A49D8E0DFB}" dt="2022-09-01T15:25:46.063" v="1084"/>
          <ac:cxnSpMkLst>
            <pc:docMk/>
            <pc:sldMk cId="2038452393" sldId="261"/>
            <ac:cxnSpMk id="11" creationId="{F9884BBF-6529-2FF5-6BD8-C3FFEF05455D}"/>
          </ac:cxnSpMkLst>
        </pc:cxnChg>
        <pc:cxnChg chg="add del mod">
          <ac:chgData name="Георгий Филатов" userId="4d04850807d9e2ae" providerId="LiveId" clId="{232C08B8-F95D-40A7-A305-29A49D8E0DFB}" dt="2022-09-01T15:25:46.063" v="1084"/>
          <ac:cxnSpMkLst>
            <pc:docMk/>
            <pc:sldMk cId="2038452393" sldId="261"/>
            <ac:cxnSpMk id="12" creationId="{469D7107-5FCA-177F-0B66-880371C9DADC}"/>
          </ac:cxnSpMkLst>
        </pc:cxnChg>
        <pc:cxnChg chg="add del mod">
          <ac:chgData name="Георгий Филатов" userId="4d04850807d9e2ae" providerId="LiveId" clId="{232C08B8-F95D-40A7-A305-29A49D8E0DFB}" dt="2022-09-01T15:25:46.063" v="1084"/>
          <ac:cxnSpMkLst>
            <pc:docMk/>
            <pc:sldMk cId="2038452393" sldId="261"/>
            <ac:cxnSpMk id="19" creationId="{167857F5-34FE-CF0C-AFFA-E424059BEB9B}"/>
          </ac:cxnSpMkLst>
        </pc:cxnChg>
        <pc:cxnChg chg="add del mod">
          <ac:chgData name="Георгий Филатов" userId="4d04850807d9e2ae" providerId="LiveId" clId="{232C08B8-F95D-40A7-A305-29A49D8E0DFB}" dt="2022-09-01T15:25:46.063" v="1084"/>
          <ac:cxnSpMkLst>
            <pc:docMk/>
            <pc:sldMk cId="2038452393" sldId="261"/>
            <ac:cxnSpMk id="21" creationId="{EED1671C-AAF6-7CD8-C246-BF6D97EF39B1}"/>
          </ac:cxnSpMkLst>
        </pc:cxnChg>
        <pc:cxnChg chg="add del mod">
          <ac:chgData name="Георгий Филатов" userId="4d04850807d9e2ae" providerId="LiveId" clId="{232C08B8-F95D-40A7-A305-29A49D8E0DFB}" dt="2022-09-01T15:25:46.063" v="1084"/>
          <ac:cxnSpMkLst>
            <pc:docMk/>
            <pc:sldMk cId="2038452393" sldId="261"/>
            <ac:cxnSpMk id="23" creationId="{9B5EF6DC-9533-9F35-CE6E-612671046E3D}"/>
          </ac:cxnSpMkLst>
        </pc:cxnChg>
        <pc:cxnChg chg="add del mod">
          <ac:chgData name="Георгий Филатов" userId="4d04850807d9e2ae" providerId="LiveId" clId="{232C08B8-F95D-40A7-A305-29A49D8E0DFB}" dt="2022-09-01T15:25:46.063" v="1084"/>
          <ac:cxnSpMkLst>
            <pc:docMk/>
            <pc:sldMk cId="2038452393" sldId="261"/>
            <ac:cxnSpMk id="25" creationId="{77B2B17F-C278-F25E-2146-BE706C74D8BE}"/>
          </ac:cxnSpMkLst>
        </pc:cxnChg>
      </pc:sldChg>
      <pc:sldChg chg="addSp delSp modSp new mod">
        <pc:chgData name="Георгий Филатов" userId="4d04850807d9e2ae" providerId="LiveId" clId="{232C08B8-F95D-40A7-A305-29A49D8E0DFB}" dt="2022-09-04T14:17:30.813" v="2057" actId="14100"/>
        <pc:sldMkLst>
          <pc:docMk/>
          <pc:sldMk cId="1627404639" sldId="262"/>
        </pc:sldMkLst>
        <pc:spChg chg="del">
          <ac:chgData name="Георгий Филатов" userId="4d04850807d9e2ae" providerId="LiveId" clId="{232C08B8-F95D-40A7-A305-29A49D8E0DFB}" dt="2022-09-01T15:35:14.060" v="1448" actId="478"/>
          <ac:spMkLst>
            <pc:docMk/>
            <pc:sldMk cId="1627404639" sldId="262"/>
            <ac:spMk id="2" creationId="{A0B9C348-EC7A-AC6E-462A-AA84F888BD82}"/>
          </ac:spMkLst>
        </pc:spChg>
        <pc:spChg chg="del">
          <ac:chgData name="Георгий Филатов" userId="4d04850807d9e2ae" providerId="LiveId" clId="{232C08B8-F95D-40A7-A305-29A49D8E0DFB}" dt="2022-09-01T15:35:15.219" v="1449" actId="478"/>
          <ac:spMkLst>
            <pc:docMk/>
            <pc:sldMk cId="1627404639" sldId="262"/>
            <ac:spMk id="3" creationId="{62112FFE-DB38-B456-0B6A-159C22CB7CF6}"/>
          </ac:spMkLst>
        </pc:spChg>
        <pc:spChg chg="mod ord">
          <ac:chgData name="Георгий Филатов" userId="4d04850807d9e2ae" providerId="LiveId" clId="{232C08B8-F95D-40A7-A305-29A49D8E0DFB}" dt="2022-09-04T14:16:37.758" v="2041" actId="1076"/>
          <ac:spMkLst>
            <pc:docMk/>
            <pc:sldMk cId="1627404639" sldId="262"/>
            <ac:spMk id="4" creationId="{87B904BD-2F66-EFBF-1372-A01C57697ECE}"/>
          </ac:spMkLst>
        </pc:spChg>
        <pc:spChg chg="add mod">
          <ac:chgData name="Георгий Филатов" userId="4d04850807d9e2ae" providerId="LiveId" clId="{232C08B8-F95D-40A7-A305-29A49D8E0DFB}" dt="2022-09-04T14:17:24.518" v="2056" actId="1076"/>
          <ac:spMkLst>
            <pc:docMk/>
            <pc:sldMk cId="1627404639" sldId="262"/>
            <ac:spMk id="8" creationId="{36A683DF-14CD-9010-82ED-1211D8B773BE}"/>
          </ac:spMkLst>
        </pc:spChg>
        <pc:spChg chg="add mod">
          <ac:chgData name="Георгий Филатов" userId="4d04850807d9e2ae" providerId="LiveId" clId="{232C08B8-F95D-40A7-A305-29A49D8E0DFB}" dt="2022-09-04T14:17:30.813" v="2057" actId="14100"/>
          <ac:spMkLst>
            <pc:docMk/>
            <pc:sldMk cId="1627404639" sldId="262"/>
            <ac:spMk id="9" creationId="{E9B63F9D-7228-74E5-AE71-C67A4F104ABC}"/>
          </ac:spMkLst>
        </pc:spChg>
        <pc:spChg chg="add mod">
          <ac:chgData name="Георгий Филатов" userId="4d04850807d9e2ae" providerId="LiveId" clId="{232C08B8-F95D-40A7-A305-29A49D8E0DFB}" dt="2022-09-04T14:17:19.270" v="2054" actId="1076"/>
          <ac:spMkLst>
            <pc:docMk/>
            <pc:sldMk cId="1627404639" sldId="262"/>
            <ac:spMk id="10" creationId="{A7801867-CD81-033D-46E1-3030A2F0DB7F}"/>
          </ac:spMkLst>
        </pc:spChg>
        <pc:picChg chg="add mod modCrop">
          <ac:chgData name="Георгий Филатов" userId="4d04850807d9e2ae" providerId="LiveId" clId="{232C08B8-F95D-40A7-A305-29A49D8E0DFB}" dt="2022-09-04T14:17:14.047" v="2052" actId="1076"/>
          <ac:picMkLst>
            <pc:docMk/>
            <pc:sldMk cId="1627404639" sldId="262"/>
            <ac:picMk id="6" creationId="{F8C0C9DD-24CD-F98D-1A53-BFCA17933EDA}"/>
          </ac:picMkLst>
        </pc:picChg>
        <pc:picChg chg="add mod">
          <ac:chgData name="Георгий Филатов" userId="4d04850807d9e2ae" providerId="LiveId" clId="{232C08B8-F95D-40A7-A305-29A49D8E0DFB}" dt="2022-09-04T14:17:20.711" v="2055" actId="1076"/>
          <ac:picMkLst>
            <pc:docMk/>
            <pc:sldMk cId="1627404639" sldId="262"/>
            <ac:picMk id="7" creationId="{081A5D9B-FEE0-9507-1700-B214FE2B058B}"/>
          </ac:picMkLst>
        </pc:picChg>
      </pc:sldChg>
      <pc:sldChg chg="addSp delSp modSp new mod">
        <pc:chgData name="Георгий Филатов" userId="4d04850807d9e2ae" providerId="LiveId" clId="{232C08B8-F95D-40A7-A305-29A49D8E0DFB}" dt="2022-09-01T15:41:22.785" v="1526" actId="1076"/>
        <pc:sldMkLst>
          <pc:docMk/>
          <pc:sldMk cId="3217331097" sldId="263"/>
        </pc:sldMkLst>
        <pc:spChg chg="del">
          <ac:chgData name="Георгий Филатов" userId="4d04850807d9e2ae" providerId="LiveId" clId="{232C08B8-F95D-40A7-A305-29A49D8E0DFB}" dt="2022-09-01T15:36:10.739" v="1461" actId="478"/>
          <ac:spMkLst>
            <pc:docMk/>
            <pc:sldMk cId="3217331097" sldId="263"/>
            <ac:spMk id="2" creationId="{D3EE515E-E0E6-DB07-4F37-A11F24AA314D}"/>
          </ac:spMkLst>
        </pc:spChg>
        <pc:spChg chg="del mod">
          <ac:chgData name="Георгий Филатов" userId="4d04850807d9e2ae" providerId="LiveId" clId="{232C08B8-F95D-40A7-A305-29A49D8E0DFB}" dt="2022-09-01T15:36:11.708" v="1463" actId="478"/>
          <ac:spMkLst>
            <pc:docMk/>
            <pc:sldMk cId="3217331097" sldId="263"/>
            <ac:spMk id="3" creationId="{F10BFC9F-3F14-C29D-95AE-32682B985021}"/>
          </ac:spMkLst>
        </pc:spChg>
        <pc:spChg chg="add mod">
          <ac:chgData name="Георгий Филатов" userId="4d04850807d9e2ae" providerId="LiveId" clId="{232C08B8-F95D-40A7-A305-29A49D8E0DFB}" dt="2022-09-01T15:40:52.585" v="1520" actId="1076"/>
          <ac:spMkLst>
            <pc:docMk/>
            <pc:sldMk cId="3217331097" sldId="263"/>
            <ac:spMk id="5" creationId="{DD9D0217-33EB-ED53-1827-DBD1946AE765}"/>
          </ac:spMkLst>
        </pc:spChg>
        <pc:spChg chg="add mod">
          <ac:chgData name="Георгий Филатов" userId="4d04850807d9e2ae" providerId="LiveId" clId="{232C08B8-F95D-40A7-A305-29A49D8E0DFB}" dt="2022-09-01T15:40:30.707" v="1513" actId="14100"/>
          <ac:spMkLst>
            <pc:docMk/>
            <pc:sldMk cId="3217331097" sldId="263"/>
            <ac:spMk id="6" creationId="{E7E83C2B-B614-89E6-0903-2F2BB3B34FC8}"/>
          </ac:spMkLst>
        </pc:spChg>
        <pc:picChg chg="add mod">
          <ac:chgData name="Георгий Филатов" userId="4d04850807d9e2ae" providerId="LiveId" clId="{232C08B8-F95D-40A7-A305-29A49D8E0DFB}" dt="2022-09-01T15:41:06.929" v="1524" actId="1076"/>
          <ac:picMkLst>
            <pc:docMk/>
            <pc:sldMk cId="3217331097" sldId="263"/>
            <ac:picMk id="7" creationId="{EE9BF842-7DF8-8F7B-00B3-1F268361711F}"/>
          </ac:picMkLst>
        </pc:picChg>
        <pc:picChg chg="add mod">
          <ac:chgData name="Георгий Филатов" userId="4d04850807d9e2ae" providerId="LiveId" clId="{232C08B8-F95D-40A7-A305-29A49D8E0DFB}" dt="2022-09-01T15:41:22.785" v="1526" actId="1076"/>
          <ac:picMkLst>
            <pc:docMk/>
            <pc:sldMk cId="3217331097" sldId="263"/>
            <ac:picMk id="8" creationId="{8E1C9D3E-BBDF-B147-3EB0-DB4FF383A4C6}"/>
          </ac:picMkLst>
        </pc:picChg>
        <pc:picChg chg="add mod">
          <ac:chgData name="Георгий Филатов" userId="4d04850807d9e2ae" providerId="LiveId" clId="{232C08B8-F95D-40A7-A305-29A49D8E0DFB}" dt="2022-09-01T15:40:28.217" v="1512" actId="14100"/>
          <ac:picMkLst>
            <pc:docMk/>
            <pc:sldMk cId="3217331097" sldId="263"/>
            <ac:picMk id="9" creationId="{970BF35D-4C5F-046C-38EB-C2F379AB444E}"/>
          </ac:picMkLst>
        </pc:picChg>
      </pc:sldChg>
      <pc:sldChg chg="delSp new mod ord">
        <pc:chgData name="Георгий Филатов" userId="4d04850807d9e2ae" providerId="LiveId" clId="{232C08B8-F95D-40A7-A305-29A49D8E0DFB}" dt="2022-09-01T15:43:55.884" v="1536" actId="478"/>
        <pc:sldMkLst>
          <pc:docMk/>
          <pc:sldMk cId="1450556983" sldId="264"/>
        </pc:sldMkLst>
        <pc:spChg chg="del">
          <ac:chgData name="Георгий Филатов" userId="4d04850807d9e2ae" providerId="LiveId" clId="{232C08B8-F95D-40A7-A305-29A49D8E0DFB}" dt="2022-09-01T15:43:54.899" v="1535" actId="478"/>
          <ac:spMkLst>
            <pc:docMk/>
            <pc:sldMk cId="1450556983" sldId="264"/>
            <ac:spMk id="2" creationId="{5D3FC41F-1433-44CF-24F2-DDA3A2DE91B2}"/>
          </ac:spMkLst>
        </pc:spChg>
        <pc:spChg chg="del">
          <ac:chgData name="Георгий Филатов" userId="4d04850807d9e2ae" providerId="LiveId" clId="{232C08B8-F95D-40A7-A305-29A49D8E0DFB}" dt="2022-09-01T15:43:55.884" v="1536" actId="478"/>
          <ac:spMkLst>
            <pc:docMk/>
            <pc:sldMk cId="1450556983" sldId="264"/>
            <ac:spMk id="3" creationId="{9230E9AF-A892-8C9F-453E-E0172867CC23}"/>
          </ac:spMkLst>
        </pc:spChg>
      </pc:sldChg>
      <pc:sldChg chg="add del">
        <pc:chgData name="Георгий Филатов" userId="4d04850807d9e2ae" providerId="LiveId" clId="{232C08B8-F95D-40A7-A305-29A49D8E0DFB}" dt="2022-09-01T15:36:55.592" v="1468"/>
        <pc:sldMkLst>
          <pc:docMk/>
          <pc:sldMk cId="2340597580" sldId="264"/>
        </pc:sldMkLst>
      </pc:sldChg>
      <pc:sldChg chg="add del">
        <pc:chgData name="Георгий Филатов" userId="4d04850807d9e2ae" providerId="LiveId" clId="{232C08B8-F95D-40A7-A305-29A49D8E0DFB}" dt="2022-09-01T15:37:01.228" v="1470"/>
        <pc:sldMkLst>
          <pc:docMk/>
          <pc:sldMk cId="3894883405" sldId="264"/>
        </pc:sldMkLst>
      </pc:sldChg>
      <pc:sldChg chg="modSp add mod">
        <pc:chgData name="Георгий Филатов" userId="4d04850807d9e2ae" providerId="LiveId" clId="{232C08B8-F95D-40A7-A305-29A49D8E0DFB}" dt="2022-09-04T14:09:43.350" v="2019" actId="1076"/>
        <pc:sldMkLst>
          <pc:docMk/>
          <pc:sldMk cId="2722149037" sldId="329"/>
        </pc:sldMkLst>
        <pc:spChg chg="mod">
          <ac:chgData name="Георгий Филатов" userId="4d04850807d9e2ae" providerId="LiveId" clId="{232C08B8-F95D-40A7-A305-29A49D8E0DFB}" dt="2022-09-04T14:09:43.350" v="2019" actId="1076"/>
          <ac:spMkLst>
            <pc:docMk/>
            <pc:sldMk cId="2722149037" sldId="329"/>
            <ac:spMk id="4" creationId="{F19FDC1D-CCA4-4CE5-A13F-9AAB0BB79DB7}"/>
          </ac:spMkLst>
        </pc:spChg>
        <pc:spChg chg="mod">
          <ac:chgData name="Георгий Филатов" userId="4d04850807d9e2ae" providerId="LiveId" clId="{232C08B8-F95D-40A7-A305-29A49D8E0DFB}" dt="2022-09-01T15:44:27.569" v="1539" actId="1076"/>
          <ac:spMkLst>
            <pc:docMk/>
            <pc:sldMk cId="2722149037" sldId="329"/>
            <ac:spMk id="5" creationId="{E3458E6B-EB77-4817-B5CC-241E16BF3A2E}"/>
          </ac:spMkLst>
        </pc:spChg>
      </pc:sldChg>
      <pc:sldChg chg="addSp delSp modSp new mod ord">
        <pc:chgData name="Георгий Филатов" userId="4d04850807d9e2ae" providerId="LiveId" clId="{232C08B8-F95D-40A7-A305-29A49D8E0DFB}" dt="2022-09-04T13:26:07.950" v="1695" actId="1076"/>
        <pc:sldMkLst>
          <pc:docMk/>
          <pc:sldMk cId="3766826073" sldId="330"/>
        </pc:sldMkLst>
        <pc:spChg chg="del">
          <ac:chgData name="Георгий Филатов" userId="4d04850807d9e2ae" providerId="LiveId" clId="{232C08B8-F95D-40A7-A305-29A49D8E0DFB}" dt="2022-09-04T09:57:16.556" v="1545" actId="478"/>
          <ac:spMkLst>
            <pc:docMk/>
            <pc:sldMk cId="3766826073" sldId="330"/>
            <ac:spMk id="2" creationId="{531C1371-B47F-C541-4954-238CA731CB0D}"/>
          </ac:spMkLst>
        </pc:spChg>
        <pc:spChg chg="del">
          <ac:chgData name="Георгий Филатов" userId="4d04850807d9e2ae" providerId="LiveId" clId="{232C08B8-F95D-40A7-A305-29A49D8E0DFB}" dt="2022-09-04T09:57:19.308" v="1546" actId="478"/>
          <ac:spMkLst>
            <pc:docMk/>
            <pc:sldMk cId="3766826073" sldId="330"/>
            <ac:spMk id="3" creationId="{9BF0CD2E-4D9C-21A9-B358-54EBC3962F58}"/>
          </ac:spMkLst>
        </pc:spChg>
        <pc:spChg chg="del mod">
          <ac:chgData name="Георгий Филатов" userId="4d04850807d9e2ae" providerId="LiveId" clId="{232C08B8-F95D-40A7-A305-29A49D8E0DFB}" dt="2022-09-04T13:13:21.402" v="1636" actId="478"/>
          <ac:spMkLst>
            <pc:docMk/>
            <pc:sldMk cId="3766826073" sldId="330"/>
            <ac:spMk id="4" creationId="{5FB15275-D44F-F5C2-595E-D585108B4A4D}"/>
          </ac:spMkLst>
        </pc:spChg>
        <pc:spChg chg="add del mod">
          <ac:chgData name="Георгий Филатов" userId="4d04850807d9e2ae" providerId="LiveId" clId="{232C08B8-F95D-40A7-A305-29A49D8E0DFB}" dt="2022-09-04T13:14:47.719" v="1637" actId="478"/>
          <ac:spMkLst>
            <pc:docMk/>
            <pc:sldMk cId="3766826073" sldId="330"/>
            <ac:spMk id="6" creationId="{CE88D23A-E45A-28B9-B6BF-5C8123EFF3A7}"/>
          </ac:spMkLst>
        </pc:spChg>
        <pc:spChg chg="add del mod">
          <ac:chgData name="Георгий Филатов" userId="4d04850807d9e2ae" providerId="LiveId" clId="{232C08B8-F95D-40A7-A305-29A49D8E0DFB}" dt="2022-09-04T12:37:11.303" v="1582" actId="478"/>
          <ac:spMkLst>
            <pc:docMk/>
            <pc:sldMk cId="3766826073" sldId="330"/>
            <ac:spMk id="7" creationId="{55D9EA33-ABB6-1A70-42E4-EA66272F3A9A}"/>
          </ac:spMkLst>
        </pc:spChg>
        <pc:spChg chg="add mod">
          <ac:chgData name="Георгий Филатов" userId="4d04850807d9e2ae" providerId="LiveId" clId="{232C08B8-F95D-40A7-A305-29A49D8E0DFB}" dt="2022-09-04T12:40:36.416" v="1601"/>
          <ac:spMkLst>
            <pc:docMk/>
            <pc:sldMk cId="3766826073" sldId="330"/>
            <ac:spMk id="8" creationId="{F84BF550-BA2D-7836-90C7-107E0B0526B7}"/>
          </ac:spMkLst>
        </pc:spChg>
        <pc:spChg chg="add mod">
          <ac:chgData name="Георгий Филатов" userId="4d04850807d9e2ae" providerId="LiveId" clId="{232C08B8-F95D-40A7-A305-29A49D8E0DFB}" dt="2022-09-04T13:21:56.687" v="1681" actId="21"/>
          <ac:spMkLst>
            <pc:docMk/>
            <pc:sldMk cId="3766826073" sldId="330"/>
            <ac:spMk id="10" creationId="{BBE91986-0F9C-DF9C-7FC3-44BA88E848D4}"/>
          </ac:spMkLst>
        </pc:spChg>
        <pc:spChg chg="add mod">
          <ac:chgData name="Георгий Филатов" userId="4d04850807d9e2ae" providerId="LiveId" clId="{232C08B8-F95D-40A7-A305-29A49D8E0DFB}" dt="2022-09-04T13:21:49.503" v="1679" actId="14100"/>
          <ac:spMkLst>
            <pc:docMk/>
            <pc:sldMk cId="3766826073" sldId="330"/>
            <ac:spMk id="11" creationId="{A13D3008-407E-81FE-F1E0-233328C8A9CA}"/>
          </ac:spMkLst>
        </pc:spChg>
        <pc:spChg chg="add mod">
          <ac:chgData name="Георгий Филатов" userId="4d04850807d9e2ae" providerId="LiveId" clId="{232C08B8-F95D-40A7-A305-29A49D8E0DFB}" dt="2022-09-04T13:26:07.950" v="1695" actId="1076"/>
          <ac:spMkLst>
            <pc:docMk/>
            <pc:sldMk cId="3766826073" sldId="330"/>
            <ac:spMk id="14" creationId="{94E073F4-EB86-A00A-C4F7-1E85401D8E7A}"/>
          </ac:spMkLst>
        </pc:spChg>
        <pc:spChg chg="add mod">
          <ac:chgData name="Георгий Филатов" userId="4d04850807d9e2ae" providerId="LiveId" clId="{232C08B8-F95D-40A7-A305-29A49D8E0DFB}" dt="2022-09-04T13:26:07.950" v="1695" actId="1076"/>
          <ac:spMkLst>
            <pc:docMk/>
            <pc:sldMk cId="3766826073" sldId="330"/>
            <ac:spMk id="16" creationId="{1E924E88-D14A-A050-76A9-9FC632DE5162}"/>
          </ac:spMkLst>
        </pc:spChg>
        <pc:spChg chg="add mod">
          <ac:chgData name="Георгий Филатов" userId="4d04850807d9e2ae" providerId="LiveId" clId="{232C08B8-F95D-40A7-A305-29A49D8E0DFB}" dt="2022-09-04T13:26:07.950" v="1695" actId="1076"/>
          <ac:spMkLst>
            <pc:docMk/>
            <pc:sldMk cId="3766826073" sldId="330"/>
            <ac:spMk id="17" creationId="{6422364D-4A94-3FBB-F495-DEB0A1BF69EE}"/>
          </ac:spMkLst>
        </pc:spChg>
        <pc:spChg chg="add mod">
          <ac:chgData name="Георгий Филатов" userId="4d04850807d9e2ae" providerId="LiveId" clId="{232C08B8-F95D-40A7-A305-29A49D8E0DFB}" dt="2022-09-04T13:22:23.774" v="1685" actId="1076"/>
          <ac:spMkLst>
            <pc:docMk/>
            <pc:sldMk cId="3766826073" sldId="330"/>
            <ac:spMk id="19" creationId="{40DDA4D5-3980-503C-F720-B407D6D43B1C}"/>
          </ac:spMkLst>
        </pc:spChg>
        <pc:graphicFrameChg chg="add del mod modGraphic">
          <ac:chgData name="Георгий Филатов" userId="4d04850807d9e2ae" providerId="LiveId" clId="{232C08B8-F95D-40A7-A305-29A49D8E0DFB}" dt="2022-09-04T13:13:21.402" v="1636" actId="478"/>
          <ac:graphicFrameMkLst>
            <pc:docMk/>
            <pc:sldMk cId="3766826073" sldId="330"/>
            <ac:graphicFrameMk id="5" creationId="{13809F5C-FF40-3710-9C22-3BBFFC6DC41A}"/>
          </ac:graphicFrameMkLst>
        </pc:graphicFrameChg>
        <pc:picChg chg="add del mod">
          <ac:chgData name="Георгий Филатов" userId="4d04850807d9e2ae" providerId="LiveId" clId="{232C08B8-F95D-40A7-A305-29A49D8E0DFB}" dt="2022-09-04T13:21:35.413" v="1677" actId="14100"/>
          <ac:picMkLst>
            <pc:docMk/>
            <pc:sldMk cId="3766826073" sldId="330"/>
            <ac:picMk id="9" creationId="{40847CEE-A1C9-DD5F-7DB8-67C688320AD0}"/>
          </ac:picMkLst>
        </pc:picChg>
        <pc:picChg chg="add mod">
          <ac:chgData name="Георгий Филатов" userId="4d04850807d9e2ae" providerId="LiveId" clId="{232C08B8-F95D-40A7-A305-29A49D8E0DFB}" dt="2022-09-04T13:21:29.749" v="1675" actId="14100"/>
          <ac:picMkLst>
            <pc:docMk/>
            <pc:sldMk cId="3766826073" sldId="330"/>
            <ac:picMk id="13" creationId="{007EDF5B-C686-8FCD-6D36-201F178AA570}"/>
          </ac:picMkLst>
        </pc:picChg>
        <pc:picChg chg="add mod">
          <ac:chgData name="Георгий Филатов" userId="4d04850807d9e2ae" providerId="LiveId" clId="{232C08B8-F95D-40A7-A305-29A49D8E0DFB}" dt="2022-09-04T13:26:07.950" v="1695" actId="1076"/>
          <ac:picMkLst>
            <pc:docMk/>
            <pc:sldMk cId="3766826073" sldId="330"/>
            <ac:picMk id="15" creationId="{BBAAF59C-B574-D924-3A8B-FAB6FCCE74EF}"/>
          </ac:picMkLst>
        </pc:picChg>
      </pc:sldChg>
      <pc:sldChg chg="modSp add mod ord">
        <pc:chgData name="Георгий Филатов" userId="4d04850807d9e2ae" providerId="LiveId" clId="{232C08B8-F95D-40A7-A305-29A49D8E0DFB}" dt="2022-09-04T12:40:40.870" v="1603"/>
        <pc:sldMkLst>
          <pc:docMk/>
          <pc:sldMk cId="635540426" sldId="331"/>
        </pc:sldMkLst>
        <pc:graphicFrameChg chg="mod modGraphic">
          <ac:chgData name="Георгий Филатов" userId="4d04850807d9e2ae" providerId="LiveId" clId="{232C08B8-F95D-40A7-A305-29A49D8E0DFB}" dt="2022-09-04T12:32:09.288" v="1575" actId="1076"/>
          <ac:graphicFrameMkLst>
            <pc:docMk/>
            <pc:sldMk cId="635540426" sldId="331"/>
            <ac:graphicFrameMk id="15" creationId="{D06D463B-016A-4914-A35E-9C1AA9448F85}"/>
          </ac:graphicFrameMkLst>
        </pc:graphicFrameChg>
      </pc:sldChg>
      <pc:sldChg chg="addSp delSp modSp add mod">
        <pc:chgData name="Георгий Филатов" userId="4d04850807d9e2ae" providerId="LiveId" clId="{232C08B8-F95D-40A7-A305-29A49D8E0DFB}" dt="2022-09-04T13:45:08.127" v="1718" actId="1076"/>
        <pc:sldMkLst>
          <pc:docMk/>
          <pc:sldMk cId="3555301375" sldId="332"/>
        </pc:sldMkLst>
        <pc:spChg chg="add mod">
          <ac:chgData name="Георгий Филатов" userId="4d04850807d9e2ae" providerId="LiveId" clId="{232C08B8-F95D-40A7-A305-29A49D8E0DFB}" dt="2022-09-04T13:45:08.127" v="1718" actId="1076"/>
          <ac:spMkLst>
            <pc:docMk/>
            <pc:sldMk cId="3555301375" sldId="332"/>
            <ac:spMk id="6" creationId="{DCF0EF1E-EC99-D5F9-23A9-CB6DB84003AC}"/>
          </ac:spMkLst>
        </pc:spChg>
        <pc:spChg chg="add mod">
          <ac:chgData name="Георгий Филатов" userId="4d04850807d9e2ae" providerId="LiveId" clId="{232C08B8-F95D-40A7-A305-29A49D8E0DFB}" dt="2022-09-04T12:58:24.886" v="1631" actId="1076"/>
          <ac:spMkLst>
            <pc:docMk/>
            <pc:sldMk cId="3555301375" sldId="332"/>
            <ac:spMk id="9" creationId="{21959414-0301-617A-9FC1-F442DB03316A}"/>
          </ac:spMkLst>
        </pc:spChg>
        <pc:spChg chg="mod">
          <ac:chgData name="Георгий Филатов" userId="4d04850807d9e2ae" providerId="LiveId" clId="{232C08B8-F95D-40A7-A305-29A49D8E0DFB}" dt="2022-09-04T13:22:41.902" v="1686" actId="14100"/>
          <ac:spMkLst>
            <pc:docMk/>
            <pc:sldMk cId="3555301375" sldId="332"/>
            <ac:spMk id="14" creationId="{ED0E6B15-2E3A-428E-AFBE-00489D83E62D}"/>
          </ac:spMkLst>
        </pc:spChg>
        <pc:spChg chg="add del mod">
          <ac:chgData name="Георгий Филатов" userId="4d04850807d9e2ae" providerId="LiveId" clId="{232C08B8-F95D-40A7-A305-29A49D8E0DFB}" dt="2022-09-04T13:43:54.344" v="1702" actId="478"/>
          <ac:spMkLst>
            <pc:docMk/>
            <pc:sldMk cId="3555301375" sldId="332"/>
            <ac:spMk id="18" creationId="{39FE622B-31A1-DF59-B71E-AA7CA01FD41B}"/>
          </ac:spMkLst>
        </pc:spChg>
        <pc:spChg chg="del">
          <ac:chgData name="Георгий Филатов" userId="4d04850807d9e2ae" providerId="LiveId" clId="{232C08B8-F95D-40A7-A305-29A49D8E0DFB}" dt="2022-09-04T12:57:36.224" v="1624" actId="478"/>
          <ac:spMkLst>
            <pc:docMk/>
            <pc:sldMk cId="3555301375" sldId="332"/>
            <ac:spMk id="19" creationId="{E0FB5996-EB23-4277-A9C2-30ED5C5C49FC}"/>
          </ac:spMkLst>
        </pc:spChg>
        <pc:spChg chg="del">
          <ac:chgData name="Георгий Филатов" userId="4d04850807d9e2ae" providerId="LiveId" clId="{232C08B8-F95D-40A7-A305-29A49D8E0DFB}" dt="2022-09-04T12:57:37.192" v="1625" actId="478"/>
          <ac:spMkLst>
            <pc:docMk/>
            <pc:sldMk cId="3555301375" sldId="332"/>
            <ac:spMk id="20" creationId="{1DF4136A-D868-4288-A033-CD065D75474B}"/>
          </ac:spMkLst>
        </pc:spChg>
        <pc:spChg chg="del">
          <ac:chgData name="Георгий Филатов" userId="4d04850807d9e2ae" providerId="LiveId" clId="{232C08B8-F95D-40A7-A305-29A49D8E0DFB}" dt="2022-09-04T12:57:34.736" v="1623" actId="478"/>
          <ac:spMkLst>
            <pc:docMk/>
            <pc:sldMk cId="3555301375" sldId="332"/>
            <ac:spMk id="21" creationId="{02277CD7-E69A-4A38-BD71-0AFAC20C8F6B}"/>
          </ac:spMkLst>
        </pc:spChg>
        <pc:graphicFrameChg chg="add mod modGraphic">
          <ac:chgData name="Георгий Филатов" userId="4d04850807d9e2ae" providerId="LiveId" clId="{232C08B8-F95D-40A7-A305-29A49D8E0DFB}" dt="2022-09-04T13:44:36.982" v="1709" actId="1076"/>
          <ac:graphicFrameMkLst>
            <pc:docMk/>
            <pc:sldMk cId="3555301375" sldId="332"/>
            <ac:graphicFrameMk id="10" creationId="{AF80FD87-95EC-6684-EC9B-492A156828B6}"/>
          </ac:graphicFrameMkLst>
        </pc:graphicFrameChg>
        <pc:graphicFrameChg chg="mod">
          <ac:chgData name="Георгий Филатов" userId="4d04850807d9e2ae" providerId="LiveId" clId="{232C08B8-F95D-40A7-A305-29A49D8E0DFB}" dt="2022-09-04T13:44:57.006" v="1715" actId="1076"/>
          <ac:graphicFrameMkLst>
            <pc:docMk/>
            <pc:sldMk cId="3555301375" sldId="332"/>
            <ac:graphicFrameMk id="16" creationId="{007456B0-956F-41F1-8BFB-0D3EB2B36DDB}"/>
          </ac:graphicFrameMkLst>
        </pc:graphicFrameChg>
        <pc:picChg chg="add mod">
          <ac:chgData name="Георгий Филатов" userId="4d04850807d9e2ae" providerId="LiveId" clId="{232C08B8-F95D-40A7-A305-29A49D8E0DFB}" dt="2022-09-04T13:13:05.941" v="1634" actId="14100"/>
          <ac:picMkLst>
            <pc:docMk/>
            <pc:sldMk cId="3555301375" sldId="332"/>
            <ac:picMk id="5" creationId="{93328D53-E589-32EB-2966-66A2EE54E1AC}"/>
          </ac:picMkLst>
        </pc:picChg>
        <pc:picChg chg="del">
          <ac:chgData name="Георгий Филатов" userId="4d04850807d9e2ae" providerId="LiveId" clId="{232C08B8-F95D-40A7-A305-29A49D8E0DFB}" dt="2022-09-04T12:52:04.893" v="1612" actId="478"/>
          <ac:picMkLst>
            <pc:docMk/>
            <pc:sldMk cId="3555301375" sldId="332"/>
            <ac:picMk id="15" creationId="{9812086F-13E7-43B6-AC82-F45A9FFE2424}"/>
          </ac:picMkLst>
        </pc:picChg>
        <pc:picChg chg="add mod">
          <ac:chgData name="Георгий Филатов" userId="4d04850807d9e2ae" providerId="LiveId" clId="{232C08B8-F95D-40A7-A305-29A49D8E0DFB}" dt="2022-09-04T13:44:34.374" v="1708" actId="1076"/>
          <ac:picMkLst>
            <pc:docMk/>
            <pc:sldMk cId="3555301375" sldId="332"/>
            <ac:picMk id="24" creationId="{5491F9F9-2FE8-B585-7919-76C1AE550D25}"/>
          </ac:picMkLst>
        </pc:picChg>
      </pc:sldChg>
      <pc:sldChg chg="addSp delSp modSp add mod ord">
        <pc:chgData name="Георгий Филатов" userId="4d04850807d9e2ae" providerId="LiveId" clId="{232C08B8-F95D-40A7-A305-29A49D8E0DFB}" dt="2022-09-04T14:10:47.823" v="2025"/>
        <pc:sldMkLst>
          <pc:docMk/>
          <pc:sldMk cId="3004274986" sldId="333"/>
        </pc:sldMkLst>
        <pc:spChg chg="add mod">
          <ac:chgData name="Георгий Филатов" userId="4d04850807d9e2ae" providerId="LiveId" clId="{232C08B8-F95D-40A7-A305-29A49D8E0DFB}" dt="2022-09-04T13:46:41.430" v="1730" actId="1076"/>
          <ac:spMkLst>
            <pc:docMk/>
            <pc:sldMk cId="3004274986" sldId="333"/>
            <ac:spMk id="3" creationId="{8A60E0AC-C284-0A8B-536B-0D04DF09D09C}"/>
          </ac:spMkLst>
        </pc:spChg>
        <pc:spChg chg="mod">
          <ac:chgData name="Георгий Филатов" userId="4d04850807d9e2ae" providerId="LiveId" clId="{232C08B8-F95D-40A7-A305-29A49D8E0DFB}" dt="2022-09-04T13:54:43.206" v="1981" actId="1076"/>
          <ac:spMkLst>
            <pc:docMk/>
            <pc:sldMk cId="3004274986" sldId="333"/>
            <ac:spMk id="6" creationId="{CE88D23A-E45A-28B9-B6BF-5C8123EFF3A7}"/>
          </ac:spMkLst>
        </pc:spChg>
        <pc:spChg chg="del">
          <ac:chgData name="Георгий Филатов" userId="4d04850807d9e2ae" providerId="LiveId" clId="{232C08B8-F95D-40A7-A305-29A49D8E0DFB}" dt="2022-09-04T13:15:31.960" v="1644" actId="478"/>
          <ac:spMkLst>
            <pc:docMk/>
            <pc:sldMk cId="3004274986" sldId="333"/>
            <ac:spMk id="8" creationId="{F84BF550-BA2D-7836-90C7-107E0B0526B7}"/>
          </ac:spMkLst>
        </pc:spChg>
        <pc:spChg chg="del">
          <ac:chgData name="Георгий Филатов" userId="4d04850807d9e2ae" providerId="LiveId" clId="{232C08B8-F95D-40A7-A305-29A49D8E0DFB}" dt="2022-09-04T13:15:34.190" v="1645" actId="478"/>
          <ac:spMkLst>
            <pc:docMk/>
            <pc:sldMk cId="3004274986" sldId="333"/>
            <ac:spMk id="10" creationId="{BBE91986-0F9C-DF9C-7FC3-44BA88E848D4}"/>
          </ac:spMkLst>
        </pc:spChg>
        <pc:spChg chg="del">
          <ac:chgData name="Георгий Филатов" userId="4d04850807d9e2ae" providerId="LiveId" clId="{232C08B8-F95D-40A7-A305-29A49D8E0DFB}" dt="2022-09-04T13:15:31.960" v="1644" actId="478"/>
          <ac:spMkLst>
            <pc:docMk/>
            <pc:sldMk cId="3004274986" sldId="333"/>
            <ac:spMk id="11" creationId="{A13D3008-407E-81FE-F1E0-233328C8A9CA}"/>
          </ac:spMkLst>
        </pc:spChg>
        <pc:spChg chg="add mod">
          <ac:chgData name="Георгий Филатов" userId="4d04850807d9e2ae" providerId="LiveId" clId="{232C08B8-F95D-40A7-A305-29A49D8E0DFB}" dt="2022-09-04T13:55:52.454" v="1983" actId="1076"/>
          <ac:spMkLst>
            <pc:docMk/>
            <pc:sldMk cId="3004274986" sldId="333"/>
            <ac:spMk id="12" creationId="{6FC57AE0-F144-5BAF-D2F4-79A0CC9FFAE7}"/>
          </ac:spMkLst>
        </pc:spChg>
        <pc:graphicFrameChg chg="add mod modGraphic">
          <ac:chgData name="Георгий Филатов" userId="4d04850807d9e2ae" providerId="LiveId" clId="{232C08B8-F95D-40A7-A305-29A49D8E0DFB}" dt="2022-09-04T13:57:05.390" v="2004" actId="13926"/>
          <ac:graphicFrameMkLst>
            <pc:docMk/>
            <pc:sldMk cId="3004274986" sldId="333"/>
            <ac:graphicFrameMk id="2" creationId="{40F9A169-C6C6-525F-4120-F1C6C87CBD9E}"/>
          </ac:graphicFrameMkLst>
        </pc:graphicFrameChg>
        <pc:graphicFrameChg chg="del mod modGraphic">
          <ac:chgData name="Георгий Филатов" userId="4d04850807d9e2ae" providerId="LiveId" clId="{232C08B8-F95D-40A7-A305-29A49D8E0DFB}" dt="2022-09-04T13:49:50.950" v="1899" actId="478"/>
          <ac:graphicFrameMkLst>
            <pc:docMk/>
            <pc:sldMk cId="3004274986" sldId="333"/>
            <ac:graphicFrameMk id="5" creationId="{13809F5C-FF40-3710-9C22-3BBFFC6DC41A}"/>
          </ac:graphicFrameMkLst>
        </pc:graphicFrameChg>
        <pc:graphicFrameChg chg="add mod modGraphic">
          <ac:chgData name="Георгий Филатов" userId="4d04850807d9e2ae" providerId="LiveId" clId="{232C08B8-F95D-40A7-A305-29A49D8E0DFB}" dt="2022-09-04T13:55:24.974" v="1982" actId="1076"/>
          <ac:graphicFrameMkLst>
            <pc:docMk/>
            <pc:sldMk cId="3004274986" sldId="333"/>
            <ac:graphicFrameMk id="7" creationId="{9A5BF937-A2F2-D77A-AD41-A7A68A0279F6}"/>
          </ac:graphicFrameMkLst>
        </pc:graphicFrameChg>
        <pc:graphicFrameChg chg="add mod modGraphic">
          <ac:chgData name="Георгий Филатов" userId="4d04850807d9e2ae" providerId="LiveId" clId="{232C08B8-F95D-40A7-A305-29A49D8E0DFB}" dt="2022-09-04T13:53:33.160" v="1976" actId="1076"/>
          <ac:graphicFrameMkLst>
            <pc:docMk/>
            <pc:sldMk cId="3004274986" sldId="333"/>
            <ac:graphicFrameMk id="13" creationId="{8080E80B-B9F6-1BEC-3AFA-4DA1C722270F}"/>
          </ac:graphicFrameMkLst>
        </pc:graphicFrameChg>
        <pc:picChg chg="del">
          <ac:chgData name="Георгий Филатов" userId="4d04850807d9e2ae" providerId="LiveId" clId="{232C08B8-F95D-40A7-A305-29A49D8E0DFB}" dt="2022-09-04T13:15:31.960" v="1644" actId="478"/>
          <ac:picMkLst>
            <pc:docMk/>
            <pc:sldMk cId="3004274986" sldId="333"/>
            <ac:picMk id="9" creationId="{40847CEE-A1C9-DD5F-7DB8-67C688320AD0}"/>
          </ac:picMkLst>
        </pc:picChg>
      </pc:sldChg>
      <pc:sldChg chg="add del">
        <pc:chgData name="Георгий Филатов" userId="4d04850807d9e2ae" providerId="LiveId" clId="{232C08B8-F95D-40A7-A305-29A49D8E0DFB}" dt="2022-09-04T12:57:40.068" v="1627"/>
        <pc:sldMkLst>
          <pc:docMk/>
          <pc:sldMk cId="3056991737" sldId="333"/>
        </pc:sldMkLst>
      </pc:sldChg>
      <pc:sldChg chg="addSp delSp modSp new mod">
        <pc:chgData name="Георгий Филатов" userId="4d04850807d9e2ae" providerId="LiveId" clId="{232C08B8-F95D-40A7-A305-29A49D8E0DFB}" dt="2022-09-04T14:46:23.119" v="2144" actId="1076"/>
        <pc:sldMkLst>
          <pc:docMk/>
          <pc:sldMk cId="251346230" sldId="334"/>
        </pc:sldMkLst>
        <pc:spChg chg="del">
          <ac:chgData name="Георгий Филатов" userId="4d04850807d9e2ae" providerId="LiveId" clId="{232C08B8-F95D-40A7-A305-29A49D8E0DFB}" dt="2022-09-04T14:18:16.625" v="2060" actId="478"/>
          <ac:spMkLst>
            <pc:docMk/>
            <pc:sldMk cId="251346230" sldId="334"/>
            <ac:spMk id="2" creationId="{D947CFCC-2BEB-9C45-555D-D4B58A5B3ABA}"/>
          </ac:spMkLst>
        </pc:spChg>
        <pc:spChg chg="del">
          <ac:chgData name="Георгий Филатов" userId="4d04850807d9e2ae" providerId="LiveId" clId="{232C08B8-F95D-40A7-A305-29A49D8E0DFB}" dt="2022-09-04T14:18:16.010" v="2059" actId="478"/>
          <ac:spMkLst>
            <pc:docMk/>
            <pc:sldMk cId="251346230" sldId="334"/>
            <ac:spMk id="3" creationId="{A2F67532-394B-B57A-A94B-1D8BC0229F32}"/>
          </ac:spMkLst>
        </pc:spChg>
        <pc:spChg chg="del">
          <ac:chgData name="Георгий Филатов" userId="4d04850807d9e2ae" providerId="LiveId" clId="{232C08B8-F95D-40A7-A305-29A49D8E0DFB}" dt="2022-09-04T14:19:32.105" v="2065" actId="21"/>
          <ac:spMkLst>
            <pc:docMk/>
            <pc:sldMk cId="251346230" sldId="334"/>
            <ac:spMk id="4" creationId="{B335F241-A9D9-1D66-F6B9-56F8BA461814}"/>
          </ac:spMkLst>
        </pc:spChg>
        <pc:spChg chg="add del mod">
          <ac:chgData name="Георгий Филатов" userId="4d04850807d9e2ae" providerId="LiveId" clId="{232C08B8-F95D-40A7-A305-29A49D8E0DFB}" dt="2022-09-04T14:18:45.437" v="2062"/>
          <ac:spMkLst>
            <pc:docMk/>
            <pc:sldMk cId="251346230" sldId="334"/>
            <ac:spMk id="6" creationId="{1539E42F-6A1C-3009-95A1-3380DE62969F}"/>
          </ac:spMkLst>
        </pc:spChg>
        <pc:spChg chg="add del mod">
          <ac:chgData name="Георгий Филатов" userId="4d04850807d9e2ae" providerId="LiveId" clId="{232C08B8-F95D-40A7-A305-29A49D8E0DFB}" dt="2022-09-04T14:18:45.437" v="2062"/>
          <ac:spMkLst>
            <pc:docMk/>
            <pc:sldMk cId="251346230" sldId="334"/>
            <ac:spMk id="7" creationId="{2B3B73B1-4775-453A-F508-D2956C33B6A5}"/>
          </ac:spMkLst>
        </pc:spChg>
        <pc:spChg chg="add del mod">
          <ac:chgData name="Георгий Филатов" userId="4d04850807d9e2ae" providerId="LiveId" clId="{232C08B8-F95D-40A7-A305-29A49D8E0DFB}" dt="2022-09-04T14:18:45.437" v="2062"/>
          <ac:spMkLst>
            <pc:docMk/>
            <pc:sldMk cId="251346230" sldId="334"/>
            <ac:spMk id="8" creationId="{44345E8A-C581-012D-8431-AA236EEAFBF0}"/>
          </ac:spMkLst>
        </pc:spChg>
        <pc:spChg chg="add mod">
          <ac:chgData name="Георгий Филатов" userId="4d04850807d9e2ae" providerId="LiveId" clId="{232C08B8-F95D-40A7-A305-29A49D8E0DFB}" dt="2022-09-04T14:19:39.703" v="2067" actId="1076"/>
          <ac:spMkLst>
            <pc:docMk/>
            <pc:sldMk cId="251346230" sldId="334"/>
            <ac:spMk id="10" creationId="{8B4128AC-A3B6-BCE0-C870-5B9A36A583FE}"/>
          </ac:spMkLst>
        </pc:spChg>
        <pc:spChg chg="add del mod">
          <ac:chgData name="Георгий Филатов" userId="4d04850807d9e2ae" providerId="LiveId" clId="{232C08B8-F95D-40A7-A305-29A49D8E0DFB}" dt="2022-09-04T14:19:32.105" v="2065" actId="21"/>
          <ac:spMkLst>
            <pc:docMk/>
            <pc:sldMk cId="251346230" sldId="334"/>
            <ac:spMk id="11" creationId="{9C8D3970-7399-43EF-03D0-5DF31B44DE92}"/>
          </ac:spMkLst>
        </pc:spChg>
        <pc:spChg chg="mod">
          <ac:chgData name="Георгий Филатов" userId="4d04850807d9e2ae" providerId="LiveId" clId="{232C08B8-F95D-40A7-A305-29A49D8E0DFB}" dt="2022-09-04T14:18:48.987" v="2063"/>
          <ac:spMkLst>
            <pc:docMk/>
            <pc:sldMk cId="251346230" sldId="334"/>
            <ac:spMk id="14" creationId="{82AF0FDA-8B56-18B7-26BB-F28B2F9E4280}"/>
          </ac:spMkLst>
        </pc:spChg>
        <pc:spChg chg="mod">
          <ac:chgData name="Георгий Филатов" userId="4d04850807d9e2ae" providerId="LiveId" clId="{232C08B8-F95D-40A7-A305-29A49D8E0DFB}" dt="2022-09-04T14:18:48.987" v="2063"/>
          <ac:spMkLst>
            <pc:docMk/>
            <pc:sldMk cId="251346230" sldId="334"/>
            <ac:spMk id="15" creationId="{9059384E-3043-CB04-53F2-DB0CF59A5F6E}"/>
          </ac:spMkLst>
        </pc:spChg>
        <pc:spChg chg="add del mod">
          <ac:chgData name="Георгий Филатов" userId="4d04850807d9e2ae" providerId="LiveId" clId="{232C08B8-F95D-40A7-A305-29A49D8E0DFB}" dt="2022-09-04T14:19:32.105" v="2065" actId="21"/>
          <ac:spMkLst>
            <pc:docMk/>
            <pc:sldMk cId="251346230" sldId="334"/>
            <ac:spMk id="18" creationId="{6F6B42CD-F1E3-9141-E0CD-4027117ADD1F}"/>
          </ac:spMkLst>
        </pc:spChg>
        <pc:spChg chg="add mod">
          <ac:chgData name="Георгий Филатов" userId="4d04850807d9e2ae" providerId="LiveId" clId="{232C08B8-F95D-40A7-A305-29A49D8E0DFB}" dt="2022-09-04T14:19:39.703" v="2067" actId="1076"/>
          <ac:spMkLst>
            <pc:docMk/>
            <pc:sldMk cId="251346230" sldId="334"/>
            <ac:spMk id="19" creationId="{C0C108D3-3176-7D3C-4F7E-633B7A6D9195}"/>
          </ac:spMkLst>
        </pc:spChg>
        <pc:spChg chg="add mod">
          <ac:chgData name="Георгий Филатов" userId="4d04850807d9e2ae" providerId="LiveId" clId="{232C08B8-F95D-40A7-A305-29A49D8E0DFB}" dt="2022-09-04T14:46:13.583" v="2137" actId="1076"/>
          <ac:spMkLst>
            <pc:docMk/>
            <pc:sldMk cId="251346230" sldId="334"/>
            <ac:spMk id="21" creationId="{7CA51A56-10B6-6873-F4A9-C12897237961}"/>
          </ac:spMkLst>
        </pc:spChg>
        <pc:spChg chg="add mod">
          <ac:chgData name="Георгий Филатов" userId="4d04850807d9e2ae" providerId="LiveId" clId="{232C08B8-F95D-40A7-A305-29A49D8E0DFB}" dt="2022-09-04T14:19:39.703" v="2067" actId="1076"/>
          <ac:spMkLst>
            <pc:docMk/>
            <pc:sldMk cId="251346230" sldId="334"/>
            <ac:spMk id="23" creationId="{C24F26BC-74EB-50CF-91F5-51380F1F4FB0}"/>
          </ac:spMkLst>
        </pc:spChg>
        <pc:spChg chg="add del mod">
          <ac:chgData name="Георгий Филатов" userId="4d04850807d9e2ae" providerId="LiveId" clId="{232C08B8-F95D-40A7-A305-29A49D8E0DFB}" dt="2022-09-04T14:19:32.105" v="2065" actId="21"/>
          <ac:spMkLst>
            <pc:docMk/>
            <pc:sldMk cId="251346230" sldId="334"/>
            <ac:spMk id="24" creationId="{60DB89D2-F128-CBE1-A219-026EF96BE705}"/>
          </ac:spMkLst>
        </pc:spChg>
        <pc:spChg chg="add del mod">
          <ac:chgData name="Георгий Филатов" userId="4d04850807d9e2ae" providerId="LiveId" clId="{232C08B8-F95D-40A7-A305-29A49D8E0DFB}" dt="2022-09-04T14:19:32.105" v="2065" actId="21"/>
          <ac:spMkLst>
            <pc:docMk/>
            <pc:sldMk cId="251346230" sldId="334"/>
            <ac:spMk id="27" creationId="{62DC1DA1-622E-B70B-D070-21B61824B4E6}"/>
          </ac:spMkLst>
        </pc:spChg>
        <pc:spChg chg="add del mod">
          <ac:chgData name="Георгий Филатов" userId="4d04850807d9e2ae" providerId="LiveId" clId="{232C08B8-F95D-40A7-A305-29A49D8E0DFB}" dt="2022-09-04T14:19:32.105" v="2065" actId="21"/>
          <ac:spMkLst>
            <pc:docMk/>
            <pc:sldMk cId="251346230" sldId="334"/>
            <ac:spMk id="28" creationId="{BC4193BB-6588-BE8D-AFE8-3E471DCB447A}"/>
          </ac:spMkLst>
        </pc:spChg>
        <pc:spChg chg="add del mod">
          <ac:chgData name="Георгий Филатов" userId="4d04850807d9e2ae" providerId="LiveId" clId="{232C08B8-F95D-40A7-A305-29A49D8E0DFB}" dt="2022-09-04T14:19:32.105" v="2065" actId="21"/>
          <ac:spMkLst>
            <pc:docMk/>
            <pc:sldMk cId="251346230" sldId="334"/>
            <ac:spMk id="31" creationId="{1AD6127B-5546-FEBC-BC6F-AAB46242599C}"/>
          </ac:spMkLst>
        </pc:spChg>
        <pc:spChg chg="add del mod">
          <ac:chgData name="Георгий Филатов" userId="4d04850807d9e2ae" providerId="LiveId" clId="{232C08B8-F95D-40A7-A305-29A49D8E0DFB}" dt="2022-09-04T14:19:32.105" v="2065" actId="21"/>
          <ac:spMkLst>
            <pc:docMk/>
            <pc:sldMk cId="251346230" sldId="334"/>
            <ac:spMk id="32" creationId="{C7B806BD-EA90-DF0F-2A2C-6D6714F3D5EA}"/>
          </ac:spMkLst>
        </pc:spChg>
        <pc:spChg chg="add mod">
          <ac:chgData name="Георгий Филатов" userId="4d04850807d9e2ae" providerId="LiveId" clId="{232C08B8-F95D-40A7-A305-29A49D8E0DFB}" dt="2022-09-04T14:19:39.703" v="2067" actId="1076"/>
          <ac:spMkLst>
            <pc:docMk/>
            <pc:sldMk cId="251346230" sldId="334"/>
            <ac:spMk id="33" creationId="{12C0CFB3-4852-F535-7568-9C56D07B4A62}"/>
          </ac:spMkLst>
        </pc:spChg>
        <pc:spChg chg="add mod">
          <ac:chgData name="Георгий Филатов" userId="4d04850807d9e2ae" providerId="LiveId" clId="{232C08B8-F95D-40A7-A305-29A49D8E0DFB}" dt="2022-09-04T14:19:39.703" v="2067" actId="1076"/>
          <ac:spMkLst>
            <pc:docMk/>
            <pc:sldMk cId="251346230" sldId="334"/>
            <ac:spMk id="41" creationId="{D6A950F5-EEBF-5D6B-C3D2-CBA302ED3491}"/>
          </ac:spMkLst>
        </pc:spChg>
        <pc:spChg chg="add del mod">
          <ac:chgData name="Георгий Филатов" userId="4d04850807d9e2ae" providerId="LiveId" clId="{232C08B8-F95D-40A7-A305-29A49D8E0DFB}" dt="2022-09-04T14:19:32.105" v="2065" actId="21"/>
          <ac:spMkLst>
            <pc:docMk/>
            <pc:sldMk cId="251346230" sldId="334"/>
            <ac:spMk id="42" creationId="{70867562-F994-31A9-27AD-051EDC5103E0}"/>
          </ac:spMkLst>
        </pc:spChg>
        <pc:grpChg chg="add del mod">
          <ac:chgData name="Георгий Филатов" userId="4d04850807d9e2ae" providerId="LiveId" clId="{232C08B8-F95D-40A7-A305-29A49D8E0DFB}" dt="2022-09-04T14:19:32.105" v="2065" actId="21"/>
          <ac:grpSpMkLst>
            <pc:docMk/>
            <pc:sldMk cId="251346230" sldId="334"/>
            <ac:grpSpMk id="12" creationId="{C54ACAA3-12FC-C6BD-3866-ACB0DD2F66D7}"/>
          </ac:grpSpMkLst>
        </pc:grpChg>
        <pc:graphicFrameChg chg="add mod">
          <ac:chgData name="Георгий Филатов" userId="4d04850807d9e2ae" providerId="LiveId" clId="{232C08B8-F95D-40A7-A305-29A49D8E0DFB}" dt="2022-09-04T14:19:39.703" v="2067" actId="1076"/>
          <ac:graphicFrameMkLst>
            <pc:docMk/>
            <pc:sldMk cId="251346230" sldId="334"/>
            <ac:graphicFrameMk id="9" creationId="{01EE6550-D1B5-D562-4E7F-237CC382E90E}"/>
          </ac:graphicFrameMkLst>
        </pc:graphicFrameChg>
        <pc:picChg chg="add del mod">
          <ac:chgData name="Георгий Филатов" userId="4d04850807d9e2ae" providerId="LiveId" clId="{232C08B8-F95D-40A7-A305-29A49D8E0DFB}" dt="2022-09-04T14:18:45.437" v="2062"/>
          <ac:picMkLst>
            <pc:docMk/>
            <pc:sldMk cId="251346230" sldId="334"/>
            <ac:picMk id="5" creationId="{77B90596-D3C5-4F5C-D70D-707191F7C6D5}"/>
          </ac:picMkLst>
        </pc:picChg>
        <pc:picChg chg="mod">
          <ac:chgData name="Георгий Филатов" userId="4d04850807d9e2ae" providerId="LiveId" clId="{232C08B8-F95D-40A7-A305-29A49D8E0DFB}" dt="2022-09-04T14:18:48.987" v="2063"/>
          <ac:picMkLst>
            <pc:docMk/>
            <pc:sldMk cId="251346230" sldId="334"/>
            <ac:picMk id="13" creationId="{B3324BD2-3175-DDB4-72FD-AA32353C2264}"/>
          </ac:picMkLst>
        </pc:picChg>
        <pc:picChg chg="add del mod">
          <ac:chgData name="Георгий Филатов" userId="4d04850807d9e2ae" providerId="LiveId" clId="{232C08B8-F95D-40A7-A305-29A49D8E0DFB}" dt="2022-09-04T14:19:32.105" v="2065" actId="21"/>
          <ac:picMkLst>
            <pc:docMk/>
            <pc:sldMk cId="251346230" sldId="334"/>
            <ac:picMk id="17" creationId="{15E8543A-2BB0-365F-0BF4-1DCBF262F60D}"/>
          </ac:picMkLst>
        </pc:picChg>
        <pc:picChg chg="add mod">
          <ac:chgData name="Георгий Филатов" userId="4d04850807d9e2ae" providerId="LiveId" clId="{232C08B8-F95D-40A7-A305-29A49D8E0DFB}" dt="2022-09-04T14:46:17.415" v="2141" actId="1076"/>
          <ac:picMkLst>
            <pc:docMk/>
            <pc:sldMk cId="251346230" sldId="334"/>
            <ac:picMk id="20" creationId="{7F515937-E83F-764F-3C4B-6C748281CBAD}"/>
          </ac:picMkLst>
        </pc:picChg>
        <pc:picChg chg="add mod">
          <ac:chgData name="Георгий Филатов" userId="4d04850807d9e2ae" providerId="LiveId" clId="{232C08B8-F95D-40A7-A305-29A49D8E0DFB}" dt="2022-09-04T14:19:39.703" v="2067" actId="1076"/>
          <ac:picMkLst>
            <pc:docMk/>
            <pc:sldMk cId="251346230" sldId="334"/>
            <ac:picMk id="22" creationId="{4381F968-88DE-8833-67A0-3D39B68F93E7}"/>
          </ac:picMkLst>
        </pc:picChg>
        <pc:picChg chg="add del mod">
          <ac:chgData name="Георгий Филатов" userId="4d04850807d9e2ae" providerId="LiveId" clId="{232C08B8-F95D-40A7-A305-29A49D8E0DFB}" dt="2022-09-04T14:19:32.105" v="2065" actId="21"/>
          <ac:picMkLst>
            <pc:docMk/>
            <pc:sldMk cId="251346230" sldId="334"/>
            <ac:picMk id="25" creationId="{5CDB297E-10DF-DE3D-B40F-E2C806D32345}"/>
          </ac:picMkLst>
        </pc:picChg>
        <pc:picChg chg="add del mod">
          <ac:chgData name="Георгий Филатов" userId="4d04850807d9e2ae" providerId="LiveId" clId="{232C08B8-F95D-40A7-A305-29A49D8E0DFB}" dt="2022-09-04T14:19:32.105" v="2065" actId="21"/>
          <ac:picMkLst>
            <pc:docMk/>
            <pc:sldMk cId="251346230" sldId="334"/>
            <ac:picMk id="26" creationId="{5CB6D32A-3C07-6D5E-ABFF-96CEE2EC1C7E}"/>
          </ac:picMkLst>
        </pc:picChg>
        <pc:picChg chg="add del mod">
          <ac:chgData name="Георгий Филатов" userId="4d04850807d9e2ae" providerId="LiveId" clId="{232C08B8-F95D-40A7-A305-29A49D8E0DFB}" dt="2022-09-04T14:19:32.105" v="2065" actId="21"/>
          <ac:picMkLst>
            <pc:docMk/>
            <pc:sldMk cId="251346230" sldId="334"/>
            <ac:picMk id="29" creationId="{7FAB0BF2-021D-C6A2-CAA1-0A6FA0F7C78D}"/>
          </ac:picMkLst>
        </pc:picChg>
        <pc:picChg chg="add del mod">
          <ac:chgData name="Георгий Филатов" userId="4d04850807d9e2ae" providerId="LiveId" clId="{232C08B8-F95D-40A7-A305-29A49D8E0DFB}" dt="2022-09-04T14:19:32.105" v="2065" actId="21"/>
          <ac:picMkLst>
            <pc:docMk/>
            <pc:sldMk cId="251346230" sldId="334"/>
            <ac:picMk id="30" creationId="{2495DD30-304B-EC89-0004-5458BED53E54}"/>
          </ac:picMkLst>
        </pc:picChg>
        <pc:picChg chg="add mod">
          <ac:chgData name="Георгий Филатов" userId="4d04850807d9e2ae" providerId="LiveId" clId="{232C08B8-F95D-40A7-A305-29A49D8E0DFB}" dt="2022-09-04T14:46:23.119" v="2144" actId="1076"/>
          <ac:picMkLst>
            <pc:docMk/>
            <pc:sldMk cId="251346230" sldId="334"/>
            <ac:picMk id="45" creationId="{3C74F7BE-714F-9C52-40D0-46B4CE0C8808}"/>
          </ac:picMkLst>
        </pc:picChg>
        <pc:cxnChg chg="mod">
          <ac:chgData name="Георгий Филатов" userId="4d04850807d9e2ae" providerId="LiveId" clId="{232C08B8-F95D-40A7-A305-29A49D8E0DFB}" dt="2022-09-04T14:18:48.987" v="2063"/>
          <ac:cxnSpMkLst>
            <pc:docMk/>
            <pc:sldMk cId="251346230" sldId="334"/>
            <ac:cxnSpMk id="16" creationId="{42256E7E-EB50-A7ED-5BBE-E08FB617F536}"/>
          </ac:cxnSpMkLst>
        </pc:cxnChg>
        <pc:cxnChg chg="add mod">
          <ac:chgData name="Георгий Филатов" userId="4d04850807d9e2ae" providerId="LiveId" clId="{232C08B8-F95D-40A7-A305-29A49D8E0DFB}" dt="2022-09-04T14:21:27.030" v="2084" actId="1076"/>
          <ac:cxnSpMkLst>
            <pc:docMk/>
            <pc:sldMk cId="251346230" sldId="334"/>
            <ac:cxnSpMk id="34" creationId="{49D85A0D-8EAC-FC72-3615-0E8BE88E31A2}"/>
          </ac:cxnSpMkLst>
        </pc:cxnChg>
        <pc:cxnChg chg="add del mod">
          <ac:chgData name="Георгий Филатов" userId="4d04850807d9e2ae" providerId="LiveId" clId="{232C08B8-F95D-40A7-A305-29A49D8E0DFB}" dt="2022-09-04T14:19:32.105" v="2065" actId="21"/>
          <ac:cxnSpMkLst>
            <pc:docMk/>
            <pc:sldMk cId="251346230" sldId="334"/>
            <ac:cxnSpMk id="35" creationId="{7F862403-01BD-ED89-F279-2CEF9FDABA45}"/>
          </ac:cxnSpMkLst>
        </pc:cxnChg>
        <pc:cxnChg chg="add del mod">
          <ac:chgData name="Георгий Филатов" userId="4d04850807d9e2ae" providerId="LiveId" clId="{232C08B8-F95D-40A7-A305-29A49D8E0DFB}" dt="2022-09-04T14:19:32.105" v="2065" actId="21"/>
          <ac:cxnSpMkLst>
            <pc:docMk/>
            <pc:sldMk cId="251346230" sldId="334"/>
            <ac:cxnSpMk id="36" creationId="{3C3BD0DF-8D71-3820-D39A-A7B0976092B8}"/>
          </ac:cxnSpMkLst>
        </pc:cxnChg>
        <pc:cxnChg chg="add del mod">
          <ac:chgData name="Георгий Филатов" userId="4d04850807d9e2ae" providerId="LiveId" clId="{232C08B8-F95D-40A7-A305-29A49D8E0DFB}" dt="2022-09-04T14:19:32.105" v="2065" actId="21"/>
          <ac:cxnSpMkLst>
            <pc:docMk/>
            <pc:sldMk cId="251346230" sldId="334"/>
            <ac:cxnSpMk id="37" creationId="{1757F8F6-503B-0CFE-E7CB-AF9E7D528777}"/>
          </ac:cxnSpMkLst>
        </pc:cxnChg>
        <pc:cxnChg chg="add del mod">
          <ac:chgData name="Георгий Филатов" userId="4d04850807d9e2ae" providerId="LiveId" clId="{232C08B8-F95D-40A7-A305-29A49D8E0DFB}" dt="2022-09-04T14:19:32.105" v="2065" actId="21"/>
          <ac:cxnSpMkLst>
            <pc:docMk/>
            <pc:sldMk cId="251346230" sldId="334"/>
            <ac:cxnSpMk id="38" creationId="{0CB66CFC-2721-4D30-D68D-D168BFF02C4E}"/>
          </ac:cxnSpMkLst>
        </pc:cxnChg>
        <pc:cxnChg chg="add del mod">
          <ac:chgData name="Георгий Филатов" userId="4d04850807d9e2ae" providerId="LiveId" clId="{232C08B8-F95D-40A7-A305-29A49D8E0DFB}" dt="2022-09-04T14:19:32.105" v="2065" actId="21"/>
          <ac:cxnSpMkLst>
            <pc:docMk/>
            <pc:sldMk cId="251346230" sldId="334"/>
            <ac:cxnSpMk id="39" creationId="{E5454891-64F7-081E-E0A0-4C53D722116C}"/>
          </ac:cxnSpMkLst>
        </pc:cxnChg>
        <pc:cxnChg chg="add del mod">
          <ac:chgData name="Георгий Филатов" userId="4d04850807d9e2ae" providerId="LiveId" clId="{232C08B8-F95D-40A7-A305-29A49D8E0DFB}" dt="2022-09-04T14:19:32.105" v="2065" actId="21"/>
          <ac:cxnSpMkLst>
            <pc:docMk/>
            <pc:sldMk cId="251346230" sldId="334"/>
            <ac:cxnSpMk id="40" creationId="{61AB0E04-D0DB-7A5F-A4FE-6504C657B940}"/>
          </ac:cxnSpMkLst>
        </pc:cxnChg>
        <pc:cxnChg chg="add del mod">
          <ac:chgData name="Георгий Филатов" userId="4d04850807d9e2ae" providerId="LiveId" clId="{232C08B8-F95D-40A7-A305-29A49D8E0DFB}" dt="2022-09-04T14:19:34.489" v="2066" actId="478"/>
          <ac:cxnSpMkLst>
            <pc:docMk/>
            <pc:sldMk cId="251346230" sldId="334"/>
            <ac:cxnSpMk id="43" creationId="{DF1DA6C4-F51F-7F13-DF03-178DC8270DE4}"/>
          </ac:cxnSpMkLst>
        </pc:cxnChg>
      </pc:sldChg>
      <pc:sldChg chg="addSp delSp modSp new mod">
        <pc:chgData name="Георгий Филатов" userId="4d04850807d9e2ae" providerId="LiveId" clId="{232C08B8-F95D-40A7-A305-29A49D8E0DFB}" dt="2022-09-04T14:42:18.599" v="2127" actId="1076"/>
        <pc:sldMkLst>
          <pc:docMk/>
          <pc:sldMk cId="3602888517" sldId="335"/>
        </pc:sldMkLst>
        <pc:spChg chg="del">
          <ac:chgData name="Георгий Филатов" userId="4d04850807d9e2ae" providerId="LiveId" clId="{232C08B8-F95D-40A7-A305-29A49D8E0DFB}" dt="2022-09-04T14:19:45.488" v="2070" actId="478"/>
          <ac:spMkLst>
            <pc:docMk/>
            <pc:sldMk cId="3602888517" sldId="335"/>
            <ac:spMk id="2" creationId="{C2176CCD-D066-3138-549B-915E26111C10}"/>
          </ac:spMkLst>
        </pc:spChg>
        <pc:spChg chg="del">
          <ac:chgData name="Георгий Филатов" userId="4d04850807d9e2ae" providerId="LiveId" clId="{232C08B8-F95D-40A7-A305-29A49D8E0DFB}" dt="2022-09-04T14:19:44.761" v="2069" actId="478"/>
          <ac:spMkLst>
            <pc:docMk/>
            <pc:sldMk cId="3602888517" sldId="335"/>
            <ac:spMk id="3" creationId="{FCF71FE6-D6CF-245F-7014-9E2474271094}"/>
          </ac:spMkLst>
        </pc:spChg>
        <pc:spChg chg="del">
          <ac:chgData name="Георгий Филатов" userId="4d04850807d9e2ae" providerId="LiveId" clId="{232C08B8-F95D-40A7-A305-29A49D8E0DFB}" dt="2022-09-04T14:19:55.655" v="2073" actId="21"/>
          <ac:spMkLst>
            <pc:docMk/>
            <pc:sldMk cId="3602888517" sldId="335"/>
            <ac:spMk id="4" creationId="{CB08B0E2-F0C2-B11D-44D4-504F8B34C38E}"/>
          </ac:spMkLst>
        </pc:spChg>
        <pc:spChg chg="add mod">
          <ac:chgData name="Георгий Филатов" userId="4d04850807d9e2ae" providerId="LiveId" clId="{232C08B8-F95D-40A7-A305-29A49D8E0DFB}" dt="2022-09-04T14:20:28.710" v="2083" actId="1076"/>
          <ac:spMkLst>
            <pc:docMk/>
            <pc:sldMk cId="3602888517" sldId="335"/>
            <ac:spMk id="5" creationId="{16D4AADA-C78A-2B76-CB63-EF0F723344ED}"/>
          </ac:spMkLst>
        </pc:spChg>
        <pc:spChg chg="add del mod">
          <ac:chgData name="Георгий Филатов" userId="4d04850807d9e2ae" providerId="LiveId" clId="{232C08B8-F95D-40A7-A305-29A49D8E0DFB}" dt="2022-09-04T14:19:55.655" v="2073" actId="21"/>
          <ac:spMkLst>
            <pc:docMk/>
            <pc:sldMk cId="3602888517" sldId="335"/>
            <ac:spMk id="6" creationId="{F845224A-EDCD-4D9C-54E2-DA43467C710C}"/>
          </ac:spMkLst>
        </pc:spChg>
        <pc:spChg chg="mod">
          <ac:chgData name="Георгий Филатов" userId="4d04850807d9e2ae" providerId="LiveId" clId="{232C08B8-F95D-40A7-A305-29A49D8E0DFB}" dt="2022-09-04T14:19:46.501" v="2071"/>
          <ac:spMkLst>
            <pc:docMk/>
            <pc:sldMk cId="3602888517" sldId="335"/>
            <ac:spMk id="9" creationId="{6F3FA991-257E-FB66-D208-7AD4B272AF2D}"/>
          </ac:spMkLst>
        </pc:spChg>
        <pc:spChg chg="mod">
          <ac:chgData name="Георгий Филатов" userId="4d04850807d9e2ae" providerId="LiveId" clId="{232C08B8-F95D-40A7-A305-29A49D8E0DFB}" dt="2022-09-04T14:19:46.501" v="2071"/>
          <ac:spMkLst>
            <pc:docMk/>
            <pc:sldMk cId="3602888517" sldId="335"/>
            <ac:spMk id="10" creationId="{EDBF233E-0C68-7BD7-BD88-A603ED71AA01}"/>
          </ac:spMkLst>
        </pc:spChg>
        <pc:spChg chg="add mod">
          <ac:chgData name="Георгий Филатов" userId="4d04850807d9e2ae" providerId="LiveId" clId="{232C08B8-F95D-40A7-A305-29A49D8E0DFB}" dt="2022-09-04T14:19:59.415" v="2074" actId="1076"/>
          <ac:spMkLst>
            <pc:docMk/>
            <pc:sldMk cId="3602888517" sldId="335"/>
            <ac:spMk id="13" creationId="{B5925C12-BEFD-B457-D581-C72C4B09CFFA}"/>
          </ac:spMkLst>
        </pc:spChg>
        <pc:spChg chg="add mod">
          <ac:chgData name="Георгий Филатов" userId="4d04850807d9e2ae" providerId="LiveId" clId="{232C08B8-F95D-40A7-A305-29A49D8E0DFB}" dt="2022-09-04T14:40:00.495" v="2091" actId="1076"/>
          <ac:spMkLst>
            <pc:docMk/>
            <pc:sldMk cId="3602888517" sldId="335"/>
            <ac:spMk id="14" creationId="{E30E6837-6DB6-5C71-A709-34BA6CF571E1}"/>
          </ac:spMkLst>
        </pc:spChg>
        <pc:spChg chg="add mod">
          <ac:chgData name="Георгий Филатов" userId="4d04850807d9e2ae" providerId="LiveId" clId="{232C08B8-F95D-40A7-A305-29A49D8E0DFB}" dt="2022-09-04T14:19:59.415" v="2074" actId="1076"/>
          <ac:spMkLst>
            <pc:docMk/>
            <pc:sldMk cId="3602888517" sldId="335"/>
            <ac:spMk id="17" creationId="{85556D83-6D04-124A-C04D-A0EBA69C407A}"/>
          </ac:spMkLst>
        </pc:spChg>
        <pc:spChg chg="add del mod">
          <ac:chgData name="Георгий Филатов" userId="4d04850807d9e2ae" providerId="LiveId" clId="{232C08B8-F95D-40A7-A305-29A49D8E0DFB}" dt="2022-09-04T14:19:55.655" v="2073" actId="21"/>
          <ac:spMkLst>
            <pc:docMk/>
            <pc:sldMk cId="3602888517" sldId="335"/>
            <ac:spMk id="18" creationId="{A30862CA-48DE-89C4-D9E7-53A8B5C8332F}"/>
          </ac:spMkLst>
        </pc:spChg>
        <pc:spChg chg="add del mod">
          <ac:chgData name="Георгий Филатов" userId="4d04850807d9e2ae" providerId="LiveId" clId="{232C08B8-F95D-40A7-A305-29A49D8E0DFB}" dt="2022-09-04T14:19:55.655" v="2073" actId="21"/>
          <ac:spMkLst>
            <pc:docMk/>
            <pc:sldMk cId="3602888517" sldId="335"/>
            <ac:spMk id="21" creationId="{5632525F-6A56-5008-B2B4-47451F68672C}"/>
          </ac:spMkLst>
        </pc:spChg>
        <pc:spChg chg="add del mod">
          <ac:chgData name="Георгий Филатов" userId="4d04850807d9e2ae" providerId="LiveId" clId="{232C08B8-F95D-40A7-A305-29A49D8E0DFB}" dt="2022-09-04T14:19:55.655" v="2073" actId="21"/>
          <ac:spMkLst>
            <pc:docMk/>
            <pc:sldMk cId="3602888517" sldId="335"/>
            <ac:spMk id="22" creationId="{5D021F43-98C3-5E54-5A5D-81EA4EFABF78}"/>
          </ac:spMkLst>
        </pc:spChg>
        <pc:spChg chg="add del mod">
          <ac:chgData name="Георгий Филатов" userId="4d04850807d9e2ae" providerId="LiveId" clId="{232C08B8-F95D-40A7-A305-29A49D8E0DFB}" dt="2022-09-04T14:19:55.655" v="2073" actId="21"/>
          <ac:spMkLst>
            <pc:docMk/>
            <pc:sldMk cId="3602888517" sldId="335"/>
            <ac:spMk id="29" creationId="{83402875-589D-3CDA-C043-CBA7889A051F}"/>
          </ac:spMkLst>
        </pc:spChg>
        <pc:grpChg chg="add del mod">
          <ac:chgData name="Георгий Филатов" userId="4d04850807d9e2ae" providerId="LiveId" clId="{232C08B8-F95D-40A7-A305-29A49D8E0DFB}" dt="2022-09-04T14:19:55.655" v="2073" actId="21"/>
          <ac:grpSpMkLst>
            <pc:docMk/>
            <pc:sldMk cId="3602888517" sldId="335"/>
            <ac:grpSpMk id="7" creationId="{739E604E-3537-797B-8AB5-7599CADC926C}"/>
          </ac:grpSpMkLst>
        </pc:grpChg>
        <pc:picChg chg="mod">
          <ac:chgData name="Георгий Филатов" userId="4d04850807d9e2ae" providerId="LiveId" clId="{232C08B8-F95D-40A7-A305-29A49D8E0DFB}" dt="2022-09-04T14:19:46.501" v="2071"/>
          <ac:picMkLst>
            <pc:docMk/>
            <pc:sldMk cId="3602888517" sldId="335"/>
            <ac:picMk id="8" creationId="{5BABCD5F-555D-DF72-DA49-6A183E7E2109}"/>
          </ac:picMkLst>
        </pc:picChg>
        <pc:picChg chg="add del mod">
          <ac:chgData name="Георгий Филатов" userId="4d04850807d9e2ae" providerId="LiveId" clId="{232C08B8-F95D-40A7-A305-29A49D8E0DFB}" dt="2022-09-04T14:42:11.855" v="2123" actId="478"/>
          <ac:picMkLst>
            <pc:docMk/>
            <pc:sldMk cId="3602888517" sldId="335"/>
            <ac:picMk id="12" creationId="{62FDF55A-0348-EFA7-0726-BB248BC8AB74}"/>
          </ac:picMkLst>
        </pc:picChg>
        <pc:picChg chg="add mod">
          <ac:chgData name="Георгий Филатов" userId="4d04850807d9e2ae" providerId="LiveId" clId="{232C08B8-F95D-40A7-A305-29A49D8E0DFB}" dt="2022-09-04T14:40:02.319" v="2092" actId="1076"/>
          <ac:picMkLst>
            <pc:docMk/>
            <pc:sldMk cId="3602888517" sldId="335"/>
            <ac:picMk id="15" creationId="{122E8BEB-5289-5BAA-7E15-D95F9C8FC6DF}"/>
          </ac:picMkLst>
        </pc:picChg>
        <pc:picChg chg="add mod">
          <ac:chgData name="Георгий Филатов" userId="4d04850807d9e2ae" providerId="LiveId" clId="{232C08B8-F95D-40A7-A305-29A49D8E0DFB}" dt="2022-09-04T14:19:59.415" v="2074" actId="1076"/>
          <ac:picMkLst>
            <pc:docMk/>
            <pc:sldMk cId="3602888517" sldId="335"/>
            <ac:picMk id="16" creationId="{E1089259-98EF-A61A-D364-27881864BC9A}"/>
          </ac:picMkLst>
        </pc:picChg>
        <pc:picChg chg="add del mod">
          <ac:chgData name="Георгий Филатов" userId="4d04850807d9e2ae" providerId="LiveId" clId="{232C08B8-F95D-40A7-A305-29A49D8E0DFB}" dt="2022-09-04T14:19:55.655" v="2073" actId="21"/>
          <ac:picMkLst>
            <pc:docMk/>
            <pc:sldMk cId="3602888517" sldId="335"/>
            <ac:picMk id="19" creationId="{2010B83E-FC08-D3EC-B497-3410B62F7BDB}"/>
          </ac:picMkLst>
        </pc:picChg>
        <pc:picChg chg="add del mod">
          <ac:chgData name="Георгий Филатов" userId="4d04850807d9e2ae" providerId="LiveId" clId="{232C08B8-F95D-40A7-A305-29A49D8E0DFB}" dt="2022-09-04T14:19:55.655" v="2073" actId="21"/>
          <ac:picMkLst>
            <pc:docMk/>
            <pc:sldMk cId="3602888517" sldId="335"/>
            <ac:picMk id="20" creationId="{A5B1952E-AC37-B8F3-36F0-05CEA4EB2971}"/>
          </ac:picMkLst>
        </pc:picChg>
        <pc:picChg chg="add mod">
          <ac:chgData name="Георгий Филатов" userId="4d04850807d9e2ae" providerId="LiveId" clId="{232C08B8-F95D-40A7-A305-29A49D8E0DFB}" dt="2022-09-04T14:40:06.343" v="2095" actId="1076"/>
          <ac:picMkLst>
            <pc:docMk/>
            <pc:sldMk cId="3602888517" sldId="335"/>
            <ac:picMk id="31" creationId="{046C0C6F-D87B-1C6B-D6F0-8ADD0F35CB62}"/>
          </ac:picMkLst>
        </pc:picChg>
        <pc:picChg chg="add mod">
          <ac:chgData name="Георгий Филатов" userId="4d04850807d9e2ae" providerId="LiveId" clId="{232C08B8-F95D-40A7-A305-29A49D8E0DFB}" dt="2022-09-04T14:42:18.599" v="2127" actId="1076"/>
          <ac:picMkLst>
            <pc:docMk/>
            <pc:sldMk cId="3602888517" sldId="335"/>
            <ac:picMk id="32" creationId="{4B8F31CD-82FB-882C-1013-79901B506FED}"/>
          </ac:picMkLst>
        </pc:picChg>
        <pc:cxnChg chg="mod">
          <ac:chgData name="Георгий Филатов" userId="4d04850807d9e2ae" providerId="LiveId" clId="{232C08B8-F95D-40A7-A305-29A49D8E0DFB}" dt="2022-09-04T14:19:46.501" v="2071"/>
          <ac:cxnSpMkLst>
            <pc:docMk/>
            <pc:sldMk cId="3602888517" sldId="335"/>
            <ac:cxnSpMk id="11" creationId="{3CED0E98-01A9-4085-7599-8EBA2A1C7CE5}"/>
          </ac:cxnSpMkLst>
        </pc:cxnChg>
        <pc:cxnChg chg="add mod">
          <ac:chgData name="Георгий Филатов" userId="4d04850807d9e2ae" providerId="LiveId" clId="{232C08B8-F95D-40A7-A305-29A49D8E0DFB}" dt="2022-09-04T14:19:59.415" v="2074" actId="1076"/>
          <ac:cxnSpMkLst>
            <pc:docMk/>
            <pc:sldMk cId="3602888517" sldId="335"/>
            <ac:cxnSpMk id="23" creationId="{305AAF05-C64D-E52D-2D0B-12DD75DF6D47}"/>
          </ac:cxnSpMkLst>
        </pc:cxnChg>
        <pc:cxnChg chg="add mod">
          <ac:chgData name="Георгий Филатов" userId="4d04850807d9e2ae" providerId="LiveId" clId="{232C08B8-F95D-40A7-A305-29A49D8E0DFB}" dt="2022-09-04T14:19:59.415" v="2074" actId="1076"/>
          <ac:cxnSpMkLst>
            <pc:docMk/>
            <pc:sldMk cId="3602888517" sldId="335"/>
            <ac:cxnSpMk id="24" creationId="{CD22FBD7-8A99-B3BB-076E-04C6CF67CEF4}"/>
          </ac:cxnSpMkLst>
        </pc:cxnChg>
        <pc:cxnChg chg="add del mod">
          <ac:chgData name="Георгий Филатов" userId="4d04850807d9e2ae" providerId="LiveId" clId="{232C08B8-F95D-40A7-A305-29A49D8E0DFB}" dt="2022-09-04T14:19:55.655" v="2073" actId="21"/>
          <ac:cxnSpMkLst>
            <pc:docMk/>
            <pc:sldMk cId="3602888517" sldId="335"/>
            <ac:cxnSpMk id="25" creationId="{052426CA-6A26-EA33-BD94-F88D4FDF5738}"/>
          </ac:cxnSpMkLst>
        </pc:cxnChg>
        <pc:cxnChg chg="add del mod">
          <ac:chgData name="Георгий Филатов" userId="4d04850807d9e2ae" providerId="LiveId" clId="{232C08B8-F95D-40A7-A305-29A49D8E0DFB}" dt="2022-09-04T14:19:55.655" v="2073" actId="21"/>
          <ac:cxnSpMkLst>
            <pc:docMk/>
            <pc:sldMk cId="3602888517" sldId="335"/>
            <ac:cxnSpMk id="26" creationId="{1AC5F598-2782-91FD-78F4-2D826383E494}"/>
          </ac:cxnSpMkLst>
        </pc:cxnChg>
        <pc:cxnChg chg="add del mod">
          <ac:chgData name="Георгий Филатов" userId="4d04850807d9e2ae" providerId="LiveId" clId="{232C08B8-F95D-40A7-A305-29A49D8E0DFB}" dt="2022-09-04T14:19:55.655" v="2073" actId="21"/>
          <ac:cxnSpMkLst>
            <pc:docMk/>
            <pc:sldMk cId="3602888517" sldId="335"/>
            <ac:cxnSpMk id="27" creationId="{D5E82CDE-73EB-E987-0C91-BAFBB4D0CDBD}"/>
          </ac:cxnSpMkLst>
        </pc:cxnChg>
        <pc:cxnChg chg="add del mod">
          <ac:chgData name="Георгий Филатов" userId="4d04850807d9e2ae" providerId="LiveId" clId="{232C08B8-F95D-40A7-A305-29A49D8E0DFB}" dt="2022-09-04T14:19:55.655" v="2073" actId="21"/>
          <ac:cxnSpMkLst>
            <pc:docMk/>
            <pc:sldMk cId="3602888517" sldId="335"/>
            <ac:cxnSpMk id="28" creationId="{93D44908-0695-4932-CBFA-6E57F65A313D}"/>
          </ac:cxnSpMkLst>
        </pc:cxnChg>
      </pc:sldChg>
      <pc:sldChg chg="addSp delSp modSp new mod">
        <pc:chgData name="Георгий Филатов" userId="4d04850807d9e2ae" providerId="LiveId" clId="{232C08B8-F95D-40A7-A305-29A49D8E0DFB}" dt="2022-09-04T14:53:08.632" v="2153" actId="1076"/>
        <pc:sldMkLst>
          <pc:docMk/>
          <pc:sldMk cId="2608933863" sldId="336"/>
        </pc:sldMkLst>
        <pc:spChg chg="del">
          <ac:chgData name="Георгий Филатов" userId="4d04850807d9e2ae" providerId="LiveId" clId="{232C08B8-F95D-40A7-A305-29A49D8E0DFB}" dt="2022-09-04T14:20:09.322" v="2077" actId="478"/>
          <ac:spMkLst>
            <pc:docMk/>
            <pc:sldMk cId="2608933863" sldId="336"/>
            <ac:spMk id="2" creationId="{D056F659-8C59-2533-74FB-EE80C57DC719}"/>
          </ac:spMkLst>
        </pc:spChg>
        <pc:spChg chg="del">
          <ac:chgData name="Георгий Филатов" userId="4d04850807d9e2ae" providerId="LiveId" clId="{232C08B8-F95D-40A7-A305-29A49D8E0DFB}" dt="2022-09-04T14:20:08.657" v="2076" actId="478"/>
          <ac:spMkLst>
            <pc:docMk/>
            <pc:sldMk cId="2608933863" sldId="336"/>
            <ac:spMk id="3" creationId="{3FE93E7A-BC68-4946-D10B-D9783734571F}"/>
          </ac:spMkLst>
        </pc:spChg>
        <pc:spChg chg="add mod">
          <ac:chgData name="Георгий Филатов" userId="4d04850807d9e2ae" providerId="LiveId" clId="{232C08B8-F95D-40A7-A305-29A49D8E0DFB}" dt="2022-09-04T14:20:14.840" v="2079" actId="1076"/>
          <ac:spMkLst>
            <pc:docMk/>
            <pc:sldMk cId="2608933863" sldId="336"/>
            <ac:spMk id="5" creationId="{CB1F9C68-FF4A-96EF-410A-E3844CC6EB17}"/>
          </ac:spMkLst>
        </pc:spChg>
        <pc:spChg chg="add mod">
          <ac:chgData name="Георгий Филатов" userId="4d04850807d9e2ae" providerId="LiveId" clId="{232C08B8-F95D-40A7-A305-29A49D8E0DFB}" dt="2022-09-04T14:20:14.840" v="2079" actId="1076"/>
          <ac:spMkLst>
            <pc:docMk/>
            <pc:sldMk cId="2608933863" sldId="336"/>
            <ac:spMk id="6" creationId="{854DC4D6-4CE8-821F-6A0F-F372B043DFEB}"/>
          </ac:spMkLst>
        </pc:spChg>
        <pc:spChg chg="mod">
          <ac:chgData name="Георгий Филатов" userId="4d04850807d9e2ae" providerId="LiveId" clId="{232C08B8-F95D-40A7-A305-29A49D8E0DFB}" dt="2022-09-04T14:20:10.262" v="2078"/>
          <ac:spMkLst>
            <pc:docMk/>
            <pc:sldMk cId="2608933863" sldId="336"/>
            <ac:spMk id="9" creationId="{8C558BCC-07C7-EF19-8EB5-A11EF366FFE5}"/>
          </ac:spMkLst>
        </pc:spChg>
        <pc:spChg chg="mod">
          <ac:chgData name="Георгий Филатов" userId="4d04850807d9e2ae" providerId="LiveId" clId="{232C08B8-F95D-40A7-A305-29A49D8E0DFB}" dt="2022-09-04T14:20:10.262" v="2078"/>
          <ac:spMkLst>
            <pc:docMk/>
            <pc:sldMk cId="2608933863" sldId="336"/>
            <ac:spMk id="10" creationId="{579EF47E-1167-A437-6992-7048EAD808A1}"/>
          </ac:spMkLst>
        </pc:spChg>
        <pc:spChg chg="add mod">
          <ac:chgData name="Георгий Филатов" userId="4d04850807d9e2ae" providerId="LiveId" clId="{232C08B8-F95D-40A7-A305-29A49D8E0DFB}" dt="2022-09-04T14:41:51.567" v="2119" actId="1076"/>
          <ac:spMkLst>
            <pc:docMk/>
            <pc:sldMk cId="2608933863" sldId="336"/>
            <ac:spMk id="12" creationId="{59B3FB2E-43F7-844B-7487-C81ABD98E76A}"/>
          </ac:spMkLst>
        </pc:spChg>
        <pc:spChg chg="add mod">
          <ac:chgData name="Георгий Филатов" userId="4d04850807d9e2ae" providerId="LiveId" clId="{232C08B8-F95D-40A7-A305-29A49D8E0DFB}" dt="2022-09-04T14:20:14.840" v="2079" actId="1076"/>
          <ac:spMkLst>
            <pc:docMk/>
            <pc:sldMk cId="2608933863" sldId="336"/>
            <ac:spMk id="15" creationId="{7D1991D9-385C-3789-9287-9045013BAA53}"/>
          </ac:spMkLst>
        </pc:spChg>
        <pc:spChg chg="add mod">
          <ac:chgData name="Георгий Филатов" userId="4d04850807d9e2ae" providerId="LiveId" clId="{232C08B8-F95D-40A7-A305-29A49D8E0DFB}" dt="2022-09-04T14:20:18.806" v="2080" actId="1076"/>
          <ac:spMkLst>
            <pc:docMk/>
            <pc:sldMk cId="2608933863" sldId="336"/>
            <ac:spMk id="16" creationId="{40C6D16B-5234-753E-3051-C35049B7B9AE}"/>
          </ac:spMkLst>
        </pc:spChg>
        <pc:spChg chg="add mod">
          <ac:chgData name="Георгий Филатов" userId="4d04850807d9e2ae" providerId="LiveId" clId="{232C08B8-F95D-40A7-A305-29A49D8E0DFB}" dt="2022-09-04T14:20:22.479" v="2082" actId="1076"/>
          <ac:spMkLst>
            <pc:docMk/>
            <pc:sldMk cId="2608933863" sldId="336"/>
            <ac:spMk id="21" creationId="{D290EB72-F56C-68D6-3688-2DE3D4E24BCD}"/>
          </ac:spMkLst>
        </pc:spChg>
        <pc:grpChg chg="add mod">
          <ac:chgData name="Георгий Филатов" userId="4d04850807d9e2ae" providerId="LiveId" clId="{232C08B8-F95D-40A7-A305-29A49D8E0DFB}" dt="2022-09-04T14:20:14.840" v="2079" actId="1076"/>
          <ac:grpSpMkLst>
            <pc:docMk/>
            <pc:sldMk cId="2608933863" sldId="336"/>
            <ac:grpSpMk id="7" creationId="{FF97F578-E9F0-6E66-3A22-8CBE6C73C6CB}"/>
          </ac:grpSpMkLst>
        </pc:grpChg>
        <pc:picChg chg="mod">
          <ac:chgData name="Георгий Филатов" userId="4d04850807d9e2ae" providerId="LiveId" clId="{232C08B8-F95D-40A7-A305-29A49D8E0DFB}" dt="2022-09-04T14:20:10.262" v="2078"/>
          <ac:picMkLst>
            <pc:docMk/>
            <pc:sldMk cId="2608933863" sldId="336"/>
            <ac:picMk id="8" creationId="{B4AE9B58-AB30-EB8D-D29B-5031B262B41D}"/>
          </ac:picMkLst>
        </pc:picChg>
        <pc:picChg chg="add del mod">
          <ac:chgData name="Георгий Филатов" userId="4d04850807d9e2ae" providerId="LiveId" clId="{232C08B8-F95D-40A7-A305-29A49D8E0DFB}" dt="2022-09-04T14:41:09.407" v="2100" actId="478"/>
          <ac:picMkLst>
            <pc:docMk/>
            <pc:sldMk cId="2608933863" sldId="336"/>
            <ac:picMk id="13" creationId="{894CEEF2-50B3-C63E-EA7C-DF9F20A6FA6B}"/>
          </ac:picMkLst>
        </pc:picChg>
        <pc:picChg chg="add mod">
          <ac:chgData name="Георгий Филатов" userId="4d04850807d9e2ae" providerId="LiveId" clId="{232C08B8-F95D-40A7-A305-29A49D8E0DFB}" dt="2022-09-04T14:53:07.015" v="2152" actId="1076"/>
          <ac:picMkLst>
            <pc:docMk/>
            <pc:sldMk cId="2608933863" sldId="336"/>
            <ac:picMk id="14" creationId="{C5C572F0-9DF8-D6A8-593E-758AAA4FF60D}"/>
          </ac:picMkLst>
        </pc:picChg>
        <pc:picChg chg="add del mod">
          <ac:chgData name="Георгий Филатов" userId="4d04850807d9e2ae" providerId="LiveId" clId="{232C08B8-F95D-40A7-A305-29A49D8E0DFB}" dt="2022-09-04T14:45:27.702" v="2128" actId="478"/>
          <ac:picMkLst>
            <pc:docMk/>
            <pc:sldMk cId="2608933863" sldId="336"/>
            <ac:picMk id="23" creationId="{2B673A59-F9D0-0011-819D-ED26D5B479F2}"/>
          </ac:picMkLst>
        </pc:picChg>
        <pc:picChg chg="add mod">
          <ac:chgData name="Георгий Филатов" userId="4d04850807d9e2ae" providerId="LiveId" clId="{232C08B8-F95D-40A7-A305-29A49D8E0DFB}" dt="2022-09-04T14:41:22.575" v="2106" actId="1076"/>
          <ac:picMkLst>
            <pc:docMk/>
            <pc:sldMk cId="2608933863" sldId="336"/>
            <ac:picMk id="24" creationId="{D1C16BA6-E151-A51E-590A-99F0ECA54F89}"/>
          </ac:picMkLst>
        </pc:picChg>
        <pc:picChg chg="add mod">
          <ac:chgData name="Георгий Филатов" userId="4d04850807d9e2ae" providerId="LiveId" clId="{232C08B8-F95D-40A7-A305-29A49D8E0DFB}" dt="2022-09-04T14:41:54.743" v="2122" actId="1076"/>
          <ac:picMkLst>
            <pc:docMk/>
            <pc:sldMk cId="2608933863" sldId="336"/>
            <ac:picMk id="25" creationId="{319FF521-DB65-4CAD-277F-63B7CEA7C118}"/>
          </ac:picMkLst>
        </pc:picChg>
        <pc:picChg chg="add mod">
          <ac:chgData name="Георгий Филатов" userId="4d04850807d9e2ae" providerId="LiveId" clId="{232C08B8-F95D-40A7-A305-29A49D8E0DFB}" dt="2022-09-04T14:41:54.015" v="2121" actId="1076"/>
          <ac:picMkLst>
            <pc:docMk/>
            <pc:sldMk cId="2608933863" sldId="336"/>
            <ac:picMk id="26" creationId="{C14BE06F-8B60-7623-4DF4-735A2787A868}"/>
          </ac:picMkLst>
        </pc:picChg>
        <pc:picChg chg="add mod">
          <ac:chgData name="Георгий Филатов" userId="4d04850807d9e2ae" providerId="LiveId" clId="{232C08B8-F95D-40A7-A305-29A49D8E0DFB}" dt="2022-09-04T14:45:37.431" v="2133" actId="1076"/>
          <ac:picMkLst>
            <pc:docMk/>
            <pc:sldMk cId="2608933863" sldId="336"/>
            <ac:picMk id="28" creationId="{B3236F45-4D87-09ED-578B-43F7BC3905DB}"/>
          </ac:picMkLst>
        </pc:picChg>
        <pc:picChg chg="add mod">
          <ac:chgData name="Георгий Филатов" userId="4d04850807d9e2ae" providerId="LiveId" clId="{232C08B8-F95D-40A7-A305-29A49D8E0DFB}" dt="2022-09-04T14:53:08.632" v="2153" actId="1076"/>
          <ac:picMkLst>
            <pc:docMk/>
            <pc:sldMk cId="2608933863" sldId="336"/>
            <ac:picMk id="30" creationId="{6C0DE030-79AB-A6CB-F751-DC711460ACD2}"/>
          </ac:picMkLst>
        </pc:picChg>
        <pc:cxnChg chg="mod">
          <ac:chgData name="Георгий Филатов" userId="4d04850807d9e2ae" providerId="LiveId" clId="{232C08B8-F95D-40A7-A305-29A49D8E0DFB}" dt="2022-09-04T14:20:10.262" v="2078"/>
          <ac:cxnSpMkLst>
            <pc:docMk/>
            <pc:sldMk cId="2608933863" sldId="336"/>
            <ac:cxnSpMk id="11" creationId="{271D7B95-B3C5-F850-2AE4-898FA9BAB640}"/>
          </ac:cxnSpMkLst>
        </pc:cxnChg>
        <pc:cxnChg chg="add mod">
          <ac:chgData name="Георгий Филатов" userId="4d04850807d9e2ae" providerId="LiveId" clId="{232C08B8-F95D-40A7-A305-29A49D8E0DFB}" dt="2022-09-04T14:20:14.840" v="2079" actId="1076"/>
          <ac:cxnSpMkLst>
            <pc:docMk/>
            <pc:sldMk cId="2608933863" sldId="336"/>
            <ac:cxnSpMk id="17" creationId="{1878073D-EE85-FC41-75A4-EC0746DCE7F2}"/>
          </ac:cxnSpMkLst>
        </pc:cxnChg>
        <pc:cxnChg chg="add mod">
          <ac:chgData name="Георгий Филатов" userId="4d04850807d9e2ae" providerId="LiveId" clId="{232C08B8-F95D-40A7-A305-29A49D8E0DFB}" dt="2022-09-04T14:20:14.840" v="2079" actId="1076"/>
          <ac:cxnSpMkLst>
            <pc:docMk/>
            <pc:sldMk cId="2608933863" sldId="336"/>
            <ac:cxnSpMk id="18" creationId="{8F310601-C00F-0568-A4F0-11D1E4293A70}"/>
          </ac:cxnSpMkLst>
        </pc:cxnChg>
        <pc:cxnChg chg="add mod">
          <ac:chgData name="Георгий Филатов" userId="4d04850807d9e2ae" providerId="LiveId" clId="{232C08B8-F95D-40A7-A305-29A49D8E0DFB}" dt="2022-09-04T14:20:14.840" v="2079" actId="1076"/>
          <ac:cxnSpMkLst>
            <pc:docMk/>
            <pc:sldMk cId="2608933863" sldId="336"/>
            <ac:cxnSpMk id="19" creationId="{9BE9C41D-51F6-455A-972D-7A5238736CC6}"/>
          </ac:cxnSpMkLst>
        </pc:cxnChg>
        <pc:cxnChg chg="add mod">
          <ac:chgData name="Георгий Филатов" userId="4d04850807d9e2ae" providerId="LiveId" clId="{232C08B8-F95D-40A7-A305-29A49D8E0DFB}" dt="2022-09-04T14:20:14.840" v="2079" actId="1076"/>
          <ac:cxnSpMkLst>
            <pc:docMk/>
            <pc:sldMk cId="2608933863" sldId="336"/>
            <ac:cxnSpMk id="20" creationId="{6AC353D1-5E05-5843-D036-5E5AB7D535CB}"/>
          </ac:cxnSpMkLst>
        </pc:cxnChg>
      </pc:sldChg>
    </pc:docChg>
  </pc:docChgLst>
  <pc:docChgLst>
    <pc:chgData name="Георгий Филатов" userId="4d04850807d9e2ae" providerId="LiveId" clId="{BFD830FF-BEFC-4463-B5E4-B968152E2995}"/>
    <pc:docChg chg="modSld">
      <pc:chgData name="Георгий Филатов" userId="4d04850807d9e2ae" providerId="LiveId" clId="{BFD830FF-BEFC-4463-B5E4-B968152E2995}" dt="2022-09-18T08:16:47.183" v="2" actId="20577"/>
      <pc:docMkLst>
        <pc:docMk/>
      </pc:docMkLst>
      <pc:sldChg chg="modSp mod">
        <pc:chgData name="Георгий Филатов" userId="4d04850807d9e2ae" providerId="LiveId" clId="{BFD830FF-BEFC-4463-B5E4-B968152E2995}" dt="2022-09-18T08:16:47.183" v="2" actId="20577"/>
        <pc:sldMkLst>
          <pc:docMk/>
          <pc:sldMk cId="3766826073" sldId="330"/>
        </pc:sldMkLst>
        <pc:spChg chg="mod">
          <ac:chgData name="Георгий Филатов" userId="4d04850807d9e2ae" providerId="LiveId" clId="{BFD830FF-BEFC-4463-B5E4-B968152E2995}" dt="2022-09-18T08:16:47.183" v="2" actId="20577"/>
          <ac:spMkLst>
            <pc:docMk/>
            <pc:sldMk cId="3766826073" sldId="330"/>
            <ac:spMk id="5" creationId="{FF6333DE-477D-E453-CD99-186FA5E5430C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rPc02\Desktop\&#1057;&#1054;&#1050;&#1048;&#1058;\SRIM%20&#1051;&#1055;&#1069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igor\Desktop\&#1057;&#1099;&#1088;&#1077;&#1089;&#1080;&#1085;%20&#1045;.%20&#1052;\&#1057;&#1054;&#1044;&#1048;&#1041;%20&#1080;%20&#1057;&#1054;&#1044;&#1048;&#1058;\08.26.19\09.02\track2808esse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CA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 in Si</a:t>
            </a:r>
            <a:endParaRPr lang="ru-RU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'динамика ЛПЭ'!$J$50:$J$77</c:f>
              <c:numCache>
                <c:formatCode>General</c:formatCode>
                <c:ptCount val="28"/>
                <c:pt idx="0">
                  <c:v>0.30463038180341184</c:v>
                </c:pt>
                <c:pt idx="1">
                  <c:v>0.33001624695369619</c:v>
                </c:pt>
                <c:pt idx="2">
                  <c:v>0.35540211210398048</c:v>
                </c:pt>
                <c:pt idx="3">
                  <c:v>0.40617384240454912</c:v>
                </c:pt>
                <c:pt idx="4">
                  <c:v>0.45694557270511776</c:v>
                </c:pt>
                <c:pt idx="5">
                  <c:v>0.5077173030056864</c:v>
                </c:pt>
                <c:pt idx="6">
                  <c:v>0.5584890333062551</c:v>
                </c:pt>
                <c:pt idx="7">
                  <c:v>0.60926076360682369</c:v>
                </c:pt>
                <c:pt idx="8">
                  <c:v>0.66003249390739238</c:v>
                </c:pt>
                <c:pt idx="9">
                  <c:v>0.71080422420796097</c:v>
                </c:pt>
                <c:pt idx="10">
                  <c:v>0.76157595450852966</c:v>
                </c:pt>
                <c:pt idx="11">
                  <c:v>0.81234768480909825</c:v>
                </c:pt>
                <c:pt idx="12">
                  <c:v>0.86311941510966694</c:v>
                </c:pt>
                <c:pt idx="13">
                  <c:v>0.91389114541023553</c:v>
                </c:pt>
                <c:pt idx="14">
                  <c:v>1.0154346060113728</c:v>
                </c:pt>
                <c:pt idx="15">
                  <c:v>1.1423639317627945</c:v>
                </c:pt>
                <c:pt idx="16">
                  <c:v>1.269293257514216</c:v>
                </c:pt>
                <c:pt idx="17">
                  <c:v>1.3962225832656376</c:v>
                </c:pt>
                <c:pt idx="18">
                  <c:v>1.5231519090170593</c:v>
                </c:pt>
                <c:pt idx="19">
                  <c:v>1.6500812347684808</c:v>
                </c:pt>
                <c:pt idx="20">
                  <c:v>1.7770105605199025</c:v>
                </c:pt>
                <c:pt idx="21">
                  <c:v>1.9039398862713242</c:v>
                </c:pt>
                <c:pt idx="22">
                  <c:v>2.0308692120227456</c:v>
                </c:pt>
                <c:pt idx="23">
                  <c:v>2.284727863525589</c:v>
                </c:pt>
                <c:pt idx="24">
                  <c:v>2.5385865150284319</c:v>
                </c:pt>
                <c:pt idx="25">
                  <c:v>2.7924451665312753</c:v>
                </c:pt>
                <c:pt idx="26">
                  <c:v>3.0463038180341186</c:v>
                </c:pt>
                <c:pt idx="27">
                  <c:v>3.1999898456539397</c:v>
                </c:pt>
              </c:numCache>
            </c:numRef>
          </c:xVal>
          <c:yVal>
            <c:numRef>
              <c:f>'динамика ЛПЭ'!$K$50:$K$77</c:f>
              <c:numCache>
                <c:formatCode>General</c:formatCode>
                <c:ptCount val="28"/>
                <c:pt idx="0">
                  <c:v>36.39</c:v>
                </c:pt>
                <c:pt idx="1">
                  <c:v>38.51</c:v>
                </c:pt>
                <c:pt idx="2">
                  <c:v>40.520000000000003</c:v>
                </c:pt>
                <c:pt idx="3">
                  <c:v>44.21</c:v>
                </c:pt>
                <c:pt idx="4">
                  <c:v>47.52</c:v>
                </c:pt>
                <c:pt idx="5">
                  <c:v>50.51</c:v>
                </c:pt>
                <c:pt idx="6">
                  <c:v>53.24</c:v>
                </c:pt>
                <c:pt idx="7">
                  <c:v>55.74</c:v>
                </c:pt>
                <c:pt idx="8">
                  <c:v>58.05</c:v>
                </c:pt>
                <c:pt idx="9">
                  <c:v>60.18</c:v>
                </c:pt>
                <c:pt idx="10">
                  <c:v>62.17</c:v>
                </c:pt>
                <c:pt idx="11">
                  <c:v>64.03</c:v>
                </c:pt>
                <c:pt idx="12">
                  <c:v>65.77</c:v>
                </c:pt>
                <c:pt idx="13">
                  <c:v>67.400000000000006</c:v>
                </c:pt>
                <c:pt idx="14">
                  <c:v>70.39</c:v>
                </c:pt>
                <c:pt idx="15">
                  <c:v>73.680000000000007</c:v>
                </c:pt>
                <c:pt idx="16">
                  <c:v>76.56</c:v>
                </c:pt>
                <c:pt idx="17">
                  <c:v>79.09</c:v>
                </c:pt>
                <c:pt idx="18">
                  <c:v>81.34</c:v>
                </c:pt>
                <c:pt idx="19">
                  <c:v>83.34</c:v>
                </c:pt>
                <c:pt idx="20">
                  <c:v>85.11</c:v>
                </c:pt>
                <c:pt idx="21">
                  <c:v>86.7</c:v>
                </c:pt>
                <c:pt idx="22">
                  <c:v>88.16</c:v>
                </c:pt>
                <c:pt idx="23">
                  <c:v>90.11</c:v>
                </c:pt>
                <c:pt idx="24">
                  <c:v>91.12</c:v>
                </c:pt>
                <c:pt idx="25">
                  <c:v>92.19</c:v>
                </c:pt>
                <c:pt idx="26">
                  <c:v>92.97</c:v>
                </c:pt>
                <c:pt idx="27">
                  <c:v>93.31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319-4606-A8B9-81F63F9AA259}"/>
            </c:ext>
          </c:extLst>
        </c:ser>
        <c:ser>
          <c:idx val="1"/>
          <c:order val="1"/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'динамика ЛПЭ'!$J$78:$J$91</c:f>
              <c:numCache>
                <c:formatCode>General</c:formatCode>
                <c:ptCount val="14"/>
                <c:pt idx="0">
                  <c:v>3.3001624695369616</c:v>
                </c:pt>
                <c:pt idx="1">
                  <c:v>3.5540211210398049</c:v>
                </c:pt>
                <c:pt idx="2">
                  <c:v>4.0617384240454912</c:v>
                </c:pt>
                <c:pt idx="3">
                  <c:v>4.569455727051178</c:v>
                </c:pt>
                <c:pt idx="4">
                  <c:v>5.0771730300568638</c:v>
                </c:pt>
                <c:pt idx="5">
                  <c:v>5.5848903330625506</c:v>
                </c:pt>
                <c:pt idx="6">
                  <c:v>6.0926076360682373</c:v>
                </c:pt>
                <c:pt idx="7">
                  <c:v>6.6003249390739231</c:v>
                </c:pt>
                <c:pt idx="8">
                  <c:v>7.1080422420796099</c:v>
                </c:pt>
                <c:pt idx="9">
                  <c:v>7.6157595450852966</c:v>
                </c:pt>
                <c:pt idx="10">
                  <c:v>8.1234768480909825</c:v>
                </c:pt>
                <c:pt idx="11">
                  <c:v>8.6311941510966683</c:v>
                </c:pt>
                <c:pt idx="12">
                  <c:v>9.1389114541023559</c:v>
                </c:pt>
                <c:pt idx="13">
                  <c:v>10.002030869212023</c:v>
                </c:pt>
              </c:numCache>
            </c:numRef>
          </c:xVal>
          <c:yVal>
            <c:numRef>
              <c:f>'динамика ЛПЭ'!$K$78:$K$91</c:f>
              <c:numCache>
                <c:formatCode>General</c:formatCode>
                <c:ptCount val="14"/>
                <c:pt idx="0">
                  <c:v>93.52</c:v>
                </c:pt>
                <c:pt idx="1">
                  <c:v>93.88</c:v>
                </c:pt>
                <c:pt idx="2">
                  <c:v>94.17</c:v>
                </c:pt>
                <c:pt idx="3">
                  <c:v>94.05</c:v>
                </c:pt>
                <c:pt idx="4">
                  <c:v>93.64</c:v>
                </c:pt>
                <c:pt idx="5">
                  <c:v>93.05</c:v>
                </c:pt>
                <c:pt idx="6">
                  <c:v>92.33</c:v>
                </c:pt>
                <c:pt idx="7">
                  <c:v>91.53</c:v>
                </c:pt>
                <c:pt idx="8">
                  <c:v>90.68</c:v>
                </c:pt>
                <c:pt idx="9">
                  <c:v>89.8</c:v>
                </c:pt>
                <c:pt idx="10">
                  <c:v>88.9</c:v>
                </c:pt>
                <c:pt idx="11">
                  <c:v>88.01</c:v>
                </c:pt>
                <c:pt idx="12">
                  <c:v>87.12</c:v>
                </c:pt>
                <c:pt idx="13">
                  <c:v>85.64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7319-4606-A8B9-81F63F9AA2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73134512"/>
        <c:axId val="-73133968"/>
      </c:scatterChart>
      <c:valAx>
        <c:axId val="-731345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CA" sz="120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Ion energy, MeV/n</a:t>
                </a:r>
                <a:endParaRPr lang="ru-RU" sz="120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73133968"/>
        <c:crosses val="autoZero"/>
        <c:crossBetween val="midCat"/>
        <c:majorUnit val="1"/>
      </c:valAx>
      <c:valAx>
        <c:axId val="-73133968"/>
        <c:scaling>
          <c:orientation val="minMax"/>
          <c:min val="3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CA" sz="120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Linear energy transfer, MeV/(mg/cm2)</a:t>
                </a:r>
                <a:endParaRPr lang="ru-RU" sz="120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731345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 anchor="ctr" anchorCtr="1"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9842003590332906E-2"/>
          <c:y val="0.13922817294046802"/>
          <c:w val="0.65738451356003502"/>
          <c:h val="0.55511023630879763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'10 sq'!$M$1:$M$1001</c:f>
              <c:numCache>
                <c:formatCode>General</c:formatCode>
                <c:ptCount val="1001"/>
                <c:pt idx="0">
                  <c:v>-0.25</c:v>
                </c:pt>
                <c:pt idx="1">
                  <c:v>-0.2495</c:v>
                </c:pt>
                <c:pt idx="2">
                  <c:v>-0.249</c:v>
                </c:pt>
                <c:pt idx="3">
                  <c:v>-0.2485</c:v>
                </c:pt>
                <c:pt idx="4">
                  <c:v>-0.248</c:v>
                </c:pt>
                <c:pt idx="5">
                  <c:v>-0.2475</c:v>
                </c:pt>
                <c:pt idx="6">
                  <c:v>-0.247</c:v>
                </c:pt>
                <c:pt idx="7">
                  <c:v>-0.2465</c:v>
                </c:pt>
                <c:pt idx="8">
                  <c:v>-0.246</c:v>
                </c:pt>
                <c:pt idx="9">
                  <c:v>-0.2455</c:v>
                </c:pt>
                <c:pt idx="10">
                  <c:v>-0.245</c:v>
                </c:pt>
                <c:pt idx="11">
                  <c:v>-0.2445</c:v>
                </c:pt>
                <c:pt idx="12">
                  <c:v>-0.24399999999999999</c:v>
                </c:pt>
                <c:pt idx="13">
                  <c:v>-0.24349999999999999</c:v>
                </c:pt>
                <c:pt idx="14">
                  <c:v>-0.24299999999999999</c:v>
                </c:pt>
                <c:pt idx="15">
                  <c:v>-0.24249999999999999</c:v>
                </c:pt>
                <c:pt idx="16">
                  <c:v>-0.24199999999999999</c:v>
                </c:pt>
                <c:pt idx="17">
                  <c:v>-0.24149999999999999</c:v>
                </c:pt>
                <c:pt idx="18">
                  <c:v>-0.24099999999999999</c:v>
                </c:pt>
                <c:pt idx="19">
                  <c:v>-0.24049999999999999</c:v>
                </c:pt>
                <c:pt idx="20">
                  <c:v>-0.24</c:v>
                </c:pt>
                <c:pt idx="21">
                  <c:v>-0.23949999999999999</c:v>
                </c:pt>
                <c:pt idx="22">
                  <c:v>-0.23899999999999999</c:v>
                </c:pt>
                <c:pt idx="23">
                  <c:v>-0.23849999999999999</c:v>
                </c:pt>
                <c:pt idx="24">
                  <c:v>-0.23799999999999999</c:v>
                </c:pt>
                <c:pt idx="25">
                  <c:v>-0.23749999999999999</c:v>
                </c:pt>
                <c:pt idx="26">
                  <c:v>-0.23699999999999999</c:v>
                </c:pt>
                <c:pt idx="27">
                  <c:v>-0.23649999999999999</c:v>
                </c:pt>
                <c:pt idx="28">
                  <c:v>-0.23599999999999999</c:v>
                </c:pt>
                <c:pt idx="29">
                  <c:v>-0.23549999999999999</c:v>
                </c:pt>
                <c:pt idx="30">
                  <c:v>-0.23499999999999999</c:v>
                </c:pt>
                <c:pt idx="31">
                  <c:v>-0.23449999999999999</c:v>
                </c:pt>
                <c:pt idx="32">
                  <c:v>-0.23399999999999999</c:v>
                </c:pt>
                <c:pt idx="33">
                  <c:v>-0.23349999999999999</c:v>
                </c:pt>
                <c:pt idx="34">
                  <c:v>-0.23299999999999998</c:v>
                </c:pt>
                <c:pt idx="35">
                  <c:v>-0.23249999999999998</c:v>
                </c:pt>
                <c:pt idx="36">
                  <c:v>-0.23199999999999998</c:v>
                </c:pt>
                <c:pt idx="37">
                  <c:v>-0.23150000000000001</c:v>
                </c:pt>
                <c:pt idx="38">
                  <c:v>-0.23100000000000001</c:v>
                </c:pt>
                <c:pt idx="39">
                  <c:v>-0.23050000000000001</c:v>
                </c:pt>
                <c:pt idx="40">
                  <c:v>-0.23</c:v>
                </c:pt>
                <c:pt idx="41">
                  <c:v>-0.22950000000000001</c:v>
                </c:pt>
                <c:pt idx="42">
                  <c:v>-0.22900000000000001</c:v>
                </c:pt>
                <c:pt idx="43">
                  <c:v>-0.22850000000000001</c:v>
                </c:pt>
                <c:pt idx="44">
                  <c:v>-0.22800000000000001</c:v>
                </c:pt>
                <c:pt idx="45">
                  <c:v>-0.22750000000000001</c:v>
                </c:pt>
                <c:pt idx="46">
                  <c:v>-0.22700000000000001</c:v>
                </c:pt>
                <c:pt idx="47">
                  <c:v>-0.22650000000000001</c:v>
                </c:pt>
                <c:pt idx="48">
                  <c:v>-0.22600000000000001</c:v>
                </c:pt>
                <c:pt idx="49">
                  <c:v>-0.22550000000000001</c:v>
                </c:pt>
                <c:pt idx="50">
                  <c:v>-0.22500000000000001</c:v>
                </c:pt>
                <c:pt idx="51">
                  <c:v>-0.22450000000000001</c:v>
                </c:pt>
                <c:pt idx="52">
                  <c:v>-0.224</c:v>
                </c:pt>
                <c:pt idx="53">
                  <c:v>-0.2235</c:v>
                </c:pt>
                <c:pt idx="54">
                  <c:v>-0.223</c:v>
                </c:pt>
                <c:pt idx="55">
                  <c:v>-0.2225</c:v>
                </c:pt>
                <c:pt idx="56">
                  <c:v>-0.222</c:v>
                </c:pt>
                <c:pt idx="57">
                  <c:v>-0.2215</c:v>
                </c:pt>
                <c:pt idx="58">
                  <c:v>-0.221</c:v>
                </c:pt>
                <c:pt idx="59">
                  <c:v>-0.2205</c:v>
                </c:pt>
                <c:pt idx="60">
                  <c:v>-0.22</c:v>
                </c:pt>
                <c:pt idx="61">
                  <c:v>-0.2195</c:v>
                </c:pt>
                <c:pt idx="62">
                  <c:v>-0.219</c:v>
                </c:pt>
                <c:pt idx="63">
                  <c:v>-0.2185</c:v>
                </c:pt>
                <c:pt idx="64">
                  <c:v>-0.218</c:v>
                </c:pt>
                <c:pt idx="65">
                  <c:v>-0.2175</c:v>
                </c:pt>
                <c:pt idx="66">
                  <c:v>-0.217</c:v>
                </c:pt>
                <c:pt idx="67">
                  <c:v>-0.2165</c:v>
                </c:pt>
                <c:pt idx="68">
                  <c:v>-0.216</c:v>
                </c:pt>
                <c:pt idx="69">
                  <c:v>-0.2155</c:v>
                </c:pt>
                <c:pt idx="70">
                  <c:v>-0.215</c:v>
                </c:pt>
                <c:pt idx="71">
                  <c:v>-0.2145</c:v>
                </c:pt>
                <c:pt idx="72">
                  <c:v>-0.214</c:v>
                </c:pt>
                <c:pt idx="73">
                  <c:v>-0.2135</c:v>
                </c:pt>
                <c:pt idx="74">
                  <c:v>-0.21299999999999999</c:v>
                </c:pt>
                <c:pt idx="75">
                  <c:v>-0.21249999999999999</c:v>
                </c:pt>
                <c:pt idx="76">
                  <c:v>-0.21199999999999999</c:v>
                </c:pt>
                <c:pt idx="77">
                  <c:v>-0.21149999999999999</c:v>
                </c:pt>
                <c:pt idx="78">
                  <c:v>-0.21099999999999999</c:v>
                </c:pt>
                <c:pt idx="79">
                  <c:v>-0.21049999999999999</c:v>
                </c:pt>
                <c:pt idx="80">
                  <c:v>-0.21</c:v>
                </c:pt>
                <c:pt idx="81">
                  <c:v>-0.20949999999999999</c:v>
                </c:pt>
                <c:pt idx="82">
                  <c:v>-0.20899999999999999</c:v>
                </c:pt>
                <c:pt idx="83">
                  <c:v>-0.20849999999999999</c:v>
                </c:pt>
                <c:pt idx="84">
                  <c:v>-0.20799999999999999</c:v>
                </c:pt>
                <c:pt idx="85">
                  <c:v>-0.20749999999999999</c:v>
                </c:pt>
                <c:pt idx="86">
                  <c:v>-0.20699999999999999</c:v>
                </c:pt>
                <c:pt idx="87">
                  <c:v>-0.20649999999999999</c:v>
                </c:pt>
                <c:pt idx="88">
                  <c:v>-0.20600000000000002</c:v>
                </c:pt>
                <c:pt idx="89">
                  <c:v>-0.20550000000000002</c:v>
                </c:pt>
                <c:pt idx="90">
                  <c:v>-0.20500000000000002</c:v>
                </c:pt>
                <c:pt idx="91">
                  <c:v>-0.20450000000000002</c:v>
                </c:pt>
                <c:pt idx="92">
                  <c:v>-0.20400000000000001</c:v>
                </c:pt>
                <c:pt idx="93">
                  <c:v>-0.20350000000000001</c:v>
                </c:pt>
                <c:pt idx="94">
                  <c:v>-0.20300000000000001</c:v>
                </c:pt>
                <c:pt idx="95">
                  <c:v>-0.20250000000000001</c:v>
                </c:pt>
                <c:pt idx="96">
                  <c:v>-0.20200000000000001</c:v>
                </c:pt>
                <c:pt idx="97">
                  <c:v>-0.20150000000000001</c:v>
                </c:pt>
                <c:pt idx="98">
                  <c:v>-0.20100000000000001</c:v>
                </c:pt>
                <c:pt idx="99">
                  <c:v>-0.20050000000000001</c:v>
                </c:pt>
                <c:pt idx="100">
                  <c:v>-0.2</c:v>
                </c:pt>
                <c:pt idx="101">
                  <c:v>-0.19950000000000001</c:v>
                </c:pt>
                <c:pt idx="102">
                  <c:v>-0.19900000000000001</c:v>
                </c:pt>
                <c:pt idx="103">
                  <c:v>-0.19850000000000001</c:v>
                </c:pt>
                <c:pt idx="104">
                  <c:v>-0.19800000000000001</c:v>
                </c:pt>
                <c:pt idx="105">
                  <c:v>-0.19750000000000001</c:v>
                </c:pt>
                <c:pt idx="106">
                  <c:v>-0.19700000000000001</c:v>
                </c:pt>
                <c:pt idx="107">
                  <c:v>-0.19650000000000001</c:v>
                </c:pt>
                <c:pt idx="108">
                  <c:v>-0.19600000000000001</c:v>
                </c:pt>
                <c:pt idx="109">
                  <c:v>-0.19550000000000001</c:v>
                </c:pt>
                <c:pt idx="110">
                  <c:v>-0.19500000000000001</c:v>
                </c:pt>
                <c:pt idx="111">
                  <c:v>-0.19450000000000001</c:v>
                </c:pt>
                <c:pt idx="112">
                  <c:v>-0.19400000000000001</c:v>
                </c:pt>
                <c:pt idx="113">
                  <c:v>-0.19350000000000001</c:v>
                </c:pt>
                <c:pt idx="114">
                  <c:v>-0.193</c:v>
                </c:pt>
                <c:pt idx="115">
                  <c:v>-0.1925</c:v>
                </c:pt>
                <c:pt idx="116">
                  <c:v>-0.192</c:v>
                </c:pt>
                <c:pt idx="117">
                  <c:v>-0.1915</c:v>
                </c:pt>
                <c:pt idx="118">
                  <c:v>-0.191</c:v>
                </c:pt>
                <c:pt idx="119">
                  <c:v>-0.1905</c:v>
                </c:pt>
                <c:pt idx="120">
                  <c:v>-0.19</c:v>
                </c:pt>
                <c:pt idx="121">
                  <c:v>-0.1895</c:v>
                </c:pt>
                <c:pt idx="122">
                  <c:v>-0.189</c:v>
                </c:pt>
                <c:pt idx="123">
                  <c:v>-0.1885</c:v>
                </c:pt>
                <c:pt idx="124">
                  <c:v>-0.188</c:v>
                </c:pt>
                <c:pt idx="125">
                  <c:v>-0.1875</c:v>
                </c:pt>
                <c:pt idx="126">
                  <c:v>-0.187</c:v>
                </c:pt>
                <c:pt idx="127">
                  <c:v>-0.1865</c:v>
                </c:pt>
                <c:pt idx="128">
                  <c:v>-0.186</c:v>
                </c:pt>
                <c:pt idx="129">
                  <c:v>-0.1855</c:v>
                </c:pt>
                <c:pt idx="130">
                  <c:v>-0.185</c:v>
                </c:pt>
                <c:pt idx="131">
                  <c:v>-0.1845</c:v>
                </c:pt>
                <c:pt idx="132">
                  <c:v>-0.184</c:v>
                </c:pt>
                <c:pt idx="133">
                  <c:v>-0.1835</c:v>
                </c:pt>
                <c:pt idx="134">
                  <c:v>-0.183</c:v>
                </c:pt>
                <c:pt idx="135">
                  <c:v>-0.1825</c:v>
                </c:pt>
                <c:pt idx="136">
                  <c:v>-0.182</c:v>
                </c:pt>
                <c:pt idx="137">
                  <c:v>-0.18149999999999999</c:v>
                </c:pt>
                <c:pt idx="138">
                  <c:v>-0.18099999999999999</c:v>
                </c:pt>
                <c:pt idx="139">
                  <c:v>-0.18049999999999999</c:v>
                </c:pt>
                <c:pt idx="140">
                  <c:v>-0.18</c:v>
                </c:pt>
                <c:pt idx="141">
                  <c:v>-0.17949999999999999</c:v>
                </c:pt>
                <c:pt idx="142">
                  <c:v>-0.17899999999999999</c:v>
                </c:pt>
                <c:pt idx="143">
                  <c:v>-0.17849999999999999</c:v>
                </c:pt>
                <c:pt idx="144">
                  <c:v>-0.17799999999999999</c:v>
                </c:pt>
                <c:pt idx="145">
                  <c:v>-0.17749999999999999</c:v>
                </c:pt>
                <c:pt idx="146">
                  <c:v>-0.17699999999999999</c:v>
                </c:pt>
                <c:pt idx="147">
                  <c:v>-0.17649999999999999</c:v>
                </c:pt>
                <c:pt idx="148">
                  <c:v>-0.17599999999999999</c:v>
                </c:pt>
                <c:pt idx="149">
                  <c:v>-0.17549999999999999</c:v>
                </c:pt>
                <c:pt idx="150">
                  <c:v>-0.17499999999999999</c:v>
                </c:pt>
                <c:pt idx="151">
                  <c:v>-0.17449999999999999</c:v>
                </c:pt>
                <c:pt idx="152">
                  <c:v>-0.17399999999999999</c:v>
                </c:pt>
                <c:pt idx="153">
                  <c:v>-0.17349999999999999</c:v>
                </c:pt>
                <c:pt idx="154">
                  <c:v>-0.17299999999999999</c:v>
                </c:pt>
                <c:pt idx="155">
                  <c:v>-0.17249999999999999</c:v>
                </c:pt>
                <c:pt idx="156">
                  <c:v>-0.17199999999999999</c:v>
                </c:pt>
                <c:pt idx="157">
                  <c:v>-0.17149999999999999</c:v>
                </c:pt>
                <c:pt idx="158">
                  <c:v>-0.17099999999999999</c:v>
                </c:pt>
                <c:pt idx="159">
                  <c:v>-0.17049999999999998</c:v>
                </c:pt>
                <c:pt idx="160">
                  <c:v>-0.16999999999999998</c:v>
                </c:pt>
                <c:pt idx="161">
                  <c:v>-0.16949999999999998</c:v>
                </c:pt>
                <c:pt idx="162">
                  <c:v>-0.16899999999999998</c:v>
                </c:pt>
                <c:pt idx="163">
                  <c:v>-0.16849999999999998</c:v>
                </c:pt>
                <c:pt idx="164">
                  <c:v>-0.16799999999999998</c:v>
                </c:pt>
                <c:pt idx="165">
                  <c:v>-0.16749999999999998</c:v>
                </c:pt>
                <c:pt idx="166">
                  <c:v>-0.16699999999999998</c:v>
                </c:pt>
                <c:pt idx="167">
                  <c:v>-0.16649999999999998</c:v>
                </c:pt>
                <c:pt idx="168">
                  <c:v>-0.16599999999999998</c:v>
                </c:pt>
                <c:pt idx="169">
                  <c:v>-0.16549999999999998</c:v>
                </c:pt>
                <c:pt idx="170">
                  <c:v>-0.16499999999999998</c:v>
                </c:pt>
                <c:pt idx="171">
                  <c:v>-0.16449999999999998</c:v>
                </c:pt>
                <c:pt idx="172">
                  <c:v>-0.16399999999999998</c:v>
                </c:pt>
                <c:pt idx="173">
                  <c:v>-0.16349999999999998</c:v>
                </c:pt>
                <c:pt idx="174">
                  <c:v>-0.16299999999999998</c:v>
                </c:pt>
                <c:pt idx="175">
                  <c:v>-0.16249999999999998</c:v>
                </c:pt>
                <c:pt idx="176">
                  <c:v>-0.16200000000000001</c:v>
                </c:pt>
                <c:pt idx="177">
                  <c:v>-0.1615</c:v>
                </c:pt>
                <c:pt idx="178">
                  <c:v>-0.161</c:v>
                </c:pt>
                <c:pt idx="179">
                  <c:v>-0.1605</c:v>
                </c:pt>
                <c:pt idx="180">
                  <c:v>-0.16</c:v>
                </c:pt>
                <c:pt idx="181">
                  <c:v>-0.1595</c:v>
                </c:pt>
                <c:pt idx="182">
                  <c:v>-0.159</c:v>
                </c:pt>
                <c:pt idx="183">
                  <c:v>-0.1585</c:v>
                </c:pt>
                <c:pt idx="184">
                  <c:v>-0.158</c:v>
                </c:pt>
                <c:pt idx="185">
                  <c:v>-0.1575</c:v>
                </c:pt>
                <c:pt idx="186">
                  <c:v>-0.157</c:v>
                </c:pt>
                <c:pt idx="187">
                  <c:v>-0.1565</c:v>
                </c:pt>
                <c:pt idx="188">
                  <c:v>-0.156</c:v>
                </c:pt>
                <c:pt idx="189">
                  <c:v>-0.1555</c:v>
                </c:pt>
                <c:pt idx="190">
                  <c:v>-0.155</c:v>
                </c:pt>
                <c:pt idx="191">
                  <c:v>-0.1545</c:v>
                </c:pt>
                <c:pt idx="192">
                  <c:v>-0.154</c:v>
                </c:pt>
                <c:pt idx="193">
                  <c:v>-0.1535</c:v>
                </c:pt>
                <c:pt idx="194">
                  <c:v>-0.153</c:v>
                </c:pt>
                <c:pt idx="195">
                  <c:v>-0.1525</c:v>
                </c:pt>
                <c:pt idx="196">
                  <c:v>-0.152</c:v>
                </c:pt>
                <c:pt idx="197">
                  <c:v>-0.1515</c:v>
                </c:pt>
                <c:pt idx="198">
                  <c:v>-0.151</c:v>
                </c:pt>
                <c:pt idx="199">
                  <c:v>-0.15049999999999999</c:v>
                </c:pt>
                <c:pt idx="200">
                  <c:v>-0.15</c:v>
                </c:pt>
                <c:pt idx="201">
                  <c:v>-0.14949999999999999</c:v>
                </c:pt>
                <c:pt idx="202">
                  <c:v>-0.14899999999999999</c:v>
                </c:pt>
                <c:pt idx="203">
                  <c:v>-0.14849999999999999</c:v>
                </c:pt>
                <c:pt idx="204">
                  <c:v>-0.14799999999999999</c:v>
                </c:pt>
                <c:pt idx="205">
                  <c:v>-0.14749999999999999</c:v>
                </c:pt>
                <c:pt idx="206">
                  <c:v>-0.14699999999999999</c:v>
                </c:pt>
                <c:pt idx="207">
                  <c:v>-0.14649999999999999</c:v>
                </c:pt>
                <c:pt idx="208">
                  <c:v>-0.14599999999999999</c:v>
                </c:pt>
                <c:pt idx="209">
                  <c:v>-0.14550000000000002</c:v>
                </c:pt>
                <c:pt idx="210">
                  <c:v>-0.14500000000000002</c:v>
                </c:pt>
                <c:pt idx="211">
                  <c:v>-0.14450000000000002</c:v>
                </c:pt>
                <c:pt idx="212">
                  <c:v>-0.14400000000000002</c:v>
                </c:pt>
                <c:pt idx="213">
                  <c:v>-0.14350000000000002</c:v>
                </c:pt>
                <c:pt idx="214">
                  <c:v>-0.14300000000000002</c:v>
                </c:pt>
                <c:pt idx="215">
                  <c:v>-0.14250000000000002</c:v>
                </c:pt>
                <c:pt idx="216">
                  <c:v>-0.14200000000000002</c:v>
                </c:pt>
                <c:pt idx="217">
                  <c:v>-0.14150000000000001</c:v>
                </c:pt>
                <c:pt idx="218">
                  <c:v>-0.14100000000000001</c:v>
                </c:pt>
                <c:pt idx="219">
                  <c:v>-0.14050000000000001</c:v>
                </c:pt>
                <c:pt idx="220">
                  <c:v>-0.14000000000000001</c:v>
                </c:pt>
                <c:pt idx="221">
                  <c:v>-0.13950000000000001</c:v>
                </c:pt>
                <c:pt idx="222">
                  <c:v>-0.13900000000000001</c:v>
                </c:pt>
                <c:pt idx="223">
                  <c:v>-0.13850000000000001</c:v>
                </c:pt>
                <c:pt idx="224">
                  <c:v>-0.13800000000000001</c:v>
                </c:pt>
                <c:pt idx="225">
                  <c:v>-0.13750000000000001</c:v>
                </c:pt>
                <c:pt idx="226">
                  <c:v>-0.13700000000000001</c:v>
                </c:pt>
                <c:pt idx="227">
                  <c:v>-0.13650000000000001</c:v>
                </c:pt>
                <c:pt idx="228">
                  <c:v>-0.13600000000000001</c:v>
                </c:pt>
                <c:pt idx="229">
                  <c:v>-0.13550000000000001</c:v>
                </c:pt>
                <c:pt idx="230">
                  <c:v>-0.13500000000000001</c:v>
                </c:pt>
                <c:pt idx="231">
                  <c:v>-0.13450000000000001</c:v>
                </c:pt>
                <c:pt idx="232">
                  <c:v>-0.13400000000000001</c:v>
                </c:pt>
                <c:pt idx="233">
                  <c:v>-0.13350000000000001</c:v>
                </c:pt>
                <c:pt idx="234">
                  <c:v>-0.13300000000000001</c:v>
                </c:pt>
                <c:pt idx="235">
                  <c:v>-0.13250000000000001</c:v>
                </c:pt>
                <c:pt idx="236">
                  <c:v>-0.13200000000000001</c:v>
                </c:pt>
                <c:pt idx="237">
                  <c:v>-0.13150000000000001</c:v>
                </c:pt>
                <c:pt idx="238">
                  <c:v>-0.13100000000000001</c:v>
                </c:pt>
                <c:pt idx="239">
                  <c:v>-0.1305</c:v>
                </c:pt>
                <c:pt idx="240">
                  <c:v>-0.13</c:v>
                </c:pt>
                <c:pt idx="241">
                  <c:v>-0.1295</c:v>
                </c:pt>
                <c:pt idx="242">
                  <c:v>-0.129</c:v>
                </c:pt>
                <c:pt idx="243">
                  <c:v>-0.1285</c:v>
                </c:pt>
                <c:pt idx="244">
                  <c:v>-0.128</c:v>
                </c:pt>
                <c:pt idx="245">
                  <c:v>-0.1275</c:v>
                </c:pt>
                <c:pt idx="246">
                  <c:v>-0.127</c:v>
                </c:pt>
                <c:pt idx="247">
                  <c:v>-0.1265</c:v>
                </c:pt>
                <c:pt idx="248">
                  <c:v>-0.126</c:v>
                </c:pt>
                <c:pt idx="249">
                  <c:v>-0.1255</c:v>
                </c:pt>
                <c:pt idx="250">
                  <c:v>-0.125</c:v>
                </c:pt>
                <c:pt idx="251">
                  <c:v>-0.1245</c:v>
                </c:pt>
                <c:pt idx="252">
                  <c:v>-0.124</c:v>
                </c:pt>
                <c:pt idx="253">
                  <c:v>-0.1235</c:v>
                </c:pt>
                <c:pt idx="254">
                  <c:v>-0.123</c:v>
                </c:pt>
                <c:pt idx="255">
                  <c:v>-0.1225</c:v>
                </c:pt>
                <c:pt idx="256">
                  <c:v>-0.122</c:v>
                </c:pt>
                <c:pt idx="257">
                  <c:v>-0.1215</c:v>
                </c:pt>
                <c:pt idx="258">
                  <c:v>-0.121</c:v>
                </c:pt>
                <c:pt idx="259">
                  <c:v>-0.1205</c:v>
                </c:pt>
                <c:pt idx="260">
                  <c:v>-0.12</c:v>
                </c:pt>
                <c:pt idx="261">
                  <c:v>-0.1195</c:v>
                </c:pt>
                <c:pt idx="262">
                  <c:v>-0.11899999999999999</c:v>
                </c:pt>
                <c:pt idx="263">
                  <c:v>-0.11849999999999999</c:v>
                </c:pt>
                <c:pt idx="264">
                  <c:v>-0.11799999999999999</c:v>
                </c:pt>
                <c:pt idx="265">
                  <c:v>-0.11749999999999999</c:v>
                </c:pt>
                <c:pt idx="266">
                  <c:v>-0.11699999999999999</c:v>
                </c:pt>
                <c:pt idx="267">
                  <c:v>-0.11649999999999999</c:v>
                </c:pt>
                <c:pt idx="268">
                  <c:v>-0.11599999999999999</c:v>
                </c:pt>
                <c:pt idx="269">
                  <c:v>-0.11549999999999999</c:v>
                </c:pt>
                <c:pt idx="270">
                  <c:v>-0.11499999999999999</c:v>
                </c:pt>
                <c:pt idx="271">
                  <c:v>-0.11449999999999999</c:v>
                </c:pt>
                <c:pt idx="272">
                  <c:v>-0.11399999999999999</c:v>
                </c:pt>
                <c:pt idx="273">
                  <c:v>-0.11349999999999999</c:v>
                </c:pt>
                <c:pt idx="274">
                  <c:v>-0.11299999999999999</c:v>
                </c:pt>
                <c:pt idx="275">
                  <c:v>-0.11249999999999999</c:v>
                </c:pt>
                <c:pt idx="276">
                  <c:v>-0.11199999999999999</c:v>
                </c:pt>
                <c:pt idx="277">
                  <c:v>-0.11149999999999999</c:v>
                </c:pt>
                <c:pt idx="278">
                  <c:v>-0.11099999999999999</c:v>
                </c:pt>
                <c:pt idx="279">
                  <c:v>-0.11049999999999999</c:v>
                </c:pt>
                <c:pt idx="280">
                  <c:v>-0.10999999999999999</c:v>
                </c:pt>
                <c:pt idx="281">
                  <c:v>-0.10949999999999999</c:v>
                </c:pt>
                <c:pt idx="282">
                  <c:v>-0.10899999999999999</c:v>
                </c:pt>
                <c:pt idx="283">
                  <c:v>-0.10849999999999999</c:v>
                </c:pt>
                <c:pt idx="284">
                  <c:v>-0.10799999999999998</c:v>
                </c:pt>
                <c:pt idx="285">
                  <c:v>-0.10749999999999998</c:v>
                </c:pt>
                <c:pt idx="286">
                  <c:v>-0.10699999999999998</c:v>
                </c:pt>
                <c:pt idx="287">
                  <c:v>-0.10649999999999998</c:v>
                </c:pt>
                <c:pt idx="288">
                  <c:v>-0.10599999999999998</c:v>
                </c:pt>
                <c:pt idx="289">
                  <c:v>-0.10550000000000001</c:v>
                </c:pt>
                <c:pt idx="290">
                  <c:v>-0.10500000000000001</c:v>
                </c:pt>
                <c:pt idx="291">
                  <c:v>-0.10450000000000001</c:v>
                </c:pt>
                <c:pt idx="292">
                  <c:v>-0.10400000000000001</c:v>
                </c:pt>
                <c:pt idx="293">
                  <c:v>-0.10350000000000001</c:v>
                </c:pt>
                <c:pt idx="294">
                  <c:v>-0.10300000000000001</c:v>
                </c:pt>
                <c:pt idx="295">
                  <c:v>-0.10250000000000001</c:v>
                </c:pt>
                <c:pt idx="296">
                  <c:v>-0.10200000000000001</c:v>
                </c:pt>
                <c:pt idx="297">
                  <c:v>-0.10150000000000001</c:v>
                </c:pt>
                <c:pt idx="298">
                  <c:v>-0.10100000000000001</c:v>
                </c:pt>
                <c:pt idx="299">
                  <c:v>-0.10050000000000001</c:v>
                </c:pt>
                <c:pt idx="300">
                  <c:v>-0.1</c:v>
                </c:pt>
                <c:pt idx="301">
                  <c:v>-9.9500000000000005E-2</c:v>
                </c:pt>
                <c:pt idx="302">
                  <c:v>-9.9000000000000005E-2</c:v>
                </c:pt>
                <c:pt idx="303">
                  <c:v>-9.8500000000000004E-2</c:v>
                </c:pt>
                <c:pt idx="304">
                  <c:v>-9.8000000000000004E-2</c:v>
                </c:pt>
                <c:pt idx="305">
                  <c:v>-9.7500000000000003E-2</c:v>
                </c:pt>
                <c:pt idx="306">
                  <c:v>-9.7000000000000003E-2</c:v>
                </c:pt>
                <c:pt idx="307">
                  <c:v>-9.6500000000000002E-2</c:v>
                </c:pt>
                <c:pt idx="308">
                  <c:v>-9.6000000000000002E-2</c:v>
                </c:pt>
                <c:pt idx="309">
                  <c:v>-9.5500000000000002E-2</c:v>
                </c:pt>
                <c:pt idx="310">
                  <c:v>-9.5000000000000001E-2</c:v>
                </c:pt>
                <c:pt idx="311">
                  <c:v>-9.4500000000000001E-2</c:v>
                </c:pt>
                <c:pt idx="312">
                  <c:v>-9.4E-2</c:v>
                </c:pt>
                <c:pt idx="313">
                  <c:v>-9.35E-2</c:v>
                </c:pt>
                <c:pt idx="314">
                  <c:v>-9.2999999999999999E-2</c:v>
                </c:pt>
                <c:pt idx="315">
                  <c:v>-9.2499999999999999E-2</c:v>
                </c:pt>
                <c:pt idx="316">
                  <c:v>-9.1999999999999998E-2</c:v>
                </c:pt>
                <c:pt idx="317">
                  <c:v>-9.1499999999999998E-2</c:v>
                </c:pt>
                <c:pt idx="318">
                  <c:v>-9.0999999999999998E-2</c:v>
                </c:pt>
                <c:pt idx="319">
                  <c:v>-9.0499999999999997E-2</c:v>
                </c:pt>
                <c:pt idx="320">
                  <c:v>-0.09</c:v>
                </c:pt>
                <c:pt idx="321">
                  <c:v>-8.9499999999999996E-2</c:v>
                </c:pt>
                <c:pt idx="322">
                  <c:v>-8.8999999999999996E-2</c:v>
                </c:pt>
                <c:pt idx="323">
                  <c:v>-8.8499999999999995E-2</c:v>
                </c:pt>
                <c:pt idx="324">
                  <c:v>-8.7999999999999995E-2</c:v>
                </c:pt>
                <c:pt idx="325">
                  <c:v>-8.7499999999999994E-2</c:v>
                </c:pt>
                <c:pt idx="326">
                  <c:v>-8.6999999999999994E-2</c:v>
                </c:pt>
                <c:pt idx="327">
                  <c:v>-8.6499999999999994E-2</c:v>
                </c:pt>
                <c:pt idx="328">
                  <c:v>-8.5999999999999993E-2</c:v>
                </c:pt>
                <c:pt idx="329">
                  <c:v>-8.5499999999999993E-2</c:v>
                </c:pt>
                <c:pt idx="330">
                  <c:v>-8.4999999999999992E-2</c:v>
                </c:pt>
                <c:pt idx="331">
                  <c:v>-8.4499999999999992E-2</c:v>
                </c:pt>
                <c:pt idx="332">
                  <c:v>-8.3999999999999991E-2</c:v>
                </c:pt>
                <c:pt idx="333">
                  <c:v>-8.3499999999999991E-2</c:v>
                </c:pt>
                <c:pt idx="334">
                  <c:v>-8.299999999999999E-2</c:v>
                </c:pt>
                <c:pt idx="335">
                  <c:v>-8.249999999999999E-2</c:v>
                </c:pt>
                <c:pt idx="336">
                  <c:v>-8.199999999999999E-2</c:v>
                </c:pt>
                <c:pt idx="337">
                  <c:v>-8.1499999999999989E-2</c:v>
                </c:pt>
                <c:pt idx="338">
                  <c:v>-8.0999999999999989E-2</c:v>
                </c:pt>
                <c:pt idx="339">
                  <c:v>-8.0499999999999988E-2</c:v>
                </c:pt>
                <c:pt idx="340">
                  <c:v>-7.9999999999999988E-2</c:v>
                </c:pt>
                <c:pt idx="341">
                  <c:v>-7.9499999999999987E-2</c:v>
                </c:pt>
                <c:pt idx="342">
                  <c:v>-7.8999999999999987E-2</c:v>
                </c:pt>
                <c:pt idx="343">
                  <c:v>-7.8499999999999986E-2</c:v>
                </c:pt>
                <c:pt idx="344">
                  <c:v>-7.7999999999999986E-2</c:v>
                </c:pt>
                <c:pt idx="345">
                  <c:v>-7.7499999999999986E-2</c:v>
                </c:pt>
                <c:pt idx="346">
                  <c:v>-7.6999999999999985E-2</c:v>
                </c:pt>
                <c:pt idx="347">
                  <c:v>-7.6499999999999985E-2</c:v>
                </c:pt>
                <c:pt idx="348">
                  <c:v>-7.5999999999999984E-2</c:v>
                </c:pt>
                <c:pt idx="349">
                  <c:v>-7.5499999999999984E-2</c:v>
                </c:pt>
                <c:pt idx="350">
                  <c:v>-7.4999999999999983E-2</c:v>
                </c:pt>
                <c:pt idx="351">
                  <c:v>-7.4499999999999983E-2</c:v>
                </c:pt>
                <c:pt idx="352">
                  <c:v>-7.400000000000001E-2</c:v>
                </c:pt>
                <c:pt idx="353">
                  <c:v>-7.350000000000001E-2</c:v>
                </c:pt>
                <c:pt idx="354">
                  <c:v>-7.3000000000000009E-2</c:v>
                </c:pt>
                <c:pt idx="355">
                  <c:v>-7.2500000000000009E-2</c:v>
                </c:pt>
                <c:pt idx="356">
                  <c:v>-7.2000000000000008E-2</c:v>
                </c:pt>
                <c:pt idx="357">
                  <c:v>-7.1500000000000008E-2</c:v>
                </c:pt>
                <c:pt idx="358">
                  <c:v>-7.1000000000000008E-2</c:v>
                </c:pt>
                <c:pt idx="359">
                  <c:v>-7.0500000000000007E-2</c:v>
                </c:pt>
                <c:pt idx="360">
                  <c:v>-7.0000000000000007E-2</c:v>
                </c:pt>
                <c:pt idx="361">
                  <c:v>-6.9500000000000006E-2</c:v>
                </c:pt>
                <c:pt idx="362">
                  <c:v>-6.9000000000000006E-2</c:v>
                </c:pt>
                <c:pt idx="363">
                  <c:v>-6.8500000000000005E-2</c:v>
                </c:pt>
                <c:pt idx="364">
                  <c:v>-6.8000000000000005E-2</c:v>
                </c:pt>
                <c:pt idx="365">
                  <c:v>-6.7500000000000004E-2</c:v>
                </c:pt>
                <c:pt idx="366">
                  <c:v>-6.7000000000000004E-2</c:v>
                </c:pt>
                <c:pt idx="367">
                  <c:v>-6.6500000000000004E-2</c:v>
                </c:pt>
                <c:pt idx="368">
                  <c:v>-6.6000000000000003E-2</c:v>
                </c:pt>
                <c:pt idx="369">
                  <c:v>-6.5500000000000003E-2</c:v>
                </c:pt>
                <c:pt idx="370">
                  <c:v>-6.5000000000000002E-2</c:v>
                </c:pt>
                <c:pt idx="371">
                  <c:v>-6.4500000000000002E-2</c:v>
                </c:pt>
                <c:pt idx="372">
                  <c:v>-6.4000000000000001E-2</c:v>
                </c:pt>
                <c:pt idx="373">
                  <c:v>-6.3500000000000001E-2</c:v>
                </c:pt>
                <c:pt idx="374">
                  <c:v>-6.3E-2</c:v>
                </c:pt>
                <c:pt idx="375">
                  <c:v>-6.25E-2</c:v>
                </c:pt>
                <c:pt idx="376">
                  <c:v>-6.2E-2</c:v>
                </c:pt>
                <c:pt idx="377">
                  <c:v>-6.1499999999999999E-2</c:v>
                </c:pt>
                <c:pt idx="378">
                  <c:v>-6.0999999999999999E-2</c:v>
                </c:pt>
                <c:pt idx="379">
                  <c:v>-6.0499999999999998E-2</c:v>
                </c:pt>
                <c:pt idx="380">
                  <c:v>-0.06</c:v>
                </c:pt>
                <c:pt idx="381">
                  <c:v>-5.9499999999999997E-2</c:v>
                </c:pt>
                <c:pt idx="382">
                  <c:v>-5.8999999999999997E-2</c:v>
                </c:pt>
                <c:pt idx="383">
                  <c:v>-5.8499999999999996E-2</c:v>
                </c:pt>
                <c:pt idx="384">
                  <c:v>-5.7999999999999996E-2</c:v>
                </c:pt>
                <c:pt idx="385">
                  <c:v>-5.7499999999999996E-2</c:v>
                </c:pt>
                <c:pt idx="386">
                  <c:v>-5.6999999999999995E-2</c:v>
                </c:pt>
                <c:pt idx="387">
                  <c:v>-5.6499999999999995E-2</c:v>
                </c:pt>
                <c:pt idx="388">
                  <c:v>-5.5999999999999994E-2</c:v>
                </c:pt>
                <c:pt idx="389">
                  <c:v>-5.5499999999999994E-2</c:v>
                </c:pt>
                <c:pt idx="390">
                  <c:v>-5.4999999999999993E-2</c:v>
                </c:pt>
                <c:pt idx="391">
                  <c:v>-5.4499999999999993E-2</c:v>
                </c:pt>
                <c:pt idx="392">
                  <c:v>-5.3999999999999992E-2</c:v>
                </c:pt>
                <c:pt idx="393">
                  <c:v>-5.3499999999999992E-2</c:v>
                </c:pt>
                <c:pt idx="394">
                  <c:v>-5.2999999999999992E-2</c:v>
                </c:pt>
                <c:pt idx="395">
                  <c:v>-5.2499999999999991E-2</c:v>
                </c:pt>
                <c:pt idx="396">
                  <c:v>-5.1999999999999991E-2</c:v>
                </c:pt>
                <c:pt idx="397">
                  <c:v>-5.149999999999999E-2</c:v>
                </c:pt>
                <c:pt idx="398">
                  <c:v>-5.099999999999999E-2</c:v>
                </c:pt>
                <c:pt idx="399">
                  <c:v>-5.0499999999999989E-2</c:v>
                </c:pt>
                <c:pt idx="400">
                  <c:v>-4.9999999999999989E-2</c:v>
                </c:pt>
                <c:pt idx="401">
                  <c:v>-4.9499999999999988E-2</c:v>
                </c:pt>
                <c:pt idx="402">
                  <c:v>-4.8999999999999988E-2</c:v>
                </c:pt>
                <c:pt idx="403">
                  <c:v>-4.8499999999999988E-2</c:v>
                </c:pt>
                <c:pt idx="404">
                  <c:v>-4.7999999999999987E-2</c:v>
                </c:pt>
                <c:pt idx="405">
                  <c:v>-4.7499999999999987E-2</c:v>
                </c:pt>
                <c:pt idx="406">
                  <c:v>-4.6999999999999986E-2</c:v>
                </c:pt>
                <c:pt idx="407">
                  <c:v>-4.6499999999999986E-2</c:v>
                </c:pt>
                <c:pt idx="408">
                  <c:v>-4.5999999999999985E-2</c:v>
                </c:pt>
                <c:pt idx="409">
                  <c:v>-4.5499999999999985E-2</c:v>
                </c:pt>
                <c:pt idx="410">
                  <c:v>-4.4999999999999984E-2</c:v>
                </c:pt>
                <c:pt idx="411">
                  <c:v>-4.4499999999999984E-2</c:v>
                </c:pt>
                <c:pt idx="412">
                  <c:v>-4.3999999999999984E-2</c:v>
                </c:pt>
                <c:pt idx="413">
                  <c:v>-4.3499999999999983E-2</c:v>
                </c:pt>
                <c:pt idx="414">
                  <c:v>-4.2999999999999983E-2</c:v>
                </c:pt>
                <c:pt idx="415">
                  <c:v>-4.2499999999999982E-2</c:v>
                </c:pt>
                <c:pt idx="416">
                  <c:v>-4.1999999999999982E-2</c:v>
                </c:pt>
                <c:pt idx="417">
                  <c:v>-4.1500000000000009E-2</c:v>
                </c:pt>
                <c:pt idx="418">
                  <c:v>-4.1000000000000009E-2</c:v>
                </c:pt>
                <c:pt idx="419">
                  <c:v>-4.0500000000000008E-2</c:v>
                </c:pt>
                <c:pt idx="420">
                  <c:v>-4.0000000000000008E-2</c:v>
                </c:pt>
                <c:pt idx="421">
                  <c:v>-3.9500000000000007E-2</c:v>
                </c:pt>
                <c:pt idx="422">
                  <c:v>-3.9000000000000007E-2</c:v>
                </c:pt>
                <c:pt idx="423">
                  <c:v>-3.8500000000000006E-2</c:v>
                </c:pt>
                <c:pt idx="424">
                  <c:v>-3.8000000000000006E-2</c:v>
                </c:pt>
                <c:pt idx="425">
                  <c:v>-3.7500000000000006E-2</c:v>
                </c:pt>
                <c:pt idx="426">
                  <c:v>-3.7000000000000005E-2</c:v>
                </c:pt>
                <c:pt idx="427">
                  <c:v>-3.6500000000000005E-2</c:v>
                </c:pt>
                <c:pt idx="428">
                  <c:v>-3.6000000000000004E-2</c:v>
                </c:pt>
                <c:pt idx="429">
                  <c:v>-3.5500000000000004E-2</c:v>
                </c:pt>
                <c:pt idx="430">
                  <c:v>-3.5000000000000003E-2</c:v>
                </c:pt>
                <c:pt idx="431">
                  <c:v>-3.4500000000000003E-2</c:v>
                </c:pt>
                <c:pt idx="432">
                  <c:v>-3.4000000000000002E-2</c:v>
                </c:pt>
                <c:pt idx="433">
                  <c:v>-3.3500000000000002E-2</c:v>
                </c:pt>
                <c:pt idx="434">
                  <c:v>-3.3000000000000002E-2</c:v>
                </c:pt>
                <c:pt idx="435">
                  <c:v>-3.2500000000000001E-2</c:v>
                </c:pt>
                <c:pt idx="436">
                  <c:v>-3.2000000000000001E-2</c:v>
                </c:pt>
                <c:pt idx="437">
                  <c:v>-3.15E-2</c:v>
                </c:pt>
                <c:pt idx="438">
                  <c:v>-3.1E-2</c:v>
                </c:pt>
                <c:pt idx="439">
                  <c:v>-3.0499999999999999E-2</c:v>
                </c:pt>
                <c:pt idx="440">
                  <c:v>-0.03</c:v>
                </c:pt>
                <c:pt idx="441">
                  <c:v>-2.9499999999999998E-2</c:v>
                </c:pt>
                <c:pt idx="442">
                  <c:v>-2.8999999999999998E-2</c:v>
                </c:pt>
                <c:pt idx="443">
                  <c:v>-2.8499999999999998E-2</c:v>
                </c:pt>
                <c:pt idx="444">
                  <c:v>-2.7999999999999997E-2</c:v>
                </c:pt>
                <c:pt idx="445">
                  <c:v>-2.7499999999999997E-2</c:v>
                </c:pt>
                <c:pt idx="446">
                  <c:v>-2.6999999999999996E-2</c:v>
                </c:pt>
                <c:pt idx="447">
                  <c:v>-2.6499999999999996E-2</c:v>
                </c:pt>
                <c:pt idx="448">
                  <c:v>-2.5999999999999995E-2</c:v>
                </c:pt>
                <c:pt idx="449">
                  <c:v>-2.5499999999999995E-2</c:v>
                </c:pt>
                <c:pt idx="450">
                  <c:v>-2.4999999999999994E-2</c:v>
                </c:pt>
                <c:pt idx="451">
                  <c:v>-2.4499999999999994E-2</c:v>
                </c:pt>
                <c:pt idx="452">
                  <c:v>-2.3999999999999994E-2</c:v>
                </c:pt>
                <c:pt idx="453">
                  <c:v>-2.3499999999999993E-2</c:v>
                </c:pt>
                <c:pt idx="454">
                  <c:v>-2.2999999999999993E-2</c:v>
                </c:pt>
                <c:pt idx="455">
                  <c:v>-2.2499999999999992E-2</c:v>
                </c:pt>
                <c:pt idx="456">
                  <c:v>-2.1999999999999992E-2</c:v>
                </c:pt>
                <c:pt idx="457">
                  <c:v>-2.1499999999999991E-2</c:v>
                </c:pt>
                <c:pt idx="458">
                  <c:v>-2.0999999999999991E-2</c:v>
                </c:pt>
                <c:pt idx="459">
                  <c:v>-2.049999999999999E-2</c:v>
                </c:pt>
                <c:pt idx="460">
                  <c:v>-1.999999999999999E-2</c:v>
                </c:pt>
                <c:pt idx="461">
                  <c:v>-1.949999999999999E-2</c:v>
                </c:pt>
                <c:pt idx="462">
                  <c:v>-1.8999999999999989E-2</c:v>
                </c:pt>
                <c:pt idx="463">
                  <c:v>-1.8499999999999989E-2</c:v>
                </c:pt>
                <c:pt idx="464">
                  <c:v>-1.7999999999999988E-2</c:v>
                </c:pt>
                <c:pt idx="465">
                  <c:v>-1.7499999999999988E-2</c:v>
                </c:pt>
                <c:pt idx="466">
                  <c:v>-1.6999999999999987E-2</c:v>
                </c:pt>
                <c:pt idx="467">
                  <c:v>-1.6499999999999987E-2</c:v>
                </c:pt>
                <c:pt idx="468">
                  <c:v>-1.5999999999999986E-2</c:v>
                </c:pt>
                <c:pt idx="469">
                  <c:v>-1.5499999999999986E-2</c:v>
                </c:pt>
                <c:pt idx="470">
                  <c:v>-1.4999999999999986E-2</c:v>
                </c:pt>
                <c:pt idx="471">
                  <c:v>-1.4499999999999985E-2</c:v>
                </c:pt>
                <c:pt idx="472">
                  <c:v>-1.3999999999999985E-2</c:v>
                </c:pt>
                <c:pt idx="473">
                  <c:v>-1.3499999999999984E-2</c:v>
                </c:pt>
                <c:pt idx="474">
                  <c:v>-1.2999999999999984E-2</c:v>
                </c:pt>
                <c:pt idx="475">
                  <c:v>-1.2499999999999983E-2</c:v>
                </c:pt>
                <c:pt idx="476">
                  <c:v>-1.1999999999999983E-2</c:v>
                </c:pt>
                <c:pt idx="477">
                  <c:v>-1.1499999999999982E-2</c:v>
                </c:pt>
                <c:pt idx="478">
                  <c:v>-1.0999999999999982E-2</c:v>
                </c:pt>
                <c:pt idx="479">
                  <c:v>-1.0499999999999982E-2</c:v>
                </c:pt>
                <c:pt idx="480">
                  <c:v>-1.0000000000000009E-2</c:v>
                </c:pt>
                <c:pt idx="481">
                  <c:v>-9.5000000000000084E-3</c:v>
                </c:pt>
                <c:pt idx="482">
                  <c:v>-9.000000000000008E-3</c:v>
                </c:pt>
                <c:pt idx="483">
                  <c:v>-8.5000000000000075E-3</c:v>
                </c:pt>
                <c:pt idx="484">
                  <c:v>-8.0000000000000071E-3</c:v>
                </c:pt>
                <c:pt idx="485">
                  <c:v>-7.5000000000000067E-3</c:v>
                </c:pt>
                <c:pt idx="486">
                  <c:v>-7.0000000000000062E-3</c:v>
                </c:pt>
                <c:pt idx="487">
                  <c:v>-6.5000000000000058E-3</c:v>
                </c:pt>
                <c:pt idx="488">
                  <c:v>-6.0000000000000053E-3</c:v>
                </c:pt>
                <c:pt idx="489">
                  <c:v>-5.5000000000000049E-3</c:v>
                </c:pt>
                <c:pt idx="490">
                  <c:v>-5.0000000000000044E-3</c:v>
                </c:pt>
                <c:pt idx="491">
                  <c:v>-4.500000000000004E-3</c:v>
                </c:pt>
                <c:pt idx="492">
                  <c:v>-4.0000000000000036E-3</c:v>
                </c:pt>
                <c:pt idx="493">
                  <c:v>-3.5000000000000031E-3</c:v>
                </c:pt>
                <c:pt idx="494">
                  <c:v>-3.0000000000000027E-3</c:v>
                </c:pt>
                <c:pt idx="495">
                  <c:v>-2.5000000000000022E-3</c:v>
                </c:pt>
                <c:pt idx="496">
                  <c:v>-2.0000000000000018E-3</c:v>
                </c:pt>
                <c:pt idx="497">
                  <c:v>-1.5000000000000013E-3</c:v>
                </c:pt>
                <c:pt idx="498">
                  <c:v>-1.0000000000000009E-3</c:v>
                </c:pt>
                <c:pt idx="499">
                  <c:v>-5.0000000000000044E-4</c:v>
                </c:pt>
                <c:pt idx="500">
                  <c:v>0</c:v>
                </c:pt>
                <c:pt idx="501">
                  <c:v>5.0000000000000044E-4</c:v>
                </c:pt>
                <c:pt idx="502">
                  <c:v>1.0000000000000009E-3</c:v>
                </c:pt>
                <c:pt idx="503">
                  <c:v>1.5000000000000013E-3</c:v>
                </c:pt>
                <c:pt idx="504">
                  <c:v>2.0000000000000018E-3</c:v>
                </c:pt>
                <c:pt idx="505">
                  <c:v>2.5000000000000022E-3</c:v>
                </c:pt>
                <c:pt idx="506">
                  <c:v>3.0000000000000027E-3</c:v>
                </c:pt>
                <c:pt idx="507">
                  <c:v>3.5000000000000031E-3</c:v>
                </c:pt>
                <c:pt idx="508">
                  <c:v>4.0000000000000036E-3</c:v>
                </c:pt>
                <c:pt idx="509">
                  <c:v>4.500000000000004E-3</c:v>
                </c:pt>
                <c:pt idx="510">
                  <c:v>5.0000000000000044E-3</c:v>
                </c:pt>
                <c:pt idx="511">
                  <c:v>5.5000000000000049E-3</c:v>
                </c:pt>
                <c:pt idx="512">
                  <c:v>6.0000000000000053E-3</c:v>
                </c:pt>
                <c:pt idx="513">
                  <c:v>6.5000000000000058E-3</c:v>
                </c:pt>
                <c:pt idx="514">
                  <c:v>7.0000000000000062E-3</c:v>
                </c:pt>
                <c:pt idx="515">
                  <c:v>7.5000000000000067E-3</c:v>
                </c:pt>
                <c:pt idx="516">
                  <c:v>8.0000000000000071E-3</c:v>
                </c:pt>
                <c:pt idx="517">
                  <c:v>8.5000000000000075E-3</c:v>
                </c:pt>
                <c:pt idx="518">
                  <c:v>9.000000000000008E-3</c:v>
                </c:pt>
                <c:pt idx="519">
                  <c:v>9.5000000000000084E-3</c:v>
                </c:pt>
                <c:pt idx="520">
                  <c:v>1.0000000000000009E-2</c:v>
                </c:pt>
                <c:pt idx="521">
                  <c:v>1.0500000000000009E-2</c:v>
                </c:pt>
                <c:pt idx="522">
                  <c:v>1.100000000000001E-2</c:v>
                </c:pt>
                <c:pt idx="523">
                  <c:v>1.150000000000001E-2</c:v>
                </c:pt>
                <c:pt idx="524">
                  <c:v>1.2000000000000011E-2</c:v>
                </c:pt>
                <c:pt idx="525">
                  <c:v>1.2500000000000011E-2</c:v>
                </c:pt>
                <c:pt idx="526">
                  <c:v>1.3000000000000012E-2</c:v>
                </c:pt>
                <c:pt idx="527">
                  <c:v>1.3500000000000012E-2</c:v>
                </c:pt>
                <c:pt idx="528">
                  <c:v>1.4000000000000012E-2</c:v>
                </c:pt>
                <c:pt idx="529">
                  <c:v>1.4500000000000013E-2</c:v>
                </c:pt>
                <c:pt idx="530">
                  <c:v>1.5000000000000013E-2</c:v>
                </c:pt>
                <c:pt idx="531">
                  <c:v>1.5500000000000014E-2</c:v>
                </c:pt>
                <c:pt idx="532">
                  <c:v>1.6000000000000014E-2</c:v>
                </c:pt>
                <c:pt idx="533">
                  <c:v>1.6500000000000015E-2</c:v>
                </c:pt>
                <c:pt idx="534">
                  <c:v>1.7000000000000015E-2</c:v>
                </c:pt>
                <c:pt idx="535">
                  <c:v>1.7500000000000016E-2</c:v>
                </c:pt>
                <c:pt idx="536">
                  <c:v>1.8000000000000016E-2</c:v>
                </c:pt>
                <c:pt idx="537">
                  <c:v>1.8500000000000016E-2</c:v>
                </c:pt>
                <c:pt idx="538">
                  <c:v>1.9000000000000017E-2</c:v>
                </c:pt>
                <c:pt idx="539">
                  <c:v>1.9500000000000017E-2</c:v>
                </c:pt>
                <c:pt idx="540">
                  <c:v>2.0000000000000018E-2</c:v>
                </c:pt>
                <c:pt idx="541">
                  <c:v>2.0500000000000018E-2</c:v>
                </c:pt>
                <c:pt idx="542">
                  <c:v>2.1000000000000019E-2</c:v>
                </c:pt>
                <c:pt idx="543">
                  <c:v>2.1500000000000019E-2</c:v>
                </c:pt>
                <c:pt idx="544">
                  <c:v>2.200000000000002E-2</c:v>
                </c:pt>
                <c:pt idx="545">
                  <c:v>2.250000000000002E-2</c:v>
                </c:pt>
                <c:pt idx="546">
                  <c:v>2.300000000000002E-2</c:v>
                </c:pt>
                <c:pt idx="547">
                  <c:v>2.3500000000000021E-2</c:v>
                </c:pt>
                <c:pt idx="548">
                  <c:v>2.4000000000000021E-2</c:v>
                </c:pt>
                <c:pt idx="549">
                  <c:v>2.4500000000000022E-2</c:v>
                </c:pt>
                <c:pt idx="550">
                  <c:v>2.5000000000000022E-2</c:v>
                </c:pt>
                <c:pt idx="551">
                  <c:v>2.5500000000000023E-2</c:v>
                </c:pt>
                <c:pt idx="552">
                  <c:v>2.6000000000000023E-2</c:v>
                </c:pt>
                <c:pt idx="553">
                  <c:v>2.6500000000000024E-2</c:v>
                </c:pt>
                <c:pt idx="554">
                  <c:v>2.7000000000000024E-2</c:v>
                </c:pt>
                <c:pt idx="555">
                  <c:v>2.7500000000000024E-2</c:v>
                </c:pt>
                <c:pt idx="556">
                  <c:v>2.8000000000000025E-2</c:v>
                </c:pt>
                <c:pt idx="557">
                  <c:v>2.8500000000000025E-2</c:v>
                </c:pt>
                <c:pt idx="558">
                  <c:v>2.9000000000000026E-2</c:v>
                </c:pt>
                <c:pt idx="559">
                  <c:v>2.9500000000000026E-2</c:v>
                </c:pt>
                <c:pt idx="560">
                  <c:v>3.0000000000000027E-2</c:v>
                </c:pt>
                <c:pt idx="561">
                  <c:v>3.0500000000000027E-2</c:v>
                </c:pt>
                <c:pt idx="562">
                  <c:v>3.1000000000000028E-2</c:v>
                </c:pt>
                <c:pt idx="563">
                  <c:v>3.1500000000000028E-2</c:v>
                </c:pt>
                <c:pt idx="564">
                  <c:v>3.2000000000000028E-2</c:v>
                </c:pt>
                <c:pt idx="565">
                  <c:v>3.2500000000000029E-2</c:v>
                </c:pt>
                <c:pt idx="566">
                  <c:v>3.3000000000000029E-2</c:v>
                </c:pt>
                <c:pt idx="567">
                  <c:v>3.350000000000003E-2</c:v>
                </c:pt>
                <c:pt idx="568">
                  <c:v>3.400000000000003E-2</c:v>
                </c:pt>
                <c:pt idx="569">
                  <c:v>3.4500000000000031E-2</c:v>
                </c:pt>
                <c:pt idx="570">
                  <c:v>3.5000000000000031E-2</c:v>
                </c:pt>
                <c:pt idx="571">
                  <c:v>3.5500000000000032E-2</c:v>
                </c:pt>
                <c:pt idx="572">
                  <c:v>3.6000000000000032E-2</c:v>
                </c:pt>
                <c:pt idx="573">
                  <c:v>3.6500000000000032E-2</c:v>
                </c:pt>
                <c:pt idx="574">
                  <c:v>3.7000000000000033E-2</c:v>
                </c:pt>
                <c:pt idx="575">
                  <c:v>3.7500000000000033E-2</c:v>
                </c:pt>
                <c:pt idx="576">
                  <c:v>3.8000000000000034E-2</c:v>
                </c:pt>
                <c:pt idx="577">
                  <c:v>3.8499999999999979E-2</c:v>
                </c:pt>
                <c:pt idx="578">
                  <c:v>3.8999999999999979E-2</c:v>
                </c:pt>
                <c:pt idx="579">
                  <c:v>3.949999999999998E-2</c:v>
                </c:pt>
                <c:pt idx="580">
                  <c:v>3.999999999999998E-2</c:v>
                </c:pt>
                <c:pt idx="581">
                  <c:v>4.049999999999998E-2</c:v>
                </c:pt>
                <c:pt idx="582">
                  <c:v>4.0999999999999981E-2</c:v>
                </c:pt>
                <c:pt idx="583">
                  <c:v>4.1499999999999981E-2</c:v>
                </c:pt>
                <c:pt idx="584">
                  <c:v>4.1999999999999982E-2</c:v>
                </c:pt>
                <c:pt idx="585">
                  <c:v>4.2499999999999982E-2</c:v>
                </c:pt>
                <c:pt idx="586">
                  <c:v>4.2999999999999983E-2</c:v>
                </c:pt>
                <c:pt idx="587">
                  <c:v>4.3499999999999983E-2</c:v>
                </c:pt>
                <c:pt idx="588">
                  <c:v>4.3999999999999984E-2</c:v>
                </c:pt>
                <c:pt idx="589">
                  <c:v>4.4499999999999984E-2</c:v>
                </c:pt>
                <c:pt idx="590">
                  <c:v>4.4999999999999984E-2</c:v>
                </c:pt>
                <c:pt idx="591">
                  <c:v>4.5499999999999985E-2</c:v>
                </c:pt>
                <c:pt idx="592">
                  <c:v>4.5999999999999985E-2</c:v>
                </c:pt>
                <c:pt idx="593">
                  <c:v>4.6499999999999986E-2</c:v>
                </c:pt>
                <c:pt idx="594">
                  <c:v>4.6999999999999986E-2</c:v>
                </c:pt>
                <c:pt idx="595">
                  <c:v>4.7499999999999987E-2</c:v>
                </c:pt>
                <c:pt idx="596">
                  <c:v>4.7999999999999987E-2</c:v>
                </c:pt>
                <c:pt idx="597">
                  <c:v>4.8499999999999988E-2</c:v>
                </c:pt>
                <c:pt idx="598">
                  <c:v>4.8999999999999988E-2</c:v>
                </c:pt>
                <c:pt idx="599">
                  <c:v>4.9499999999999988E-2</c:v>
                </c:pt>
                <c:pt idx="600">
                  <c:v>4.9999999999999989E-2</c:v>
                </c:pt>
                <c:pt idx="601">
                  <c:v>5.0499999999999989E-2</c:v>
                </c:pt>
                <c:pt idx="602">
                  <c:v>5.099999999999999E-2</c:v>
                </c:pt>
                <c:pt idx="603">
                  <c:v>5.149999999999999E-2</c:v>
                </c:pt>
                <c:pt idx="604">
                  <c:v>5.1999999999999991E-2</c:v>
                </c:pt>
                <c:pt idx="605">
                  <c:v>5.2499999999999991E-2</c:v>
                </c:pt>
                <c:pt idx="606">
                  <c:v>5.2999999999999992E-2</c:v>
                </c:pt>
                <c:pt idx="607">
                  <c:v>5.3499999999999992E-2</c:v>
                </c:pt>
                <c:pt idx="608">
                  <c:v>5.3999999999999992E-2</c:v>
                </c:pt>
                <c:pt idx="609">
                  <c:v>5.4499999999999993E-2</c:v>
                </c:pt>
                <c:pt idx="610">
                  <c:v>5.4999999999999993E-2</c:v>
                </c:pt>
                <c:pt idx="611">
                  <c:v>5.5499999999999994E-2</c:v>
                </c:pt>
                <c:pt idx="612">
                  <c:v>5.5999999999999994E-2</c:v>
                </c:pt>
                <c:pt idx="613">
                  <c:v>5.6499999999999995E-2</c:v>
                </c:pt>
                <c:pt idx="614">
                  <c:v>5.6999999999999995E-2</c:v>
                </c:pt>
                <c:pt idx="615">
                  <c:v>5.7499999999999996E-2</c:v>
                </c:pt>
                <c:pt idx="616">
                  <c:v>5.7999999999999996E-2</c:v>
                </c:pt>
                <c:pt idx="617">
                  <c:v>5.8499999999999996E-2</c:v>
                </c:pt>
                <c:pt idx="618">
                  <c:v>5.8999999999999997E-2</c:v>
                </c:pt>
                <c:pt idx="619">
                  <c:v>5.9499999999999997E-2</c:v>
                </c:pt>
                <c:pt idx="620">
                  <c:v>0.06</c:v>
                </c:pt>
                <c:pt idx="621">
                  <c:v>6.0499999999999998E-2</c:v>
                </c:pt>
                <c:pt idx="622">
                  <c:v>6.0999999999999999E-2</c:v>
                </c:pt>
                <c:pt idx="623">
                  <c:v>6.1499999999999999E-2</c:v>
                </c:pt>
                <c:pt idx="624">
                  <c:v>6.2E-2</c:v>
                </c:pt>
                <c:pt idx="625">
                  <c:v>6.25E-2</c:v>
                </c:pt>
                <c:pt idx="626">
                  <c:v>6.3E-2</c:v>
                </c:pt>
                <c:pt idx="627">
                  <c:v>6.3500000000000001E-2</c:v>
                </c:pt>
                <c:pt idx="628">
                  <c:v>6.4000000000000001E-2</c:v>
                </c:pt>
                <c:pt idx="629">
                  <c:v>6.4500000000000002E-2</c:v>
                </c:pt>
                <c:pt idx="630">
                  <c:v>6.5000000000000002E-2</c:v>
                </c:pt>
                <c:pt idx="631">
                  <c:v>6.5500000000000003E-2</c:v>
                </c:pt>
                <c:pt idx="632">
                  <c:v>6.6000000000000003E-2</c:v>
                </c:pt>
                <c:pt idx="633">
                  <c:v>6.6500000000000004E-2</c:v>
                </c:pt>
                <c:pt idx="634">
                  <c:v>6.7000000000000004E-2</c:v>
                </c:pt>
                <c:pt idx="635">
                  <c:v>6.7500000000000004E-2</c:v>
                </c:pt>
                <c:pt idx="636">
                  <c:v>6.8000000000000005E-2</c:v>
                </c:pt>
                <c:pt idx="637">
                  <c:v>6.8500000000000005E-2</c:v>
                </c:pt>
                <c:pt idx="638">
                  <c:v>6.9000000000000006E-2</c:v>
                </c:pt>
                <c:pt idx="639">
                  <c:v>6.9500000000000006E-2</c:v>
                </c:pt>
                <c:pt idx="640">
                  <c:v>7.0000000000000007E-2</c:v>
                </c:pt>
                <c:pt idx="641">
                  <c:v>7.0500000000000007E-2</c:v>
                </c:pt>
                <c:pt idx="642">
                  <c:v>7.1000000000000008E-2</c:v>
                </c:pt>
                <c:pt idx="643">
                  <c:v>7.1500000000000008E-2</c:v>
                </c:pt>
                <c:pt idx="644">
                  <c:v>7.2000000000000008E-2</c:v>
                </c:pt>
                <c:pt idx="645">
                  <c:v>7.2500000000000009E-2</c:v>
                </c:pt>
                <c:pt idx="646">
                  <c:v>7.3000000000000009E-2</c:v>
                </c:pt>
                <c:pt idx="647">
                  <c:v>7.350000000000001E-2</c:v>
                </c:pt>
                <c:pt idx="648">
                  <c:v>7.400000000000001E-2</c:v>
                </c:pt>
                <c:pt idx="649">
                  <c:v>7.4500000000000011E-2</c:v>
                </c:pt>
                <c:pt idx="650">
                  <c:v>7.5000000000000011E-2</c:v>
                </c:pt>
                <c:pt idx="651">
                  <c:v>7.5500000000000012E-2</c:v>
                </c:pt>
                <c:pt idx="652">
                  <c:v>7.6000000000000012E-2</c:v>
                </c:pt>
                <c:pt idx="653">
                  <c:v>7.6500000000000012E-2</c:v>
                </c:pt>
                <c:pt idx="654">
                  <c:v>7.7000000000000013E-2</c:v>
                </c:pt>
                <c:pt idx="655">
                  <c:v>7.7500000000000013E-2</c:v>
                </c:pt>
                <c:pt idx="656">
                  <c:v>7.8000000000000014E-2</c:v>
                </c:pt>
                <c:pt idx="657">
                  <c:v>7.8500000000000014E-2</c:v>
                </c:pt>
                <c:pt idx="658">
                  <c:v>7.9000000000000015E-2</c:v>
                </c:pt>
                <c:pt idx="659">
                  <c:v>7.9500000000000015E-2</c:v>
                </c:pt>
                <c:pt idx="660">
                  <c:v>8.0000000000000016E-2</c:v>
                </c:pt>
                <c:pt idx="661">
                  <c:v>8.0500000000000016E-2</c:v>
                </c:pt>
                <c:pt idx="662">
                  <c:v>8.1000000000000016E-2</c:v>
                </c:pt>
                <c:pt idx="663">
                  <c:v>8.1500000000000017E-2</c:v>
                </c:pt>
                <c:pt idx="664">
                  <c:v>8.2000000000000017E-2</c:v>
                </c:pt>
                <c:pt idx="665">
                  <c:v>8.2500000000000018E-2</c:v>
                </c:pt>
                <c:pt idx="666">
                  <c:v>8.3000000000000018E-2</c:v>
                </c:pt>
                <c:pt idx="667">
                  <c:v>8.3500000000000019E-2</c:v>
                </c:pt>
                <c:pt idx="668">
                  <c:v>8.4000000000000019E-2</c:v>
                </c:pt>
                <c:pt idx="669">
                  <c:v>8.450000000000002E-2</c:v>
                </c:pt>
                <c:pt idx="670">
                  <c:v>8.500000000000002E-2</c:v>
                </c:pt>
                <c:pt idx="671">
                  <c:v>8.550000000000002E-2</c:v>
                </c:pt>
                <c:pt idx="672">
                  <c:v>8.6000000000000021E-2</c:v>
                </c:pt>
                <c:pt idx="673">
                  <c:v>8.6500000000000021E-2</c:v>
                </c:pt>
                <c:pt idx="674">
                  <c:v>8.7000000000000022E-2</c:v>
                </c:pt>
                <c:pt idx="675">
                  <c:v>8.7500000000000022E-2</c:v>
                </c:pt>
                <c:pt idx="676">
                  <c:v>8.8000000000000023E-2</c:v>
                </c:pt>
                <c:pt idx="677">
                  <c:v>8.8500000000000023E-2</c:v>
                </c:pt>
                <c:pt idx="678">
                  <c:v>8.9000000000000024E-2</c:v>
                </c:pt>
                <c:pt idx="679">
                  <c:v>8.9500000000000024E-2</c:v>
                </c:pt>
                <c:pt idx="680">
                  <c:v>9.0000000000000024E-2</c:v>
                </c:pt>
                <c:pt idx="681">
                  <c:v>9.0500000000000025E-2</c:v>
                </c:pt>
                <c:pt idx="682">
                  <c:v>9.1000000000000025E-2</c:v>
                </c:pt>
                <c:pt idx="683">
                  <c:v>9.1500000000000026E-2</c:v>
                </c:pt>
                <c:pt idx="684">
                  <c:v>9.2000000000000026E-2</c:v>
                </c:pt>
                <c:pt idx="685">
                  <c:v>9.2500000000000027E-2</c:v>
                </c:pt>
                <c:pt idx="686">
                  <c:v>9.3000000000000027E-2</c:v>
                </c:pt>
                <c:pt idx="687">
                  <c:v>9.3500000000000028E-2</c:v>
                </c:pt>
                <c:pt idx="688">
                  <c:v>9.4000000000000028E-2</c:v>
                </c:pt>
                <c:pt idx="689">
                  <c:v>9.4500000000000028E-2</c:v>
                </c:pt>
                <c:pt idx="690">
                  <c:v>9.5000000000000029E-2</c:v>
                </c:pt>
                <c:pt idx="691">
                  <c:v>9.5500000000000029E-2</c:v>
                </c:pt>
                <c:pt idx="692">
                  <c:v>9.600000000000003E-2</c:v>
                </c:pt>
                <c:pt idx="693">
                  <c:v>9.650000000000003E-2</c:v>
                </c:pt>
                <c:pt idx="694">
                  <c:v>9.7000000000000031E-2</c:v>
                </c:pt>
                <c:pt idx="695">
                  <c:v>9.7500000000000031E-2</c:v>
                </c:pt>
                <c:pt idx="696">
                  <c:v>9.8000000000000032E-2</c:v>
                </c:pt>
                <c:pt idx="697">
                  <c:v>9.8500000000000032E-2</c:v>
                </c:pt>
                <c:pt idx="698">
                  <c:v>9.9000000000000032E-2</c:v>
                </c:pt>
                <c:pt idx="699">
                  <c:v>9.9500000000000033E-2</c:v>
                </c:pt>
                <c:pt idx="700">
                  <c:v>0.10000000000000003</c:v>
                </c:pt>
                <c:pt idx="701">
                  <c:v>0.10050000000000003</c:v>
                </c:pt>
                <c:pt idx="702">
                  <c:v>0.10100000000000003</c:v>
                </c:pt>
                <c:pt idx="703">
                  <c:v>0.10150000000000003</c:v>
                </c:pt>
                <c:pt idx="704">
                  <c:v>0.10199999999999998</c:v>
                </c:pt>
                <c:pt idx="705">
                  <c:v>0.10249999999999998</c:v>
                </c:pt>
                <c:pt idx="706">
                  <c:v>0.10299999999999998</c:v>
                </c:pt>
                <c:pt idx="707">
                  <c:v>0.10349999999999998</c:v>
                </c:pt>
                <c:pt idx="708">
                  <c:v>0.10399999999999998</c:v>
                </c:pt>
                <c:pt idx="709">
                  <c:v>0.10449999999999998</c:v>
                </c:pt>
                <c:pt idx="710">
                  <c:v>0.10499999999999998</c:v>
                </c:pt>
                <c:pt idx="711">
                  <c:v>0.10549999999999998</c:v>
                </c:pt>
                <c:pt idx="712">
                  <c:v>0.10599999999999998</c:v>
                </c:pt>
                <c:pt idx="713">
                  <c:v>0.10649999999999998</c:v>
                </c:pt>
                <c:pt idx="714">
                  <c:v>0.10699999999999998</c:v>
                </c:pt>
                <c:pt idx="715">
                  <c:v>0.10749999999999998</c:v>
                </c:pt>
                <c:pt idx="716">
                  <c:v>0.10799999999999998</c:v>
                </c:pt>
                <c:pt idx="717">
                  <c:v>0.10849999999999999</c:v>
                </c:pt>
                <c:pt idx="718">
                  <c:v>0.10899999999999999</c:v>
                </c:pt>
                <c:pt idx="719">
                  <c:v>0.10949999999999999</c:v>
                </c:pt>
                <c:pt idx="720">
                  <c:v>0.10999999999999999</c:v>
                </c:pt>
                <c:pt idx="721">
                  <c:v>0.11049999999999999</c:v>
                </c:pt>
                <c:pt idx="722">
                  <c:v>0.11099999999999999</c:v>
                </c:pt>
                <c:pt idx="723">
                  <c:v>0.11149999999999999</c:v>
                </c:pt>
                <c:pt idx="724">
                  <c:v>0.11199999999999999</c:v>
                </c:pt>
                <c:pt idx="725">
                  <c:v>0.11249999999999999</c:v>
                </c:pt>
                <c:pt idx="726">
                  <c:v>0.11299999999999999</c:v>
                </c:pt>
                <c:pt idx="727">
                  <c:v>0.11349999999999999</c:v>
                </c:pt>
                <c:pt idx="728">
                  <c:v>0.11399999999999999</c:v>
                </c:pt>
                <c:pt idx="729">
                  <c:v>0.11449999999999999</c:v>
                </c:pt>
                <c:pt idx="730">
                  <c:v>0.11499999999999999</c:v>
                </c:pt>
                <c:pt idx="731">
                  <c:v>0.11549999999999999</c:v>
                </c:pt>
                <c:pt idx="732">
                  <c:v>0.11599999999999999</c:v>
                </c:pt>
                <c:pt idx="733">
                  <c:v>0.11649999999999999</c:v>
                </c:pt>
                <c:pt idx="734">
                  <c:v>0.11699999999999999</c:v>
                </c:pt>
                <c:pt idx="735">
                  <c:v>0.11749999999999999</c:v>
                </c:pt>
                <c:pt idx="736">
                  <c:v>0.11799999999999999</c:v>
                </c:pt>
                <c:pt idx="737">
                  <c:v>0.11849999999999999</c:v>
                </c:pt>
                <c:pt idx="738">
                  <c:v>0.11899999999999999</c:v>
                </c:pt>
                <c:pt idx="739">
                  <c:v>0.1195</c:v>
                </c:pt>
                <c:pt idx="740">
                  <c:v>0.12</c:v>
                </c:pt>
                <c:pt idx="741">
                  <c:v>0.1205</c:v>
                </c:pt>
                <c:pt idx="742">
                  <c:v>0.121</c:v>
                </c:pt>
                <c:pt idx="743">
                  <c:v>0.1215</c:v>
                </c:pt>
                <c:pt idx="744">
                  <c:v>0.122</c:v>
                </c:pt>
                <c:pt idx="745">
                  <c:v>0.1225</c:v>
                </c:pt>
                <c:pt idx="746">
                  <c:v>0.123</c:v>
                </c:pt>
                <c:pt idx="747">
                  <c:v>0.1235</c:v>
                </c:pt>
                <c:pt idx="748">
                  <c:v>0.124</c:v>
                </c:pt>
                <c:pt idx="749">
                  <c:v>0.1245</c:v>
                </c:pt>
                <c:pt idx="750">
                  <c:v>0.125</c:v>
                </c:pt>
                <c:pt idx="751">
                  <c:v>0.1255</c:v>
                </c:pt>
                <c:pt idx="752">
                  <c:v>0.126</c:v>
                </c:pt>
                <c:pt idx="753">
                  <c:v>0.1265</c:v>
                </c:pt>
                <c:pt idx="754">
                  <c:v>0.127</c:v>
                </c:pt>
                <c:pt idx="755">
                  <c:v>0.1275</c:v>
                </c:pt>
                <c:pt idx="756">
                  <c:v>0.128</c:v>
                </c:pt>
                <c:pt idx="757">
                  <c:v>0.1285</c:v>
                </c:pt>
                <c:pt idx="758">
                  <c:v>0.129</c:v>
                </c:pt>
                <c:pt idx="759">
                  <c:v>0.1295</c:v>
                </c:pt>
                <c:pt idx="760">
                  <c:v>0.13</c:v>
                </c:pt>
                <c:pt idx="761">
                  <c:v>0.1305</c:v>
                </c:pt>
                <c:pt idx="762">
                  <c:v>0.13100000000000001</c:v>
                </c:pt>
                <c:pt idx="763">
                  <c:v>0.13150000000000001</c:v>
                </c:pt>
                <c:pt idx="764">
                  <c:v>0.13200000000000001</c:v>
                </c:pt>
                <c:pt idx="765">
                  <c:v>0.13250000000000001</c:v>
                </c:pt>
                <c:pt idx="766">
                  <c:v>0.13300000000000001</c:v>
                </c:pt>
                <c:pt idx="767">
                  <c:v>0.13350000000000001</c:v>
                </c:pt>
                <c:pt idx="768">
                  <c:v>0.13400000000000001</c:v>
                </c:pt>
                <c:pt idx="769">
                  <c:v>0.13450000000000001</c:v>
                </c:pt>
                <c:pt idx="770">
                  <c:v>0.13500000000000001</c:v>
                </c:pt>
                <c:pt idx="771">
                  <c:v>0.13550000000000001</c:v>
                </c:pt>
                <c:pt idx="772">
                  <c:v>0.13600000000000001</c:v>
                </c:pt>
                <c:pt idx="773">
                  <c:v>0.13650000000000001</c:v>
                </c:pt>
                <c:pt idx="774">
                  <c:v>0.13700000000000001</c:v>
                </c:pt>
                <c:pt idx="775">
                  <c:v>0.13750000000000001</c:v>
                </c:pt>
                <c:pt idx="776">
                  <c:v>0.13800000000000001</c:v>
                </c:pt>
                <c:pt idx="777">
                  <c:v>0.13850000000000001</c:v>
                </c:pt>
                <c:pt idx="778">
                  <c:v>0.13900000000000001</c:v>
                </c:pt>
                <c:pt idx="779">
                  <c:v>0.13950000000000001</c:v>
                </c:pt>
                <c:pt idx="780">
                  <c:v>0.14000000000000001</c:v>
                </c:pt>
                <c:pt idx="781">
                  <c:v>0.14050000000000001</c:v>
                </c:pt>
                <c:pt idx="782">
                  <c:v>0.14100000000000001</c:v>
                </c:pt>
                <c:pt idx="783">
                  <c:v>0.14150000000000001</c:v>
                </c:pt>
                <c:pt idx="784">
                  <c:v>0.14200000000000002</c:v>
                </c:pt>
                <c:pt idx="785">
                  <c:v>0.14250000000000002</c:v>
                </c:pt>
                <c:pt idx="786">
                  <c:v>0.14300000000000002</c:v>
                </c:pt>
                <c:pt idx="787">
                  <c:v>0.14350000000000002</c:v>
                </c:pt>
                <c:pt idx="788">
                  <c:v>0.14400000000000002</c:v>
                </c:pt>
                <c:pt idx="789">
                  <c:v>0.14450000000000002</c:v>
                </c:pt>
                <c:pt idx="790">
                  <c:v>0.14500000000000002</c:v>
                </c:pt>
                <c:pt idx="791">
                  <c:v>0.14550000000000002</c:v>
                </c:pt>
                <c:pt idx="792">
                  <c:v>0.14600000000000002</c:v>
                </c:pt>
                <c:pt idx="793">
                  <c:v>0.14650000000000002</c:v>
                </c:pt>
                <c:pt idx="794">
                  <c:v>0.14700000000000002</c:v>
                </c:pt>
                <c:pt idx="795">
                  <c:v>0.14750000000000002</c:v>
                </c:pt>
                <c:pt idx="796">
                  <c:v>0.14800000000000002</c:v>
                </c:pt>
                <c:pt idx="797">
                  <c:v>0.14850000000000002</c:v>
                </c:pt>
                <c:pt idx="798">
                  <c:v>0.14900000000000002</c:v>
                </c:pt>
                <c:pt idx="799">
                  <c:v>0.14950000000000002</c:v>
                </c:pt>
                <c:pt idx="800">
                  <c:v>0.15000000000000002</c:v>
                </c:pt>
                <c:pt idx="801">
                  <c:v>0.15050000000000002</c:v>
                </c:pt>
                <c:pt idx="802">
                  <c:v>0.15100000000000002</c:v>
                </c:pt>
                <c:pt idx="803">
                  <c:v>0.15150000000000002</c:v>
                </c:pt>
                <c:pt idx="804">
                  <c:v>0.15200000000000002</c:v>
                </c:pt>
                <c:pt idx="805">
                  <c:v>0.15250000000000002</c:v>
                </c:pt>
                <c:pt idx="806">
                  <c:v>0.15300000000000002</c:v>
                </c:pt>
                <c:pt idx="807">
                  <c:v>0.15350000000000003</c:v>
                </c:pt>
                <c:pt idx="808">
                  <c:v>0.15400000000000003</c:v>
                </c:pt>
                <c:pt idx="809">
                  <c:v>0.15450000000000003</c:v>
                </c:pt>
                <c:pt idx="810">
                  <c:v>0.15500000000000003</c:v>
                </c:pt>
                <c:pt idx="811">
                  <c:v>0.15550000000000003</c:v>
                </c:pt>
                <c:pt idx="812">
                  <c:v>0.15600000000000003</c:v>
                </c:pt>
                <c:pt idx="813">
                  <c:v>0.15650000000000003</c:v>
                </c:pt>
                <c:pt idx="814">
                  <c:v>0.15700000000000003</c:v>
                </c:pt>
                <c:pt idx="815">
                  <c:v>0.15750000000000003</c:v>
                </c:pt>
                <c:pt idx="816">
                  <c:v>0.15800000000000003</c:v>
                </c:pt>
                <c:pt idx="817">
                  <c:v>0.15850000000000003</c:v>
                </c:pt>
                <c:pt idx="818">
                  <c:v>0.15900000000000003</c:v>
                </c:pt>
                <c:pt idx="819">
                  <c:v>0.15950000000000003</c:v>
                </c:pt>
                <c:pt idx="820">
                  <c:v>0.16000000000000003</c:v>
                </c:pt>
                <c:pt idx="821">
                  <c:v>0.16050000000000003</c:v>
                </c:pt>
                <c:pt idx="822">
                  <c:v>0.16100000000000003</c:v>
                </c:pt>
                <c:pt idx="823">
                  <c:v>0.16150000000000003</c:v>
                </c:pt>
                <c:pt idx="824">
                  <c:v>0.16200000000000003</c:v>
                </c:pt>
                <c:pt idx="825">
                  <c:v>0.16250000000000003</c:v>
                </c:pt>
                <c:pt idx="826">
                  <c:v>0.16300000000000003</c:v>
                </c:pt>
                <c:pt idx="827">
                  <c:v>0.16350000000000003</c:v>
                </c:pt>
                <c:pt idx="828">
                  <c:v>0.16400000000000003</c:v>
                </c:pt>
                <c:pt idx="829">
                  <c:v>0.16450000000000004</c:v>
                </c:pt>
                <c:pt idx="830">
                  <c:v>0.16500000000000004</c:v>
                </c:pt>
                <c:pt idx="831">
                  <c:v>0.16550000000000004</c:v>
                </c:pt>
                <c:pt idx="832">
                  <c:v>0.16600000000000004</c:v>
                </c:pt>
                <c:pt idx="833">
                  <c:v>0.16649999999999998</c:v>
                </c:pt>
                <c:pt idx="834">
                  <c:v>0.16699999999999998</c:v>
                </c:pt>
                <c:pt idx="835">
                  <c:v>0.16749999999999998</c:v>
                </c:pt>
                <c:pt idx="836">
                  <c:v>0.16799999999999998</c:v>
                </c:pt>
                <c:pt idx="837">
                  <c:v>0.16849999999999998</c:v>
                </c:pt>
                <c:pt idx="838">
                  <c:v>0.16899999999999998</c:v>
                </c:pt>
                <c:pt idx="839">
                  <c:v>0.16949999999999998</c:v>
                </c:pt>
                <c:pt idx="840">
                  <c:v>0.16999999999999998</c:v>
                </c:pt>
                <c:pt idx="841">
                  <c:v>0.17049999999999998</c:v>
                </c:pt>
                <c:pt idx="842">
                  <c:v>0.17099999999999999</c:v>
                </c:pt>
                <c:pt idx="843">
                  <c:v>0.17149999999999999</c:v>
                </c:pt>
                <c:pt idx="844">
                  <c:v>0.17199999999999999</c:v>
                </c:pt>
                <c:pt idx="845">
                  <c:v>0.17249999999999999</c:v>
                </c:pt>
                <c:pt idx="846">
                  <c:v>0.17299999999999999</c:v>
                </c:pt>
                <c:pt idx="847">
                  <c:v>0.17349999999999999</c:v>
                </c:pt>
                <c:pt idx="848">
                  <c:v>0.17399999999999999</c:v>
                </c:pt>
                <c:pt idx="849">
                  <c:v>0.17449999999999999</c:v>
                </c:pt>
                <c:pt idx="850">
                  <c:v>0.17499999999999999</c:v>
                </c:pt>
                <c:pt idx="851">
                  <c:v>0.17549999999999999</c:v>
                </c:pt>
                <c:pt idx="852">
                  <c:v>0.17599999999999999</c:v>
                </c:pt>
                <c:pt idx="853">
                  <c:v>0.17649999999999999</c:v>
                </c:pt>
                <c:pt idx="854">
                  <c:v>0.17699999999999999</c:v>
                </c:pt>
                <c:pt idx="855">
                  <c:v>0.17749999999999999</c:v>
                </c:pt>
                <c:pt idx="856">
                  <c:v>0.17799999999999999</c:v>
                </c:pt>
                <c:pt idx="857">
                  <c:v>0.17849999999999999</c:v>
                </c:pt>
                <c:pt idx="858">
                  <c:v>0.17899999999999999</c:v>
                </c:pt>
                <c:pt idx="859">
                  <c:v>0.17949999999999999</c:v>
                </c:pt>
                <c:pt idx="860">
                  <c:v>0.18</c:v>
                </c:pt>
                <c:pt idx="861">
                  <c:v>0.18049999999999999</c:v>
                </c:pt>
                <c:pt idx="862">
                  <c:v>0.18099999999999999</c:v>
                </c:pt>
                <c:pt idx="863">
                  <c:v>0.18149999999999999</c:v>
                </c:pt>
                <c:pt idx="864">
                  <c:v>0.182</c:v>
                </c:pt>
                <c:pt idx="865">
                  <c:v>0.1825</c:v>
                </c:pt>
                <c:pt idx="866">
                  <c:v>0.183</c:v>
                </c:pt>
                <c:pt idx="867">
                  <c:v>0.1835</c:v>
                </c:pt>
                <c:pt idx="868">
                  <c:v>0.184</c:v>
                </c:pt>
                <c:pt idx="869">
                  <c:v>0.1845</c:v>
                </c:pt>
                <c:pt idx="870">
                  <c:v>0.185</c:v>
                </c:pt>
                <c:pt idx="871">
                  <c:v>0.1855</c:v>
                </c:pt>
                <c:pt idx="872">
                  <c:v>0.186</c:v>
                </c:pt>
                <c:pt idx="873">
                  <c:v>0.1865</c:v>
                </c:pt>
                <c:pt idx="874">
                  <c:v>0.187</c:v>
                </c:pt>
                <c:pt idx="875">
                  <c:v>0.1875</c:v>
                </c:pt>
                <c:pt idx="876">
                  <c:v>0.188</c:v>
                </c:pt>
                <c:pt idx="877">
                  <c:v>0.1885</c:v>
                </c:pt>
                <c:pt idx="878">
                  <c:v>0.189</c:v>
                </c:pt>
                <c:pt idx="879">
                  <c:v>0.1895</c:v>
                </c:pt>
                <c:pt idx="880">
                  <c:v>0.19</c:v>
                </c:pt>
                <c:pt idx="881">
                  <c:v>0.1905</c:v>
                </c:pt>
                <c:pt idx="882">
                  <c:v>0.191</c:v>
                </c:pt>
                <c:pt idx="883">
                  <c:v>0.1915</c:v>
                </c:pt>
                <c:pt idx="884">
                  <c:v>0.192</c:v>
                </c:pt>
                <c:pt idx="885">
                  <c:v>0.1925</c:v>
                </c:pt>
                <c:pt idx="886">
                  <c:v>0.193</c:v>
                </c:pt>
                <c:pt idx="887">
                  <c:v>0.19350000000000001</c:v>
                </c:pt>
                <c:pt idx="888">
                  <c:v>0.19400000000000001</c:v>
                </c:pt>
                <c:pt idx="889">
                  <c:v>0.19450000000000001</c:v>
                </c:pt>
                <c:pt idx="890">
                  <c:v>0.19500000000000001</c:v>
                </c:pt>
                <c:pt idx="891">
                  <c:v>0.19550000000000001</c:v>
                </c:pt>
                <c:pt idx="892">
                  <c:v>0.19600000000000001</c:v>
                </c:pt>
                <c:pt idx="893">
                  <c:v>0.19650000000000001</c:v>
                </c:pt>
                <c:pt idx="894">
                  <c:v>0.19700000000000001</c:v>
                </c:pt>
                <c:pt idx="895">
                  <c:v>0.19750000000000001</c:v>
                </c:pt>
                <c:pt idx="896">
                  <c:v>0.19800000000000001</c:v>
                </c:pt>
                <c:pt idx="897">
                  <c:v>0.19850000000000001</c:v>
                </c:pt>
                <c:pt idx="898">
                  <c:v>0.19900000000000001</c:v>
                </c:pt>
                <c:pt idx="899">
                  <c:v>0.19950000000000001</c:v>
                </c:pt>
                <c:pt idx="900">
                  <c:v>0.2</c:v>
                </c:pt>
                <c:pt idx="901">
                  <c:v>0.20050000000000001</c:v>
                </c:pt>
                <c:pt idx="902">
                  <c:v>0.20100000000000001</c:v>
                </c:pt>
                <c:pt idx="903">
                  <c:v>0.20150000000000001</c:v>
                </c:pt>
                <c:pt idx="904">
                  <c:v>0.20200000000000001</c:v>
                </c:pt>
                <c:pt idx="905">
                  <c:v>0.20250000000000001</c:v>
                </c:pt>
                <c:pt idx="906">
                  <c:v>0.20300000000000001</c:v>
                </c:pt>
                <c:pt idx="907">
                  <c:v>0.20350000000000001</c:v>
                </c:pt>
                <c:pt idx="908">
                  <c:v>0.20400000000000001</c:v>
                </c:pt>
                <c:pt idx="909">
                  <c:v>0.20450000000000002</c:v>
                </c:pt>
                <c:pt idx="910">
                  <c:v>0.20500000000000002</c:v>
                </c:pt>
                <c:pt idx="911">
                  <c:v>0.20550000000000002</c:v>
                </c:pt>
                <c:pt idx="912">
                  <c:v>0.20600000000000002</c:v>
                </c:pt>
                <c:pt idx="913">
                  <c:v>0.20650000000000002</c:v>
                </c:pt>
                <c:pt idx="914">
                  <c:v>0.20700000000000002</c:v>
                </c:pt>
                <c:pt idx="915">
                  <c:v>0.20750000000000002</c:v>
                </c:pt>
                <c:pt idx="916">
                  <c:v>0.20800000000000002</c:v>
                </c:pt>
                <c:pt idx="917">
                  <c:v>0.20850000000000002</c:v>
                </c:pt>
                <c:pt idx="918">
                  <c:v>0.20900000000000002</c:v>
                </c:pt>
                <c:pt idx="919">
                  <c:v>0.20950000000000002</c:v>
                </c:pt>
                <c:pt idx="920">
                  <c:v>0.21000000000000002</c:v>
                </c:pt>
                <c:pt idx="921">
                  <c:v>0.21050000000000002</c:v>
                </c:pt>
                <c:pt idx="922">
                  <c:v>0.21100000000000002</c:v>
                </c:pt>
                <c:pt idx="923">
                  <c:v>0.21150000000000002</c:v>
                </c:pt>
                <c:pt idx="924">
                  <c:v>0.21200000000000002</c:v>
                </c:pt>
                <c:pt idx="925">
                  <c:v>0.21250000000000002</c:v>
                </c:pt>
                <c:pt idx="926">
                  <c:v>0.21300000000000002</c:v>
                </c:pt>
                <c:pt idx="927">
                  <c:v>0.21350000000000002</c:v>
                </c:pt>
                <c:pt idx="928">
                  <c:v>0.21400000000000002</c:v>
                </c:pt>
                <c:pt idx="929">
                  <c:v>0.21450000000000002</c:v>
                </c:pt>
                <c:pt idx="930">
                  <c:v>0.21500000000000002</c:v>
                </c:pt>
                <c:pt idx="931">
                  <c:v>0.21550000000000002</c:v>
                </c:pt>
                <c:pt idx="932">
                  <c:v>0.21600000000000003</c:v>
                </c:pt>
                <c:pt idx="933">
                  <c:v>0.21650000000000003</c:v>
                </c:pt>
                <c:pt idx="934">
                  <c:v>0.21700000000000003</c:v>
                </c:pt>
                <c:pt idx="935">
                  <c:v>0.21750000000000003</c:v>
                </c:pt>
                <c:pt idx="936">
                  <c:v>0.21800000000000003</c:v>
                </c:pt>
                <c:pt idx="937">
                  <c:v>0.21850000000000003</c:v>
                </c:pt>
                <c:pt idx="938">
                  <c:v>0.21900000000000003</c:v>
                </c:pt>
                <c:pt idx="939">
                  <c:v>0.21950000000000003</c:v>
                </c:pt>
                <c:pt idx="940">
                  <c:v>0.22000000000000003</c:v>
                </c:pt>
                <c:pt idx="941">
                  <c:v>0.22050000000000003</c:v>
                </c:pt>
                <c:pt idx="942">
                  <c:v>0.22100000000000003</c:v>
                </c:pt>
                <c:pt idx="943">
                  <c:v>0.22150000000000003</c:v>
                </c:pt>
                <c:pt idx="944">
                  <c:v>0.22200000000000003</c:v>
                </c:pt>
                <c:pt idx="945">
                  <c:v>0.22250000000000003</c:v>
                </c:pt>
                <c:pt idx="946">
                  <c:v>0.22300000000000003</c:v>
                </c:pt>
                <c:pt idx="947">
                  <c:v>0.22350000000000003</c:v>
                </c:pt>
                <c:pt idx="948">
                  <c:v>0.22400000000000003</c:v>
                </c:pt>
                <c:pt idx="949">
                  <c:v>0.22450000000000003</c:v>
                </c:pt>
                <c:pt idx="950">
                  <c:v>0.22500000000000003</c:v>
                </c:pt>
                <c:pt idx="951">
                  <c:v>0.22550000000000003</c:v>
                </c:pt>
                <c:pt idx="952">
                  <c:v>0.22600000000000003</c:v>
                </c:pt>
                <c:pt idx="953">
                  <c:v>0.22650000000000003</c:v>
                </c:pt>
                <c:pt idx="954">
                  <c:v>0.22700000000000004</c:v>
                </c:pt>
                <c:pt idx="955">
                  <c:v>0.22750000000000004</c:v>
                </c:pt>
                <c:pt idx="956">
                  <c:v>0.22800000000000004</c:v>
                </c:pt>
                <c:pt idx="957">
                  <c:v>0.22850000000000004</c:v>
                </c:pt>
                <c:pt idx="958">
                  <c:v>0.22900000000000004</c:v>
                </c:pt>
                <c:pt idx="959">
                  <c:v>0.22950000000000004</c:v>
                </c:pt>
                <c:pt idx="960">
                  <c:v>0.22999999999999998</c:v>
                </c:pt>
                <c:pt idx="961">
                  <c:v>0.23049999999999998</c:v>
                </c:pt>
                <c:pt idx="962">
                  <c:v>0.23099999999999998</c:v>
                </c:pt>
                <c:pt idx="963">
                  <c:v>0.23149999999999998</c:v>
                </c:pt>
                <c:pt idx="964">
                  <c:v>0.23199999999999998</c:v>
                </c:pt>
                <c:pt idx="965">
                  <c:v>0.23249999999999998</c:v>
                </c:pt>
                <c:pt idx="966">
                  <c:v>0.23299999999999998</c:v>
                </c:pt>
                <c:pt idx="967">
                  <c:v>0.23349999999999999</c:v>
                </c:pt>
                <c:pt idx="968">
                  <c:v>0.23399999999999999</c:v>
                </c:pt>
                <c:pt idx="969">
                  <c:v>0.23449999999999999</c:v>
                </c:pt>
                <c:pt idx="970">
                  <c:v>0.23499999999999999</c:v>
                </c:pt>
                <c:pt idx="971">
                  <c:v>0.23549999999999999</c:v>
                </c:pt>
                <c:pt idx="972">
                  <c:v>0.23599999999999999</c:v>
                </c:pt>
                <c:pt idx="973">
                  <c:v>0.23649999999999999</c:v>
                </c:pt>
                <c:pt idx="974">
                  <c:v>0.23699999999999999</c:v>
                </c:pt>
                <c:pt idx="975">
                  <c:v>0.23749999999999999</c:v>
                </c:pt>
                <c:pt idx="976">
                  <c:v>0.23799999999999999</c:v>
                </c:pt>
                <c:pt idx="977">
                  <c:v>0.23849999999999999</c:v>
                </c:pt>
                <c:pt idx="978">
                  <c:v>0.23899999999999999</c:v>
                </c:pt>
                <c:pt idx="979">
                  <c:v>0.23949999999999999</c:v>
                </c:pt>
                <c:pt idx="980">
                  <c:v>0.24</c:v>
                </c:pt>
                <c:pt idx="981">
                  <c:v>0.24049999999999999</c:v>
                </c:pt>
                <c:pt idx="982">
                  <c:v>0.24099999999999999</c:v>
                </c:pt>
                <c:pt idx="983">
                  <c:v>0.24149999999999999</c:v>
                </c:pt>
                <c:pt idx="984">
                  <c:v>0.24199999999999999</c:v>
                </c:pt>
                <c:pt idx="985">
                  <c:v>0.24249999999999999</c:v>
                </c:pt>
                <c:pt idx="986">
                  <c:v>0.24299999999999999</c:v>
                </c:pt>
                <c:pt idx="987">
                  <c:v>0.24349999999999999</c:v>
                </c:pt>
                <c:pt idx="988">
                  <c:v>0.24399999999999999</c:v>
                </c:pt>
                <c:pt idx="989">
                  <c:v>0.2445</c:v>
                </c:pt>
                <c:pt idx="990">
                  <c:v>0.245</c:v>
                </c:pt>
                <c:pt idx="991">
                  <c:v>0.2455</c:v>
                </c:pt>
                <c:pt idx="992">
                  <c:v>0.246</c:v>
                </c:pt>
                <c:pt idx="993">
                  <c:v>0.2465</c:v>
                </c:pt>
                <c:pt idx="994">
                  <c:v>0.247</c:v>
                </c:pt>
                <c:pt idx="995">
                  <c:v>0.2475</c:v>
                </c:pt>
                <c:pt idx="996">
                  <c:v>0.248</c:v>
                </c:pt>
                <c:pt idx="997">
                  <c:v>0.2485</c:v>
                </c:pt>
                <c:pt idx="998">
                  <c:v>0.249</c:v>
                </c:pt>
                <c:pt idx="999">
                  <c:v>0.2495</c:v>
                </c:pt>
                <c:pt idx="1000">
                  <c:v>0.25</c:v>
                </c:pt>
              </c:numCache>
            </c:numRef>
          </c:xVal>
          <c:yVal>
            <c:numRef>
              <c:f>'10 sq'!$P$1:$P$1002</c:f>
              <c:numCache>
                <c:formatCode>General</c:formatCode>
                <c:ptCount val="100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2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1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1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1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1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1</c:v>
                </c:pt>
                <c:pt idx="107">
                  <c:v>0</c:v>
                </c:pt>
                <c:pt idx="108">
                  <c:v>1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2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1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1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1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1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2</c:v>
                </c:pt>
                <c:pt idx="156">
                  <c:v>0</c:v>
                </c:pt>
                <c:pt idx="157">
                  <c:v>1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2</c:v>
                </c:pt>
                <c:pt idx="162">
                  <c:v>2</c:v>
                </c:pt>
                <c:pt idx="163">
                  <c:v>0</c:v>
                </c:pt>
                <c:pt idx="164">
                  <c:v>0</c:v>
                </c:pt>
                <c:pt idx="165">
                  <c:v>1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1</c:v>
                </c:pt>
                <c:pt idx="172">
                  <c:v>1</c:v>
                </c:pt>
                <c:pt idx="173">
                  <c:v>0</c:v>
                </c:pt>
                <c:pt idx="174">
                  <c:v>1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2</c:v>
                </c:pt>
                <c:pt idx="180">
                  <c:v>0</c:v>
                </c:pt>
                <c:pt idx="181">
                  <c:v>1</c:v>
                </c:pt>
                <c:pt idx="182">
                  <c:v>1</c:v>
                </c:pt>
                <c:pt idx="183">
                  <c:v>1</c:v>
                </c:pt>
                <c:pt idx="184">
                  <c:v>0</c:v>
                </c:pt>
                <c:pt idx="185">
                  <c:v>1</c:v>
                </c:pt>
                <c:pt idx="186">
                  <c:v>0</c:v>
                </c:pt>
                <c:pt idx="187">
                  <c:v>4</c:v>
                </c:pt>
                <c:pt idx="188">
                  <c:v>0</c:v>
                </c:pt>
                <c:pt idx="189">
                  <c:v>1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1</c:v>
                </c:pt>
                <c:pt idx="195">
                  <c:v>0</c:v>
                </c:pt>
                <c:pt idx="196">
                  <c:v>1</c:v>
                </c:pt>
                <c:pt idx="197">
                  <c:v>1</c:v>
                </c:pt>
                <c:pt idx="198">
                  <c:v>0</c:v>
                </c:pt>
                <c:pt idx="199">
                  <c:v>2</c:v>
                </c:pt>
                <c:pt idx="200">
                  <c:v>2</c:v>
                </c:pt>
                <c:pt idx="201">
                  <c:v>0</c:v>
                </c:pt>
                <c:pt idx="202">
                  <c:v>0</c:v>
                </c:pt>
                <c:pt idx="203">
                  <c:v>1</c:v>
                </c:pt>
                <c:pt idx="204">
                  <c:v>0</c:v>
                </c:pt>
                <c:pt idx="205">
                  <c:v>4</c:v>
                </c:pt>
                <c:pt idx="206">
                  <c:v>3</c:v>
                </c:pt>
                <c:pt idx="207">
                  <c:v>2</c:v>
                </c:pt>
                <c:pt idx="208">
                  <c:v>2</c:v>
                </c:pt>
                <c:pt idx="209">
                  <c:v>0</c:v>
                </c:pt>
                <c:pt idx="210">
                  <c:v>1</c:v>
                </c:pt>
                <c:pt idx="211">
                  <c:v>2</c:v>
                </c:pt>
                <c:pt idx="212">
                  <c:v>2</c:v>
                </c:pt>
                <c:pt idx="213">
                  <c:v>1</c:v>
                </c:pt>
                <c:pt idx="214">
                  <c:v>9</c:v>
                </c:pt>
                <c:pt idx="215">
                  <c:v>4</c:v>
                </c:pt>
                <c:pt idx="216">
                  <c:v>0</c:v>
                </c:pt>
                <c:pt idx="217">
                  <c:v>1</c:v>
                </c:pt>
                <c:pt idx="218">
                  <c:v>1</c:v>
                </c:pt>
                <c:pt idx="219">
                  <c:v>2</c:v>
                </c:pt>
                <c:pt idx="220">
                  <c:v>3</c:v>
                </c:pt>
                <c:pt idx="221">
                  <c:v>0</c:v>
                </c:pt>
                <c:pt idx="222">
                  <c:v>1</c:v>
                </c:pt>
                <c:pt idx="223">
                  <c:v>3</c:v>
                </c:pt>
                <c:pt idx="224">
                  <c:v>2</c:v>
                </c:pt>
                <c:pt idx="225">
                  <c:v>0</c:v>
                </c:pt>
                <c:pt idx="226">
                  <c:v>4</c:v>
                </c:pt>
                <c:pt idx="227">
                  <c:v>1</c:v>
                </c:pt>
                <c:pt idx="228">
                  <c:v>2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2</c:v>
                </c:pt>
                <c:pt idx="233">
                  <c:v>2</c:v>
                </c:pt>
                <c:pt idx="234">
                  <c:v>0</c:v>
                </c:pt>
                <c:pt idx="235">
                  <c:v>4</c:v>
                </c:pt>
                <c:pt idx="236">
                  <c:v>1</c:v>
                </c:pt>
                <c:pt idx="237">
                  <c:v>6</c:v>
                </c:pt>
                <c:pt idx="238">
                  <c:v>2</c:v>
                </c:pt>
                <c:pt idx="239">
                  <c:v>0</c:v>
                </c:pt>
                <c:pt idx="240">
                  <c:v>2</c:v>
                </c:pt>
                <c:pt idx="241">
                  <c:v>3</c:v>
                </c:pt>
                <c:pt idx="242">
                  <c:v>5</c:v>
                </c:pt>
                <c:pt idx="243">
                  <c:v>1</c:v>
                </c:pt>
                <c:pt idx="244">
                  <c:v>3</c:v>
                </c:pt>
                <c:pt idx="245">
                  <c:v>2</c:v>
                </c:pt>
                <c:pt idx="246">
                  <c:v>2</c:v>
                </c:pt>
                <c:pt idx="247">
                  <c:v>2</c:v>
                </c:pt>
                <c:pt idx="248">
                  <c:v>1</c:v>
                </c:pt>
                <c:pt idx="249">
                  <c:v>3</c:v>
                </c:pt>
                <c:pt idx="250">
                  <c:v>0</c:v>
                </c:pt>
                <c:pt idx="251">
                  <c:v>1</c:v>
                </c:pt>
                <c:pt idx="252">
                  <c:v>2</c:v>
                </c:pt>
                <c:pt idx="253">
                  <c:v>1</c:v>
                </c:pt>
                <c:pt idx="254">
                  <c:v>5</c:v>
                </c:pt>
                <c:pt idx="255">
                  <c:v>1</c:v>
                </c:pt>
                <c:pt idx="256">
                  <c:v>3</c:v>
                </c:pt>
                <c:pt idx="257">
                  <c:v>6</c:v>
                </c:pt>
                <c:pt idx="258">
                  <c:v>9</c:v>
                </c:pt>
                <c:pt idx="259">
                  <c:v>8</c:v>
                </c:pt>
                <c:pt idx="260">
                  <c:v>7</c:v>
                </c:pt>
                <c:pt idx="261">
                  <c:v>1</c:v>
                </c:pt>
                <c:pt idx="262">
                  <c:v>4</c:v>
                </c:pt>
                <c:pt idx="263">
                  <c:v>2</c:v>
                </c:pt>
                <c:pt idx="264">
                  <c:v>9</c:v>
                </c:pt>
                <c:pt idx="265">
                  <c:v>4</c:v>
                </c:pt>
                <c:pt idx="266">
                  <c:v>7</c:v>
                </c:pt>
                <c:pt idx="267">
                  <c:v>3</c:v>
                </c:pt>
                <c:pt idx="268">
                  <c:v>1</c:v>
                </c:pt>
                <c:pt idx="269">
                  <c:v>1</c:v>
                </c:pt>
                <c:pt idx="270">
                  <c:v>2</c:v>
                </c:pt>
                <c:pt idx="271">
                  <c:v>6</c:v>
                </c:pt>
                <c:pt idx="272">
                  <c:v>5</c:v>
                </c:pt>
                <c:pt idx="273">
                  <c:v>4</c:v>
                </c:pt>
                <c:pt idx="274">
                  <c:v>6</c:v>
                </c:pt>
                <c:pt idx="275">
                  <c:v>6</c:v>
                </c:pt>
                <c:pt idx="276">
                  <c:v>3</c:v>
                </c:pt>
                <c:pt idx="277">
                  <c:v>2</c:v>
                </c:pt>
                <c:pt idx="278">
                  <c:v>7</c:v>
                </c:pt>
                <c:pt idx="279">
                  <c:v>6</c:v>
                </c:pt>
                <c:pt idx="280">
                  <c:v>12</c:v>
                </c:pt>
                <c:pt idx="281">
                  <c:v>6</c:v>
                </c:pt>
                <c:pt idx="282">
                  <c:v>2</c:v>
                </c:pt>
                <c:pt idx="283">
                  <c:v>6</c:v>
                </c:pt>
                <c:pt idx="284">
                  <c:v>5</c:v>
                </c:pt>
                <c:pt idx="285">
                  <c:v>5</c:v>
                </c:pt>
                <c:pt idx="286">
                  <c:v>7</c:v>
                </c:pt>
                <c:pt idx="287">
                  <c:v>6</c:v>
                </c:pt>
                <c:pt idx="288">
                  <c:v>8</c:v>
                </c:pt>
                <c:pt idx="289">
                  <c:v>7</c:v>
                </c:pt>
                <c:pt idx="290">
                  <c:v>12</c:v>
                </c:pt>
                <c:pt idx="291">
                  <c:v>8</c:v>
                </c:pt>
                <c:pt idx="292">
                  <c:v>8</c:v>
                </c:pt>
                <c:pt idx="293">
                  <c:v>8</c:v>
                </c:pt>
                <c:pt idx="294">
                  <c:v>15</c:v>
                </c:pt>
                <c:pt idx="295">
                  <c:v>10</c:v>
                </c:pt>
                <c:pt idx="296">
                  <c:v>7</c:v>
                </c:pt>
                <c:pt idx="297">
                  <c:v>9</c:v>
                </c:pt>
                <c:pt idx="298">
                  <c:v>10</c:v>
                </c:pt>
                <c:pt idx="299">
                  <c:v>10</c:v>
                </c:pt>
                <c:pt idx="300">
                  <c:v>7</c:v>
                </c:pt>
                <c:pt idx="301">
                  <c:v>14</c:v>
                </c:pt>
                <c:pt idx="302">
                  <c:v>11</c:v>
                </c:pt>
                <c:pt idx="303">
                  <c:v>12</c:v>
                </c:pt>
                <c:pt idx="304">
                  <c:v>8</c:v>
                </c:pt>
                <c:pt idx="305">
                  <c:v>22</c:v>
                </c:pt>
                <c:pt idx="306">
                  <c:v>14</c:v>
                </c:pt>
                <c:pt idx="307">
                  <c:v>16</c:v>
                </c:pt>
                <c:pt idx="308">
                  <c:v>19</c:v>
                </c:pt>
                <c:pt idx="309">
                  <c:v>12</c:v>
                </c:pt>
                <c:pt idx="310">
                  <c:v>14</c:v>
                </c:pt>
                <c:pt idx="311">
                  <c:v>21</c:v>
                </c:pt>
                <c:pt idx="312">
                  <c:v>20</c:v>
                </c:pt>
                <c:pt idx="313">
                  <c:v>16</c:v>
                </c:pt>
                <c:pt idx="314">
                  <c:v>12</c:v>
                </c:pt>
                <c:pt idx="315">
                  <c:v>17</c:v>
                </c:pt>
                <c:pt idx="316">
                  <c:v>28</c:v>
                </c:pt>
                <c:pt idx="317">
                  <c:v>18</c:v>
                </c:pt>
                <c:pt idx="318">
                  <c:v>24</c:v>
                </c:pt>
                <c:pt idx="319">
                  <c:v>13</c:v>
                </c:pt>
                <c:pt idx="320">
                  <c:v>20</c:v>
                </c:pt>
                <c:pt idx="321">
                  <c:v>20</c:v>
                </c:pt>
                <c:pt idx="322">
                  <c:v>21</c:v>
                </c:pt>
                <c:pt idx="323">
                  <c:v>30</c:v>
                </c:pt>
                <c:pt idx="324">
                  <c:v>32</c:v>
                </c:pt>
                <c:pt idx="325">
                  <c:v>23</c:v>
                </c:pt>
                <c:pt idx="326">
                  <c:v>25</c:v>
                </c:pt>
                <c:pt idx="327">
                  <c:v>19</c:v>
                </c:pt>
                <c:pt idx="328">
                  <c:v>31</c:v>
                </c:pt>
                <c:pt idx="329">
                  <c:v>16</c:v>
                </c:pt>
                <c:pt idx="330">
                  <c:v>27</c:v>
                </c:pt>
                <c:pt idx="331">
                  <c:v>24</c:v>
                </c:pt>
                <c:pt idx="332">
                  <c:v>32</c:v>
                </c:pt>
                <c:pt idx="333">
                  <c:v>23</c:v>
                </c:pt>
                <c:pt idx="334">
                  <c:v>26</c:v>
                </c:pt>
                <c:pt idx="335">
                  <c:v>25</c:v>
                </c:pt>
                <c:pt idx="336">
                  <c:v>30</c:v>
                </c:pt>
                <c:pt idx="337">
                  <c:v>29</c:v>
                </c:pt>
                <c:pt idx="338">
                  <c:v>42</c:v>
                </c:pt>
                <c:pt idx="339">
                  <c:v>34</c:v>
                </c:pt>
                <c:pt idx="340">
                  <c:v>34</c:v>
                </c:pt>
                <c:pt idx="341">
                  <c:v>31</c:v>
                </c:pt>
                <c:pt idx="342">
                  <c:v>49</c:v>
                </c:pt>
                <c:pt idx="343">
                  <c:v>39</c:v>
                </c:pt>
                <c:pt idx="344">
                  <c:v>44</c:v>
                </c:pt>
                <c:pt idx="345">
                  <c:v>46</c:v>
                </c:pt>
                <c:pt idx="346">
                  <c:v>38</c:v>
                </c:pt>
                <c:pt idx="347">
                  <c:v>37</c:v>
                </c:pt>
                <c:pt idx="348">
                  <c:v>47</c:v>
                </c:pt>
                <c:pt idx="349">
                  <c:v>64</c:v>
                </c:pt>
                <c:pt idx="350">
                  <c:v>59</c:v>
                </c:pt>
                <c:pt idx="351">
                  <c:v>48</c:v>
                </c:pt>
                <c:pt idx="352">
                  <c:v>52</c:v>
                </c:pt>
                <c:pt idx="353">
                  <c:v>49</c:v>
                </c:pt>
                <c:pt idx="354">
                  <c:v>54</c:v>
                </c:pt>
                <c:pt idx="355">
                  <c:v>64</c:v>
                </c:pt>
                <c:pt idx="356">
                  <c:v>69</c:v>
                </c:pt>
                <c:pt idx="357">
                  <c:v>49</c:v>
                </c:pt>
                <c:pt idx="358">
                  <c:v>49</c:v>
                </c:pt>
                <c:pt idx="359">
                  <c:v>68</c:v>
                </c:pt>
                <c:pt idx="360">
                  <c:v>63</c:v>
                </c:pt>
                <c:pt idx="361">
                  <c:v>55</c:v>
                </c:pt>
                <c:pt idx="362">
                  <c:v>67</c:v>
                </c:pt>
                <c:pt idx="363">
                  <c:v>71</c:v>
                </c:pt>
                <c:pt idx="364">
                  <c:v>70</c:v>
                </c:pt>
                <c:pt idx="365">
                  <c:v>73</c:v>
                </c:pt>
                <c:pt idx="366">
                  <c:v>100</c:v>
                </c:pt>
                <c:pt idx="367">
                  <c:v>69</c:v>
                </c:pt>
                <c:pt idx="368">
                  <c:v>79</c:v>
                </c:pt>
                <c:pt idx="369">
                  <c:v>88</c:v>
                </c:pt>
                <c:pt idx="370">
                  <c:v>78</c:v>
                </c:pt>
                <c:pt idx="371">
                  <c:v>96</c:v>
                </c:pt>
                <c:pt idx="372">
                  <c:v>80</c:v>
                </c:pt>
                <c:pt idx="373">
                  <c:v>109</c:v>
                </c:pt>
                <c:pt idx="374">
                  <c:v>133</c:v>
                </c:pt>
                <c:pt idx="375">
                  <c:v>123</c:v>
                </c:pt>
                <c:pt idx="376">
                  <c:v>127</c:v>
                </c:pt>
                <c:pt idx="377">
                  <c:v>167</c:v>
                </c:pt>
                <c:pt idx="378">
                  <c:v>109</c:v>
                </c:pt>
                <c:pt idx="379">
                  <c:v>155</c:v>
                </c:pt>
                <c:pt idx="380">
                  <c:v>123</c:v>
                </c:pt>
                <c:pt idx="381">
                  <c:v>141</c:v>
                </c:pt>
                <c:pt idx="382">
                  <c:v>142</c:v>
                </c:pt>
                <c:pt idx="383">
                  <c:v>138</c:v>
                </c:pt>
                <c:pt idx="384">
                  <c:v>163</c:v>
                </c:pt>
                <c:pt idx="385">
                  <c:v>172</c:v>
                </c:pt>
                <c:pt idx="386">
                  <c:v>153</c:v>
                </c:pt>
                <c:pt idx="387">
                  <c:v>196</c:v>
                </c:pt>
                <c:pt idx="388">
                  <c:v>181</c:v>
                </c:pt>
                <c:pt idx="389">
                  <c:v>192</c:v>
                </c:pt>
                <c:pt idx="390">
                  <c:v>194</c:v>
                </c:pt>
                <c:pt idx="391">
                  <c:v>206</c:v>
                </c:pt>
                <c:pt idx="392">
                  <c:v>222</c:v>
                </c:pt>
                <c:pt idx="393">
                  <c:v>217</c:v>
                </c:pt>
                <c:pt idx="394">
                  <c:v>219</c:v>
                </c:pt>
                <c:pt idx="395">
                  <c:v>243</c:v>
                </c:pt>
                <c:pt idx="396">
                  <c:v>273</c:v>
                </c:pt>
                <c:pt idx="397">
                  <c:v>260</c:v>
                </c:pt>
                <c:pt idx="398">
                  <c:v>274</c:v>
                </c:pt>
                <c:pt idx="399">
                  <c:v>292</c:v>
                </c:pt>
                <c:pt idx="400">
                  <c:v>309</c:v>
                </c:pt>
                <c:pt idx="401">
                  <c:v>359</c:v>
                </c:pt>
                <c:pt idx="402">
                  <c:v>347</c:v>
                </c:pt>
                <c:pt idx="403">
                  <c:v>334</c:v>
                </c:pt>
                <c:pt idx="404">
                  <c:v>347</c:v>
                </c:pt>
                <c:pt idx="405">
                  <c:v>390</c:v>
                </c:pt>
                <c:pt idx="406">
                  <c:v>359</c:v>
                </c:pt>
                <c:pt idx="407">
                  <c:v>379</c:v>
                </c:pt>
                <c:pt idx="408">
                  <c:v>400</c:v>
                </c:pt>
                <c:pt idx="409">
                  <c:v>417</c:v>
                </c:pt>
                <c:pt idx="410">
                  <c:v>485</c:v>
                </c:pt>
                <c:pt idx="411">
                  <c:v>485</c:v>
                </c:pt>
                <c:pt idx="412">
                  <c:v>537</c:v>
                </c:pt>
                <c:pt idx="413">
                  <c:v>538</c:v>
                </c:pt>
                <c:pt idx="414">
                  <c:v>617</c:v>
                </c:pt>
                <c:pt idx="415">
                  <c:v>612</c:v>
                </c:pt>
                <c:pt idx="416">
                  <c:v>640</c:v>
                </c:pt>
                <c:pt idx="417">
                  <c:v>684</c:v>
                </c:pt>
                <c:pt idx="418">
                  <c:v>687</c:v>
                </c:pt>
                <c:pt idx="419">
                  <c:v>776</c:v>
                </c:pt>
                <c:pt idx="420">
                  <c:v>775</c:v>
                </c:pt>
                <c:pt idx="421">
                  <c:v>876</c:v>
                </c:pt>
                <c:pt idx="422">
                  <c:v>841</c:v>
                </c:pt>
                <c:pt idx="423">
                  <c:v>949</c:v>
                </c:pt>
                <c:pt idx="424">
                  <c:v>970</c:v>
                </c:pt>
                <c:pt idx="425">
                  <c:v>1075</c:v>
                </c:pt>
                <c:pt idx="426">
                  <c:v>1085</c:v>
                </c:pt>
                <c:pt idx="427">
                  <c:v>1081</c:v>
                </c:pt>
                <c:pt idx="428">
                  <c:v>1184</c:v>
                </c:pt>
                <c:pt idx="429">
                  <c:v>1239</c:v>
                </c:pt>
                <c:pt idx="430">
                  <c:v>1352</c:v>
                </c:pt>
                <c:pt idx="431">
                  <c:v>1496</c:v>
                </c:pt>
                <c:pt idx="432">
                  <c:v>1505</c:v>
                </c:pt>
                <c:pt idx="433">
                  <c:v>1695</c:v>
                </c:pt>
                <c:pt idx="434">
                  <c:v>1849</c:v>
                </c:pt>
                <c:pt idx="435">
                  <c:v>1948</c:v>
                </c:pt>
                <c:pt idx="436">
                  <c:v>2160</c:v>
                </c:pt>
                <c:pt idx="437">
                  <c:v>2474</c:v>
                </c:pt>
                <c:pt idx="438">
                  <c:v>2760</c:v>
                </c:pt>
                <c:pt idx="439">
                  <c:v>3144</c:v>
                </c:pt>
                <c:pt idx="440">
                  <c:v>3603</c:v>
                </c:pt>
                <c:pt idx="441">
                  <c:v>3691</c:v>
                </c:pt>
                <c:pt idx="442">
                  <c:v>3650</c:v>
                </c:pt>
                <c:pt idx="443">
                  <c:v>3604</c:v>
                </c:pt>
                <c:pt idx="444">
                  <c:v>3284</c:v>
                </c:pt>
                <c:pt idx="445">
                  <c:v>3172</c:v>
                </c:pt>
                <c:pt idx="446">
                  <c:v>3019</c:v>
                </c:pt>
                <c:pt idx="447">
                  <c:v>3202</c:v>
                </c:pt>
                <c:pt idx="448">
                  <c:v>3201</c:v>
                </c:pt>
                <c:pt idx="449">
                  <c:v>3124</c:v>
                </c:pt>
                <c:pt idx="450">
                  <c:v>2992</c:v>
                </c:pt>
                <c:pt idx="451">
                  <c:v>3130</c:v>
                </c:pt>
                <c:pt idx="452">
                  <c:v>3110</c:v>
                </c:pt>
                <c:pt idx="453">
                  <c:v>3168</c:v>
                </c:pt>
                <c:pt idx="454">
                  <c:v>3164</c:v>
                </c:pt>
                <c:pt idx="455">
                  <c:v>3046</c:v>
                </c:pt>
                <c:pt idx="456">
                  <c:v>3077</c:v>
                </c:pt>
                <c:pt idx="457">
                  <c:v>3080</c:v>
                </c:pt>
                <c:pt idx="458">
                  <c:v>3019</c:v>
                </c:pt>
                <c:pt idx="459">
                  <c:v>3154</c:v>
                </c:pt>
                <c:pt idx="460">
                  <c:v>3130</c:v>
                </c:pt>
                <c:pt idx="461">
                  <c:v>3074</c:v>
                </c:pt>
                <c:pt idx="462">
                  <c:v>3144</c:v>
                </c:pt>
                <c:pt idx="463">
                  <c:v>3103</c:v>
                </c:pt>
                <c:pt idx="464">
                  <c:v>3207</c:v>
                </c:pt>
                <c:pt idx="465">
                  <c:v>3116</c:v>
                </c:pt>
                <c:pt idx="466">
                  <c:v>3171</c:v>
                </c:pt>
                <c:pt idx="467">
                  <c:v>3297</c:v>
                </c:pt>
                <c:pt idx="468">
                  <c:v>3219</c:v>
                </c:pt>
                <c:pt idx="469">
                  <c:v>3219</c:v>
                </c:pt>
                <c:pt idx="470">
                  <c:v>3168</c:v>
                </c:pt>
                <c:pt idx="471">
                  <c:v>3312</c:v>
                </c:pt>
                <c:pt idx="472">
                  <c:v>3257</c:v>
                </c:pt>
                <c:pt idx="473">
                  <c:v>3237</c:v>
                </c:pt>
                <c:pt idx="474">
                  <c:v>3265</c:v>
                </c:pt>
                <c:pt idx="475">
                  <c:v>3325</c:v>
                </c:pt>
                <c:pt idx="476">
                  <c:v>3216</c:v>
                </c:pt>
                <c:pt idx="477">
                  <c:v>3387</c:v>
                </c:pt>
                <c:pt idx="478">
                  <c:v>3402</c:v>
                </c:pt>
                <c:pt idx="479">
                  <c:v>3384</c:v>
                </c:pt>
                <c:pt idx="480">
                  <c:v>3367</c:v>
                </c:pt>
                <c:pt idx="481">
                  <c:v>3462</c:v>
                </c:pt>
                <c:pt idx="482">
                  <c:v>3453</c:v>
                </c:pt>
                <c:pt idx="483">
                  <c:v>3406</c:v>
                </c:pt>
                <c:pt idx="484">
                  <c:v>3383</c:v>
                </c:pt>
                <c:pt idx="485">
                  <c:v>3436</c:v>
                </c:pt>
                <c:pt idx="486">
                  <c:v>3475</c:v>
                </c:pt>
                <c:pt idx="487">
                  <c:v>3297</c:v>
                </c:pt>
                <c:pt idx="488">
                  <c:v>3347</c:v>
                </c:pt>
                <c:pt idx="489">
                  <c:v>3416</c:v>
                </c:pt>
                <c:pt idx="490">
                  <c:v>3387</c:v>
                </c:pt>
                <c:pt idx="491">
                  <c:v>3407</c:v>
                </c:pt>
                <c:pt idx="492">
                  <c:v>3440</c:v>
                </c:pt>
                <c:pt idx="493">
                  <c:v>3511</c:v>
                </c:pt>
                <c:pt idx="494">
                  <c:v>3534</c:v>
                </c:pt>
                <c:pt idx="495">
                  <c:v>3454</c:v>
                </c:pt>
                <c:pt idx="496">
                  <c:v>3331</c:v>
                </c:pt>
                <c:pt idx="497">
                  <c:v>3375</c:v>
                </c:pt>
                <c:pt idx="498">
                  <c:v>3430</c:v>
                </c:pt>
                <c:pt idx="499">
                  <c:v>3486</c:v>
                </c:pt>
                <c:pt idx="500">
                  <c:v>3479</c:v>
                </c:pt>
                <c:pt idx="501">
                  <c:v>3367</c:v>
                </c:pt>
                <c:pt idx="502">
                  <c:v>3491</c:v>
                </c:pt>
                <c:pt idx="503">
                  <c:v>3459</c:v>
                </c:pt>
                <c:pt idx="504">
                  <c:v>3489</c:v>
                </c:pt>
                <c:pt idx="505">
                  <c:v>3479</c:v>
                </c:pt>
                <c:pt idx="506">
                  <c:v>3435</c:v>
                </c:pt>
                <c:pt idx="507">
                  <c:v>3381</c:v>
                </c:pt>
                <c:pt idx="508">
                  <c:v>3424</c:v>
                </c:pt>
                <c:pt idx="509">
                  <c:v>3392</c:v>
                </c:pt>
                <c:pt idx="510">
                  <c:v>3410</c:v>
                </c:pt>
                <c:pt idx="511">
                  <c:v>3531</c:v>
                </c:pt>
                <c:pt idx="512">
                  <c:v>3486</c:v>
                </c:pt>
                <c:pt idx="513">
                  <c:v>3494</c:v>
                </c:pt>
                <c:pt idx="514">
                  <c:v>3498</c:v>
                </c:pt>
                <c:pt idx="515">
                  <c:v>3396</c:v>
                </c:pt>
                <c:pt idx="516">
                  <c:v>3438</c:v>
                </c:pt>
                <c:pt idx="517">
                  <c:v>3427</c:v>
                </c:pt>
                <c:pt idx="518">
                  <c:v>3390</c:v>
                </c:pt>
                <c:pt idx="519">
                  <c:v>3307</c:v>
                </c:pt>
                <c:pt idx="520">
                  <c:v>3398</c:v>
                </c:pt>
                <c:pt idx="521">
                  <c:v>3269</c:v>
                </c:pt>
                <c:pt idx="522">
                  <c:v>3347</c:v>
                </c:pt>
                <c:pt idx="523">
                  <c:v>3419</c:v>
                </c:pt>
                <c:pt idx="524">
                  <c:v>3417</c:v>
                </c:pt>
                <c:pt idx="525">
                  <c:v>3401</c:v>
                </c:pt>
                <c:pt idx="526">
                  <c:v>3314</c:v>
                </c:pt>
                <c:pt idx="527">
                  <c:v>3374</c:v>
                </c:pt>
                <c:pt idx="528">
                  <c:v>3278</c:v>
                </c:pt>
                <c:pt idx="529">
                  <c:v>3335</c:v>
                </c:pt>
                <c:pt idx="530">
                  <c:v>3197</c:v>
                </c:pt>
                <c:pt idx="531">
                  <c:v>3293</c:v>
                </c:pt>
                <c:pt idx="532">
                  <c:v>3374</c:v>
                </c:pt>
                <c:pt idx="533">
                  <c:v>3271</c:v>
                </c:pt>
                <c:pt idx="534">
                  <c:v>3412</c:v>
                </c:pt>
                <c:pt idx="535">
                  <c:v>3189</c:v>
                </c:pt>
                <c:pt idx="536">
                  <c:v>3201</c:v>
                </c:pt>
                <c:pt idx="537">
                  <c:v>3234</c:v>
                </c:pt>
                <c:pt idx="538">
                  <c:v>3186</c:v>
                </c:pt>
                <c:pt idx="539">
                  <c:v>3225</c:v>
                </c:pt>
                <c:pt idx="540">
                  <c:v>3229</c:v>
                </c:pt>
                <c:pt idx="541">
                  <c:v>3200</c:v>
                </c:pt>
                <c:pt idx="542">
                  <c:v>3041</c:v>
                </c:pt>
                <c:pt idx="543">
                  <c:v>3093</c:v>
                </c:pt>
                <c:pt idx="544">
                  <c:v>3059</c:v>
                </c:pt>
                <c:pt idx="545">
                  <c:v>3109</c:v>
                </c:pt>
                <c:pt idx="546">
                  <c:v>3189</c:v>
                </c:pt>
                <c:pt idx="547">
                  <c:v>3156</c:v>
                </c:pt>
                <c:pt idx="548">
                  <c:v>3093</c:v>
                </c:pt>
                <c:pt idx="549">
                  <c:v>3113</c:v>
                </c:pt>
                <c:pt idx="550">
                  <c:v>3089</c:v>
                </c:pt>
                <c:pt idx="551">
                  <c:v>3153</c:v>
                </c:pt>
                <c:pt idx="552">
                  <c:v>3055</c:v>
                </c:pt>
                <c:pt idx="553">
                  <c:v>3020</c:v>
                </c:pt>
                <c:pt idx="554">
                  <c:v>3116</c:v>
                </c:pt>
                <c:pt idx="555">
                  <c:v>3075</c:v>
                </c:pt>
                <c:pt idx="556">
                  <c:v>3339</c:v>
                </c:pt>
                <c:pt idx="557">
                  <c:v>3427</c:v>
                </c:pt>
                <c:pt idx="558">
                  <c:v>3492</c:v>
                </c:pt>
                <c:pt idx="559">
                  <c:v>3673</c:v>
                </c:pt>
                <c:pt idx="560">
                  <c:v>3743</c:v>
                </c:pt>
                <c:pt idx="561">
                  <c:v>3397</c:v>
                </c:pt>
                <c:pt idx="562">
                  <c:v>3143</c:v>
                </c:pt>
                <c:pt idx="563">
                  <c:v>2896</c:v>
                </c:pt>
                <c:pt idx="564">
                  <c:v>2498</c:v>
                </c:pt>
                <c:pt idx="565">
                  <c:v>2158</c:v>
                </c:pt>
                <c:pt idx="566">
                  <c:v>2028</c:v>
                </c:pt>
                <c:pt idx="567">
                  <c:v>1884</c:v>
                </c:pt>
                <c:pt idx="568">
                  <c:v>1720</c:v>
                </c:pt>
                <c:pt idx="569">
                  <c:v>1600</c:v>
                </c:pt>
                <c:pt idx="570">
                  <c:v>1568</c:v>
                </c:pt>
                <c:pt idx="571">
                  <c:v>1365</c:v>
                </c:pt>
                <c:pt idx="572">
                  <c:v>1215</c:v>
                </c:pt>
                <c:pt idx="573">
                  <c:v>1228</c:v>
                </c:pt>
                <c:pt idx="574">
                  <c:v>1167</c:v>
                </c:pt>
                <c:pt idx="575">
                  <c:v>1021</c:v>
                </c:pt>
                <c:pt idx="576">
                  <c:v>1007</c:v>
                </c:pt>
                <c:pt idx="577">
                  <c:v>955</c:v>
                </c:pt>
                <c:pt idx="578">
                  <c:v>873</c:v>
                </c:pt>
                <c:pt idx="579">
                  <c:v>837</c:v>
                </c:pt>
                <c:pt idx="580">
                  <c:v>812</c:v>
                </c:pt>
                <c:pt idx="581">
                  <c:v>743</c:v>
                </c:pt>
                <c:pt idx="582">
                  <c:v>681</c:v>
                </c:pt>
                <c:pt idx="583">
                  <c:v>717</c:v>
                </c:pt>
                <c:pt idx="584">
                  <c:v>664</c:v>
                </c:pt>
                <c:pt idx="585">
                  <c:v>599</c:v>
                </c:pt>
                <c:pt idx="586">
                  <c:v>637</c:v>
                </c:pt>
                <c:pt idx="587">
                  <c:v>502</c:v>
                </c:pt>
                <c:pt idx="588">
                  <c:v>552</c:v>
                </c:pt>
                <c:pt idx="589">
                  <c:v>494</c:v>
                </c:pt>
                <c:pt idx="590">
                  <c:v>455</c:v>
                </c:pt>
                <c:pt idx="591">
                  <c:v>435</c:v>
                </c:pt>
                <c:pt idx="592">
                  <c:v>453</c:v>
                </c:pt>
                <c:pt idx="593">
                  <c:v>408</c:v>
                </c:pt>
                <c:pt idx="594">
                  <c:v>381</c:v>
                </c:pt>
                <c:pt idx="595">
                  <c:v>371</c:v>
                </c:pt>
                <c:pt idx="596">
                  <c:v>386</c:v>
                </c:pt>
                <c:pt idx="597">
                  <c:v>355</c:v>
                </c:pt>
                <c:pt idx="598">
                  <c:v>357</c:v>
                </c:pt>
                <c:pt idx="599">
                  <c:v>325</c:v>
                </c:pt>
                <c:pt idx="600">
                  <c:v>315</c:v>
                </c:pt>
                <c:pt idx="601">
                  <c:v>278</c:v>
                </c:pt>
                <c:pt idx="602">
                  <c:v>297</c:v>
                </c:pt>
                <c:pt idx="603">
                  <c:v>262</c:v>
                </c:pt>
                <c:pt idx="604">
                  <c:v>271</c:v>
                </c:pt>
                <c:pt idx="605">
                  <c:v>248</c:v>
                </c:pt>
                <c:pt idx="606">
                  <c:v>297</c:v>
                </c:pt>
                <c:pt idx="607">
                  <c:v>237</c:v>
                </c:pt>
                <c:pt idx="608">
                  <c:v>255</c:v>
                </c:pt>
                <c:pt idx="609">
                  <c:v>225</c:v>
                </c:pt>
                <c:pt idx="610">
                  <c:v>214</c:v>
                </c:pt>
                <c:pt idx="611">
                  <c:v>198</c:v>
                </c:pt>
                <c:pt idx="612">
                  <c:v>197</c:v>
                </c:pt>
                <c:pt idx="613">
                  <c:v>183</c:v>
                </c:pt>
                <c:pt idx="614">
                  <c:v>196</c:v>
                </c:pt>
                <c:pt idx="615">
                  <c:v>178</c:v>
                </c:pt>
                <c:pt idx="616">
                  <c:v>155</c:v>
                </c:pt>
                <c:pt idx="617">
                  <c:v>166</c:v>
                </c:pt>
                <c:pt idx="618">
                  <c:v>167</c:v>
                </c:pt>
                <c:pt idx="619">
                  <c:v>149</c:v>
                </c:pt>
                <c:pt idx="620">
                  <c:v>130</c:v>
                </c:pt>
                <c:pt idx="621">
                  <c:v>131</c:v>
                </c:pt>
                <c:pt idx="622">
                  <c:v>130</c:v>
                </c:pt>
                <c:pt idx="623">
                  <c:v>126</c:v>
                </c:pt>
                <c:pt idx="624">
                  <c:v>106</c:v>
                </c:pt>
                <c:pt idx="625">
                  <c:v>137</c:v>
                </c:pt>
                <c:pt idx="626">
                  <c:v>133</c:v>
                </c:pt>
                <c:pt idx="627">
                  <c:v>98</c:v>
                </c:pt>
                <c:pt idx="628">
                  <c:v>107</c:v>
                </c:pt>
                <c:pt idx="629">
                  <c:v>95</c:v>
                </c:pt>
                <c:pt idx="630">
                  <c:v>113</c:v>
                </c:pt>
                <c:pt idx="631">
                  <c:v>79</c:v>
                </c:pt>
                <c:pt idx="632">
                  <c:v>89</c:v>
                </c:pt>
                <c:pt idx="633">
                  <c:v>83</c:v>
                </c:pt>
                <c:pt idx="634">
                  <c:v>79</c:v>
                </c:pt>
                <c:pt idx="635">
                  <c:v>82</c:v>
                </c:pt>
                <c:pt idx="636">
                  <c:v>78</c:v>
                </c:pt>
                <c:pt idx="637">
                  <c:v>84</c:v>
                </c:pt>
                <c:pt idx="638">
                  <c:v>80</c:v>
                </c:pt>
                <c:pt idx="639">
                  <c:v>79</c:v>
                </c:pt>
                <c:pt idx="640">
                  <c:v>71</c:v>
                </c:pt>
                <c:pt idx="641">
                  <c:v>62</c:v>
                </c:pt>
                <c:pt idx="642">
                  <c:v>56</c:v>
                </c:pt>
                <c:pt idx="643">
                  <c:v>69</c:v>
                </c:pt>
                <c:pt idx="644">
                  <c:v>65</c:v>
                </c:pt>
                <c:pt idx="645">
                  <c:v>56</c:v>
                </c:pt>
                <c:pt idx="646">
                  <c:v>55</c:v>
                </c:pt>
                <c:pt idx="647">
                  <c:v>54</c:v>
                </c:pt>
                <c:pt idx="648">
                  <c:v>53</c:v>
                </c:pt>
                <c:pt idx="649">
                  <c:v>50</c:v>
                </c:pt>
                <c:pt idx="650">
                  <c:v>64</c:v>
                </c:pt>
                <c:pt idx="651">
                  <c:v>52</c:v>
                </c:pt>
                <c:pt idx="652">
                  <c:v>46</c:v>
                </c:pt>
                <c:pt idx="653">
                  <c:v>57</c:v>
                </c:pt>
                <c:pt idx="654">
                  <c:v>39</c:v>
                </c:pt>
                <c:pt idx="655">
                  <c:v>38</c:v>
                </c:pt>
                <c:pt idx="656">
                  <c:v>35</c:v>
                </c:pt>
                <c:pt idx="657">
                  <c:v>53</c:v>
                </c:pt>
                <c:pt idx="658">
                  <c:v>35</c:v>
                </c:pt>
                <c:pt idx="659">
                  <c:v>36</c:v>
                </c:pt>
                <c:pt idx="660">
                  <c:v>29</c:v>
                </c:pt>
                <c:pt idx="661">
                  <c:v>33</c:v>
                </c:pt>
                <c:pt idx="662">
                  <c:v>37</c:v>
                </c:pt>
                <c:pt idx="663">
                  <c:v>37</c:v>
                </c:pt>
                <c:pt idx="664">
                  <c:v>27</c:v>
                </c:pt>
                <c:pt idx="665">
                  <c:v>33</c:v>
                </c:pt>
                <c:pt idx="666">
                  <c:v>28</c:v>
                </c:pt>
                <c:pt idx="667">
                  <c:v>49</c:v>
                </c:pt>
                <c:pt idx="668">
                  <c:v>20</c:v>
                </c:pt>
                <c:pt idx="669">
                  <c:v>28</c:v>
                </c:pt>
                <c:pt idx="670">
                  <c:v>25</c:v>
                </c:pt>
                <c:pt idx="671">
                  <c:v>26</c:v>
                </c:pt>
                <c:pt idx="672">
                  <c:v>23</c:v>
                </c:pt>
                <c:pt idx="673">
                  <c:v>23</c:v>
                </c:pt>
                <c:pt idx="674">
                  <c:v>21</c:v>
                </c:pt>
                <c:pt idx="675">
                  <c:v>19</c:v>
                </c:pt>
                <c:pt idx="676">
                  <c:v>35</c:v>
                </c:pt>
                <c:pt idx="677">
                  <c:v>20</c:v>
                </c:pt>
                <c:pt idx="678">
                  <c:v>16</c:v>
                </c:pt>
                <c:pt idx="679">
                  <c:v>22</c:v>
                </c:pt>
                <c:pt idx="680">
                  <c:v>16</c:v>
                </c:pt>
                <c:pt idx="681">
                  <c:v>20</c:v>
                </c:pt>
                <c:pt idx="682">
                  <c:v>21</c:v>
                </c:pt>
                <c:pt idx="683">
                  <c:v>22</c:v>
                </c:pt>
                <c:pt idx="684">
                  <c:v>16</c:v>
                </c:pt>
                <c:pt idx="685">
                  <c:v>25</c:v>
                </c:pt>
                <c:pt idx="686">
                  <c:v>18</c:v>
                </c:pt>
                <c:pt idx="687">
                  <c:v>22</c:v>
                </c:pt>
                <c:pt idx="688">
                  <c:v>11</c:v>
                </c:pt>
                <c:pt idx="689">
                  <c:v>16</c:v>
                </c:pt>
                <c:pt idx="690">
                  <c:v>18</c:v>
                </c:pt>
                <c:pt idx="691">
                  <c:v>12</c:v>
                </c:pt>
                <c:pt idx="692">
                  <c:v>14</c:v>
                </c:pt>
                <c:pt idx="693">
                  <c:v>13</c:v>
                </c:pt>
                <c:pt idx="694">
                  <c:v>13</c:v>
                </c:pt>
                <c:pt idx="695">
                  <c:v>14</c:v>
                </c:pt>
                <c:pt idx="696">
                  <c:v>12</c:v>
                </c:pt>
                <c:pt idx="697">
                  <c:v>10</c:v>
                </c:pt>
                <c:pt idx="698">
                  <c:v>11</c:v>
                </c:pt>
                <c:pt idx="699">
                  <c:v>12</c:v>
                </c:pt>
                <c:pt idx="700">
                  <c:v>7</c:v>
                </c:pt>
                <c:pt idx="701">
                  <c:v>14</c:v>
                </c:pt>
                <c:pt idx="702">
                  <c:v>12</c:v>
                </c:pt>
                <c:pt idx="703">
                  <c:v>10</c:v>
                </c:pt>
                <c:pt idx="704">
                  <c:v>8</c:v>
                </c:pt>
                <c:pt idx="705">
                  <c:v>8</c:v>
                </c:pt>
                <c:pt idx="706">
                  <c:v>11</c:v>
                </c:pt>
                <c:pt idx="707">
                  <c:v>11</c:v>
                </c:pt>
                <c:pt idx="708">
                  <c:v>11</c:v>
                </c:pt>
                <c:pt idx="709">
                  <c:v>14</c:v>
                </c:pt>
                <c:pt idx="710">
                  <c:v>15</c:v>
                </c:pt>
                <c:pt idx="711">
                  <c:v>8</c:v>
                </c:pt>
                <c:pt idx="712">
                  <c:v>5</c:v>
                </c:pt>
                <c:pt idx="713">
                  <c:v>14</c:v>
                </c:pt>
                <c:pt idx="714">
                  <c:v>11</c:v>
                </c:pt>
                <c:pt idx="715">
                  <c:v>7</c:v>
                </c:pt>
                <c:pt idx="716">
                  <c:v>6</c:v>
                </c:pt>
                <c:pt idx="717">
                  <c:v>11</c:v>
                </c:pt>
                <c:pt idx="718">
                  <c:v>5</c:v>
                </c:pt>
                <c:pt idx="719">
                  <c:v>7</c:v>
                </c:pt>
                <c:pt idx="720">
                  <c:v>2</c:v>
                </c:pt>
                <c:pt idx="721">
                  <c:v>6</c:v>
                </c:pt>
                <c:pt idx="722">
                  <c:v>3</c:v>
                </c:pt>
                <c:pt idx="723">
                  <c:v>5</c:v>
                </c:pt>
                <c:pt idx="724">
                  <c:v>5</c:v>
                </c:pt>
                <c:pt idx="725">
                  <c:v>8</c:v>
                </c:pt>
                <c:pt idx="726">
                  <c:v>9</c:v>
                </c:pt>
                <c:pt idx="727">
                  <c:v>1</c:v>
                </c:pt>
                <c:pt idx="728">
                  <c:v>7</c:v>
                </c:pt>
                <c:pt idx="729">
                  <c:v>5</c:v>
                </c:pt>
                <c:pt idx="730">
                  <c:v>5</c:v>
                </c:pt>
                <c:pt idx="731">
                  <c:v>2</c:v>
                </c:pt>
                <c:pt idx="732">
                  <c:v>6</c:v>
                </c:pt>
                <c:pt idx="733">
                  <c:v>6</c:v>
                </c:pt>
                <c:pt idx="734">
                  <c:v>7</c:v>
                </c:pt>
                <c:pt idx="735">
                  <c:v>2</c:v>
                </c:pt>
                <c:pt idx="736">
                  <c:v>5</c:v>
                </c:pt>
                <c:pt idx="737">
                  <c:v>6</c:v>
                </c:pt>
                <c:pt idx="738">
                  <c:v>3</c:v>
                </c:pt>
                <c:pt idx="739">
                  <c:v>4</c:v>
                </c:pt>
                <c:pt idx="740">
                  <c:v>3</c:v>
                </c:pt>
                <c:pt idx="741">
                  <c:v>2</c:v>
                </c:pt>
                <c:pt idx="742">
                  <c:v>4</c:v>
                </c:pt>
                <c:pt idx="743">
                  <c:v>3</c:v>
                </c:pt>
                <c:pt idx="744">
                  <c:v>4</c:v>
                </c:pt>
                <c:pt idx="745">
                  <c:v>3</c:v>
                </c:pt>
                <c:pt idx="746">
                  <c:v>2</c:v>
                </c:pt>
                <c:pt idx="747">
                  <c:v>5</c:v>
                </c:pt>
                <c:pt idx="748">
                  <c:v>2</c:v>
                </c:pt>
                <c:pt idx="749">
                  <c:v>2</c:v>
                </c:pt>
                <c:pt idx="750">
                  <c:v>2</c:v>
                </c:pt>
                <c:pt idx="751">
                  <c:v>0</c:v>
                </c:pt>
                <c:pt idx="752">
                  <c:v>1</c:v>
                </c:pt>
                <c:pt idx="753">
                  <c:v>4</c:v>
                </c:pt>
                <c:pt idx="754">
                  <c:v>7</c:v>
                </c:pt>
                <c:pt idx="755">
                  <c:v>3</c:v>
                </c:pt>
                <c:pt idx="756">
                  <c:v>0</c:v>
                </c:pt>
                <c:pt idx="757">
                  <c:v>2</c:v>
                </c:pt>
                <c:pt idx="758">
                  <c:v>2</c:v>
                </c:pt>
                <c:pt idx="759">
                  <c:v>1</c:v>
                </c:pt>
                <c:pt idx="760">
                  <c:v>1</c:v>
                </c:pt>
                <c:pt idx="761">
                  <c:v>3</c:v>
                </c:pt>
                <c:pt idx="762">
                  <c:v>3</c:v>
                </c:pt>
                <c:pt idx="763">
                  <c:v>1</c:v>
                </c:pt>
                <c:pt idx="764">
                  <c:v>6</c:v>
                </c:pt>
                <c:pt idx="765">
                  <c:v>3</c:v>
                </c:pt>
                <c:pt idx="766">
                  <c:v>1</c:v>
                </c:pt>
                <c:pt idx="767">
                  <c:v>3</c:v>
                </c:pt>
                <c:pt idx="768">
                  <c:v>2</c:v>
                </c:pt>
                <c:pt idx="769">
                  <c:v>4</c:v>
                </c:pt>
                <c:pt idx="770">
                  <c:v>3</c:v>
                </c:pt>
                <c:pt idx="771">
                  <c:v>1</c:v>
                </c:pt>
                <c:pt idx="772">
                  <c:v>1</c:v>
                </c:pt>
                <c:pt idx="773">
                  <c:v>3</c:v>
                </c:pt>
                <c:pt idx="774">
                  <c:v>4</c:v>
                </c:pt>
                <c:pt idx="775">
                  <c:v>3</c:v>
                </c:pt>
                <c:pt idx="776">
                  <c:v>2</c:v>
                </c:pt>
                <c:pt idx="777">
                  <c:v>1</c:v>
                </c:pt>
                <c:pt idx="778">
                  <c:v>1</c:v>
                </c:pt>
                <c:pt idx="779">
                  <c:v>1</c:v>
                </c:pt>
                <c:pt idx="780">
                  <c:v>0</c:v>
                </c:pt>
                <c:pt idx="781">
                  <c:v>1</c:v>
                </c:pt>
                <c:pt idx="782">
                  <c:v>2</c:v>
                </c:pt>
                <c:pt idx="783">
                  <c:v>2</c:v>
                </c:pt>
                <c:pt idx="784">
                  <c:v>0</c:v>
                </c:pt>
                <c:pt idx="785">
                  <c:v>1</c:v>
                </c:pt>
                <c:pt idx="786">
                  <c:v>0</c:v>
                </c:pt>
                <c:pt idx="787">
                  <c:v>2</c:v>
                </c:pt>
                <c:pt idx="788">
                  <c:v>0</c:v>
                </c:pt>
                <c:pt idx="789">
                  <c:v>2</c:v>
                </c:pt>
                <c:pt idx="790">
                  <c:v>0</c:v>
                </c:pt>
                <c:pt idx="791">
                  <c:v>1</c:v>
                </c:pt>
                <c:pt idx="792">
                  <c:v>1</c:v>
                </c:pt>
                <c:pt idx="793">
                  <c:v>0</c:v>
                </c:pt>
                <c:pt idx="794">
                  <c:v>1</c:v>
                </c:pt>
                <c:pt idx="795">
                  <c:v>0</c:v>
                </c:pt>
                <c:pt idx="796">
                  <c:v>0</c:v>
                </c:pt>
                <c:pt idx="797">
                  <c:v>1</c:v>
                </c:pt>
                <c:pt idx="798">
                  <c:v>0</c:v>
                </c:pt>
                <c:pt idx="799">
                  <c:v>1</c:v>
                </c:pt>
                <c:pt idx="800">
                  <c:v>1</c:v>
                </c:pt>
                <c:pt idx="801">
                  <c:v>4</c:v>
                </c:pt>
                <c:pt idx="802">
                  <c:v>0</c:v>
                </c:pt>
                <c:pt idx="803">
                  <c:v>1</c:v>
                </c:pt>
                <c:pt idx="804">
                  <c:v>0</c:v>
                </c:pt>
                <c:pt idx="805">
                  <c:v>0</c:v>
                </c:pt>
                <c:pt idx="806">
                  <c:v>1</c:v>
                </c:pt>
                <c:pt idx="807">
                  <c:v>2</c:v>
                </c:pt>
                <c:pt idx="808">
                  <c:v>0</c:v>
                </c:pt>
                <c:pt idx="809">
                  <c:v>1</c:v>
                </c:pt>
                <c:pt idx="810">
                  <c:v>1</c:v>
                </c:pt>
                <c:pt idx="811">
                  <c:v>2</c:v>
                </c:pt>
                <c:pt idx="812">
                  <c:v>0</c:v>
                </c:pt>
                <c:pt idx="813">
                  <c:v>3</c:v>
                </c:pt>
                <c:pt idx="814">
                  <c:v>0</c:v>
                </c:pt>
                <c:pt idx="815">
                  <c:v>1</c:v>
                </c:pt>
                <c:pt idx="816">
                  <c:v>1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2</c:v>
                </c:pt>
                <c:pt idx="821">
                  <c:v>1</c:v>
                </c:pt>
                <c:pt idx="822">
                  <c:v>2</c:v>
                </c:pt>
                <c:pt idx="823">
                  <c:v>2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1</c:v>
                </c:pt>
                <c:pt idx="832">
                  <c:v>3</c:v>
                </c:pt>
                <c:pt idx="833">
                  <c:v>0</c:v>
                </c:pt>
                <c:pt idx="834">
                  <c:v>1</c:v>
                </c:pt>
                <c:pt idx="835">
                  <c:v>0</c:v>
                </c:pt>
                <c:pt idx="836">
                  <c:v>1</c:v>
                </c:pt>
                <c:pt idx="837">
                  <c:v>1</c:v>
                </c:pt>
                <c:pt idx="838">
                  <c:v>1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2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2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1</c:v>
                </c:pt>
                <c:pt idx="863">
                  <c:v>0</c:v>
                </c:pt>
                <c:pt idx="864">
                  <c:v>0</c:v>
                </c:pt>
                <c:pt idx="865">
                  <c:v>2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1</c:v>
                </c:pt>
                <c:pt idx="892">
                  <c:v>0</c:v>
                </c:pt>
                <c:pt idx="893">
                  <c:v>0</c:v>
                </c:pt>
                <c:pt idx="894">
                  <c:v>1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2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1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1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1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  <c:pt idx="992">
                  <c:v>0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  <c:pt idx="1000">
                  <c:v>0</c:v>
                </c:pt>
                <c:pt idx="1001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931-4A0A-A0F1-F3967031FD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19014816"/>
        <c:axId val="340975616"/>
      </c:scatterChart>
      <c:valAx>
        <c:axId val="1619014816"/>
        <c:scaling>
          <c:orientation val="minMax"/>
          <c:max val="4.5000000000000012E-2"/>
          <c:min val="-4.0000000000000008E-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dirty="0"/>
                  <a:t>X, m</a:t>
                </a:r>
                <a:endParaRPr lang="ru-RU" sz="1800" b="1" dirty="0"/>
              </a:p>
            </c:rich>
          </c:tx>
          <c:layout>
            <c:manualLayout>
              <c:xMode val="edge"/>
              <c:yMode val="edge"/>
              <c:x val="0.35525576336284709"/>
              <c:y val="0.7996143707178621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40975616"/>
        <c:crosses val="autoZero"/>
        <c:crossBetween val="midCat"/>
        <c:majorUnit val="1.0000000000000002E-2"/>
      </c:valAx>
      <c:valAx>
        <c:axId val="340975616"/>
        <c:scaling>
          <c:orientation val="minMax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dirty="0"/>
                  <a:t>Intensity,</a:t>
                </a:r>
                <a:r>
                  <a:rPr lang="en-US" sz="1800" b="1" baseline="0" dirty="0"/>
                  <a:t> particles</a:t>
                </a:r>
                <a:endParaRPr lang="ru-RU" sz="1800" b="1" dirty="0"/>
              </a:p>
            </c:rich>
          </c:tx>
          <c:layout>
            <c:manualLayout>
              <c:xMode val="edge"/>
              <c:yMode val="edge"/>
              <c:x val="0.86788731537280284"/>
              <c:y val="0.1245883673237348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19014816"/>
        <c:crosses val="max"/>
        <c:crossBetween val="midCat"/>
        <c:majorUnit val="1000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60325">
      <a:solidFill>
        <a:schemeClr val="accent2"/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224F2193-2400-F83D-0387-63AC3DDB53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21B7C95-D645-4709-802D-481411C5DF9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6B353E-E0C2-4EBC-AE63-B5C3169A144F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2A79323-CA4A-143C-1CCA-A30DCD1925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B805365-06BD-5FBA-990C-CCD66019D63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C4B42-4224-4E8E-AB46-834802FF59B4}" type="slidenum">
              <a:rPr lang="en-US" sz="1800" smtClean="0"/>
              <a:t>‹#›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135845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450568-7A3F-4EF1-9CEB-83647DE73ECE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D29A24-4251-40E9-8C9E-079DCB993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487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29A24-4251-40E9-8C9E-079DCB993F5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099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29A24-4251-40E9-8C9E-079DCB993F5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636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29A24-4251-40E9-8C9E-079DCB993F5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246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03F024-1BBF-423F-8F1F-E585468CAC5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265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6FEAF4-B767-4366-97F2-7502E54CB453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2240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9F1424-47D7-593D-E614-7704A42DA3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E51EE0E-3F8B-3FE7-072C-E11444094F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ED9FC8-A26A-3FB0-E8C7-89A7450C3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9F722-CC7C-4773-A926-D56A33E4502D}" type="datetime1">
              <a:rPr lang="en-US" smtClean="0"/>
              <a:t>9/22/2022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65EEDF-6A97-F91A-04B5-E39AD866F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755A70-A8C2-CD33-9BFA-422078F6F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35CE-41B2-4878-8315-8846E5130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288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2DC926-A858-1378-2CE0-7C141AED7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A9F0AB8-0DFF-A1CF-38EF-85728158F9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A897FF-9D43-D64E-8849-DE745C0CC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6073-2A66-4BE6-9C70-A57AB1272430}" type="datetime1">
              <a:rPr lang="en-US" smtClean="0"/>
              <a:t>9/22/2022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C9A8BB-41A3-0E49-346B-380E185E2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C23377-42BB-B9F0-0E97-9B5017BE9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35CE-41B2-4878-8315-8846E5130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856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18766C6-0FF4-05F7-8997-95559EAFA8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BCFEBEB-A2C8-924C-F2CA-0B2E8A83DE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94D675-3D4E-156C-41EE-12916DD24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AC8BA-C94F-453E-9B71-07DA3644B4D0}" type="datetime1">
              <a:rPr lang="en-US" smtClean="0"/>
              <a:t>9/22/2022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19EDB7-6542-557A-8DD2-697996ECD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59A2AC-0CA3-4D45-B203-D19B97C4E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35CE-41B2-4878-8315-8846E5130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840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BFB023-829E-3B04-A2B8-DBBDFE9E0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9BBF56-410F-CF13-AEFD-C67E0757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F51507-C48F-945F-8FE4-55E1EA5A4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9B58A-8BB6-47B3-9718-65F3E5F2BC2D}" type="datetime1">
              <a:rPr lang="en-US" smtClean="0"/>
              <a:t>9/22/2022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9C46A6-6532-7998-BBD1-FA4FCB719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F0E30F-794A-DFEB-3216-A4B2EAD5B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35CE-41B2-4878-8315-8846E5130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912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8B04A-C49C-CD3B-1973-A98F0E858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733FA57-CE09-E8E1-CD86-167537841C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982B91-FAB1-2240-9C32-482B386FA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235CD-AF15-4FD0-9578-2930B88B0ECB}" type="datetime1">
              <a:rPr lang="en-US" smtClean="0"/>
              <a:t>9/22/2022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245A11-7684-FF80-ADFE-8439679B4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453B3A-8052-9AA2-39E4-4ADD695BB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35CE-41B2-4878-8315-8846E5130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804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A2C213-3830-710E-B760-5415F57AA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EB8AFD-9DA1-6F87-FFF3-82D78C356A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DA1EA4-AF95-0B80-3549-97BE0E2C97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76E653-FFF0-4F70-2767-FF03FF16E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87095-84A6-4CBD-BEE8-BFCEAE19F5BF}" type="datetime1">
              <a:rPr lang="en-US" smtClean="0"/>
              <a:t>9/22/2022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3A888F8-D59C-8EB0-4A8C-37325892D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90527E-C45B-5CFE-769A-41A81814F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35CE-41B2-4878-8315-8846E5130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64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7D6AB-6435-664E-BCDF-3CC07AE1F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23B002-6F3E-917D-ED68-877901B51E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45411D-F805-A897-9635-77C77D0734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6F19E56-578C-0441-CC94-68F95DFD15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8E35854-7B27-DAB3-67D5-6447D15DF8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9900AD3-32A2-B98E-6D10-6E892AC59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23ECF-B599-470B-8BD1-95C155D4FF83}" type="datetime1">
              <a:rPr lang="en-US" smtClean="0"/>
              <a:t>9/22/2022</a:t>
            </a:fld>
            <a:endParaRPr lang="en-U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912DE05-2E74-E5E7-4E94-02F8A2144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281EFC8-AC61-069B-58B5-7966F6D4D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35CE-41B2-4878-8315-8846E5130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545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971A8C-A776-DEB6-1C2F-F840CB43D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F82F330-E5F4-9D40-1D8C-2C49548EE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65FD7-AEA1-4D9C-AF73-A1678BE6F70C}" type="datetime1">
              <a:rPr lang="en-US" smtClean="0"/>
              <a:t>9/22/2022</a:t>
            </a:fld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96AD91E-8E2F-AF37-57B6-F61C63DC7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A7AA317-9267-0ECE-B5FC-14C17D950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35CE-41B2-4878-8315-8846E5130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496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BD2AD94-5942-AF0F-0054-C33178D87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11918-81FF-4949-8AAA-7110CFFEBBFB}" type="datetime1">
              <a:rPr lang="en-US" smtClean="0"/>
              <a:t>9/22/2022</a:t>
            </a:fld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7FB189A-90F3-3FE0-A6E6-3E2355E9F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53E63E4-80EA-26A5-7752-721123841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35CE-41B2-4878-8315-8846E5130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024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BC3B96-0DC8-5F70-576B-765920D3D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33A1B8-9564-0AB3-F120-783982884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B7022BA-AA3B-6DBE-2E35-D7B6ACDED0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2D82EB-6BE6-DE7D-197C-DFEA5ED3B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9AE5C-1D41-497B-9F4C-771BFE8899AB}" type="datetime1">
              <a:rPr lang="en-US" smtClean="0"/>
              <a:t>9/22/2022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7E796C-B65A-4E8E-E88A-D837BB4EA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B84F81-9AF1-B259-DEDA-F657E8205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35CE-41B2-4878-8315-8846E5130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63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7D1C58-3876-0A46-DBE5-76A48AF05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118DE0A-2F54-AE7F-CF31-BDF3C96983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21ECD59-1626-9424-A817-A923EAF448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9F44F08-C998-8F15-D2D1-930EAF751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61C8A-2AE5-4164-8963-A2F96ABC5287}" type="datetime1">
              <a:rPr lang="en-US" smtClean="0"/>
              <a:t>9/22/2022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DFB1D24-AB82-D4F9-D717-1D8224476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1D175E-AA56-8C7C-1C0E-A40419713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35CE-41B2-4878-8315-8846E5130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396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6EB6B5-955D-2199-87A1-69E7C2F9F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60EE423-E71C-1409-40C5-8EBF10AA96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778134-95E0-70E7-6517-3D3F078739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82E40-2ECB-4349-A373-2CB5876DBB35}" type="datetime1">
              <a:rPr lang="en-US" smtClean="0"/>
              <a:t>9/22/2022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AC6519-39D9-F9E7-A029-60B6E49EC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27B8D9-8F3F-C4B1-B97C-7BC155EAE5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9A35CE-41B2-4878-8315-8846E5130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822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hyperlink" Target="https://www.youtube.com/watch?v=1sPX0y0I-T8" TargetMode="External"/><Relationship Id="rId4" Type="http://schemas.openxmlformats.org/officeDocument/2006/relationships/hyperlink" Target="http://science-tv.jinr.ru/videonews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CF5CFFD-C858-9906-384A-CE2D44A37188}"/>
              </a:ext>
            </a:extLst>
          </p:cNvPr>
          <p:cNvSpPr/>
          <p:nvPr/>
        </p:nvSpPr>
        <p:spPr>
          <a:xfrm>
            <a:off x="0" y="1"/>
            <a:ext cx="12192000" cy="2416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B53A2DA2-AB91-5225-2B86-A03D5D4FB7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944293"/>
              </p:ext>
            </p:extLst>
          </p:nvPr>
        </p:nvGraphicFramePr>
        <p:xfrm>
          <a:off x="1" y="106634"/>
          <a:ext cx="12191999" cy="1066800"/>
        </p:xfrm>
        <a:graphic>
          <a:graphicData uri="http://schemas.openxmlformats.org/drawingml/2006/table">
            <a:tbl>
              <a:tblPr/>
              <a:tblGrid>
                <a:gridCol w="12191999">
                  <a:extLst>
                    <a:ext uri="{9D8B030D-6E8A-4147-A177-3AD203B41FA5}">
                      <a16:colId xmlns:a16="http://schemas.microsoft.com/office/drawing/2014/main" val="278600709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NICA BEAMLINES AND STATIONS FOR </a:t>
                      </a:r>
                      <a:endParaRPr lang="ru-RU" sz="3200" b="1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algn="ctr" fontAlgn="t"/>
                      <a:r>
                        <a:rPr lang="en-US" sz="32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APPLIED RESEARCH</a:t>
                      </a:r>
                    </a:p>
                  </a:txBody>
                  <a:tcPr marL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785367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EF362D0-004F-62B3-65FE-189D06470762}"/>
              </a:ext>
            </a:extLst>
          </p:cNvPr>
          <p:cNvSpPr txBox="1"/>
          <p:nvPr/>
        </p:nvSpPr>
        <p:spPr>
          <a:xfrm>
            <a:off x="-1" y="1215727"/>
            <a:ext cx="12191999" cy="120032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" panose="02020603050405020304" pitchFamily="18" charset="0"/>
              </a:rPr>
              <a:t>Presenter:</a:t>
            </a:r>
          </a:p>
          <a:p>
            <a:pPr algn="ctr"/>
            <a:r>
              <a:rPr lang="en-GB" sz="2400" u="sng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GB" sz="2400" b="1" u="sng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" panose="02020603050405020304" pitchFamily="18" charset="0"/>
              </a:rPr>
              <a:t>Georgii Filatov</a:t>
            </a:r>
            <a:endParaRPr lang="ru-RU" sz="2400" b="1" u="sng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" panose="02020603050405020304" pitchFamily="18" charset="0"/>
            </a:endParaRPr>
          </a:p>
          <a:p>
            <a:pPr algn="ctr"/>
            <a:r>
              <a:rPr lang="en-US" sz="2400" i="1" u="none" strike="noStrike" baseline="0" dirty="0">
                <a:solidFill>
                  <a:schemeClr val="bg1"/>
                </a:solidFill>
                <a:cs typeface="Times" panose="02020603050405020304" pitchFamily="18" charset="0"/>
              </a:rPr>
              <a:t>on behalf of team</a:t>
            </a:r>
            <a:endParaRPr lang="en-GB" sz="2400" i="1" u="sng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" panose="02020603050405020304" pitchFamily="18" charset="0"/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AA427BAB-919C-B001-9BE5-4A08C62F561E}"/>
              </a:ext>
            </a:extLst>
          </p:cNvPr>
          <p:cNvCxnSpPr>
            <a:cxnSpLocks/>
          </p:cNvCxnSpPr>
          <p:nvPr/>
        </p:nvCxnSpPr>
        <p:spPr>
          <a:xfrm>
            <a:off x="2490423" y="1194580"/>
            <a:ext cx="7074568" cy="0"/>
          </a:xfrm>
          <a:prstGeom prst="line">
            <a:avLst/>
          </a:prstGeom>
          <a:ln w="31750">
            <a:solidFill>
              <a:schemeClr val="bg1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1ED27F2-6364-FCB0-046B-209B1A36AFD4}"/>
              </a:ext>
            </a:extLst>
          </p:cNvPr>
          <p:cNvSpPr txBox="1"/>
          <p:nvPr/>
        </p:nvSpPr>
        <p:spPr>
          <a:xfrm>
            <a:off x="-2" y="2692712"/>
            <a:ext cx="12192000" cy="58477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 fontAlgn="t"/>
            <a:r>
              <a:rPr lang="en-US" sz="3200" b="1" dirty="0">
                <a:solidFill>
                  <a:schemeClr val="bg1"/>
                </a:solidFill>
              </a:rPr>
              <a:t>INTRODUCTION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0B05BD-B504-FAA9-833C-F9B953C526E5}"/>
              </a:ext>
            </a:extLst>
          </p:cNvPr>
          <p:cNvSpPr txBox="1"/>
          <p:nvPr/>
        </p:nvSpPr>
        <p:spPr>
          <a:xfrm>
            <a:off x="863600" y="3333470"/>
            <a:ext cx="11328400" cy="28050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AutoNum type="arabicPeriod"/>
            </a:pPr>
            <a:r>
              <a:rPr lang="en-US" sz="2400" b="1" dirty="0"/>
              <a:t>General information about the NICA accelerator areas for applied research.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AutoNum type="arabicPeriod"/>
            </a:pPr>
            <a:r>
              <a:rPr lang="en-US" sz="2400" b="1" dirty="0"/>
              <a:t>Stations requirements and equipment for applied research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AutoNum type="arabicPeriod"/>
            </a:pPr>
            <a:r>
              <a:rPr lang="en-US" sz="2400" b="1" dirty="0"/>
              <a:t>Beam lines for stations based on ion </a:t>
            </a:r>
            <a:r>
              <a:rPr lang="en-US" sz="2400" b="1" dirty="0" err="1"/>
              <a:t>Nuclotron</a:t>
            </a:r>
            <a:r>
              <a:rPr lang="en-US" sz="2400" b="1" dirty="0"/>
              <a:t> beams</a:t>
            </a:r>
            <a:endParaRPr lang="ru-RU" sz="2400" b="1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AutoNum type="arabicPeriod"/>
            </a:pPr>
            <a:r>
              <a:rPr lang="en-US" sz="2400" b="1" dirty="0"/>
              <a:t>The first commissioning of the beam line and Station </a:t>
            </a:r>
            <a:r>
              <a:rPr lang="en-US" sz="2400" b="1" cap="all" dirty="0"/>
              <a:t>o</a:t>
            </a:r>
            <a:r>
              <a:rPr lang="en-US" sz="2400" b="1" dirty="0"/>
              <a:t>f </a:t>
            </a:r>
            <a:r>
              <a:rPr lang="en-US" sz="2400" b="1" dirty="0" err="1"/>
              <a:t>CHip</a:t>
            </a:r>
            <a:r>
              <a:rPr lang="en-US" sz="2400" b="1" dirty="0"/>
              <a:t> Irradiation</a:t>
            </a:r>
            <a:r>
              <a:rPr lang="ru-RU" sz="2400" b="1" dirty="0"/>
              <a:t> </a:t>
            </a:r>
            <a:r>
              <a:rPr lang="en-US" sz="2400" b="1" dirty="0"/>
              <a:t>(SOCHI).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AutoNum type="arabicPeriod"/>
            </a:pPr>
            <a:r>
              <a:rPr lang="en-US" sz="2400" b="1" dirty="0"/>
              <a:t>Conclusion/plans </a:t>
            </a:r>
            <a:endParaRPr lang="ru-RU" sz="2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D51502-F95F-E6EC-9542-B6256AA04A44}"/>
              </a:ext>
            </a:extLst>
          </p:cNvPr>
          <p:cNvSpPr txBox="1"/>
          <p:nvPr/>
        </p:nvSpPr>
        <p:spPr>
          <a:xfrm>
            <a:off x="6811477" y="6207172"/>
            <a:ext cx="5380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*SOCHI, SIMBO, ISCRA beam lines and station are discussed in this report</a:t>
            </a:r>
          </a:p>
        </p:txBody>
      </p:sp>
      <p:sp>
        <p:nvSpPr>
          <p:cNvPr id="12" name="Звезда: 5 точек 11">
            <a:extLst>
              <a:ext uri="{FF2B5EF4-FFF2-40B4-BE49-F238E27FC236}">
                <a16:creationId xmlns:a16="http://schemas.microsoft.com/office/drawing/2014/main" id="{8309F865-3AAE-9C67-FCEE-F65A3DE3EF0E}"/>
              </a:ext>
            </a:extLst>
          </p:cNvPr>
          <p:cNvSpPr/>
          <p:nvPr/>
        </p:nvSpPr>
        <p:spPr>
          <a:xfrm rot="1113888">
            <a:off x="11414478" y="4947221"/>
            <a:ext cx="285043" cy="292531"/>
          </a:xfrm>
          <a:prstGeom prst="star5">
            <a:avLst/>
          </a:prstGeom>
          <a:solidFill>
            <a:srgbClr val="FADF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45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E99E341-9D23-2AC1-9FE7-6885A833F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35CE-41B2-4878-8315-8846E5130EA9}" type="slidenum">
              <a:rPr lang="en-US" smtClean="0"/>
              <a:t>10</a:t>
            </a:fld>
            <a:endParaRPr lang="en-US"/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3085980F-A1E9-E917-7462-BFFF50B932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1"/>
          <a:stretch/>
        </p:blipFill>
        <p:spPr>
          <a:xfrm>
            <a:off x="0" y="627889"/>
            <a:ext cx="9564914" cy="4812536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FFC7B856-7B1E-71D6-B4A0-F107F973CF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5" r="29407"/>
          <a:stretch/>
        </p:blipFill>
        <p:spPr>
          <a:xfrm>
            <a:off x="3504671" y="4826000"/>
            <a:ext cx="1719283" cy="18359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1F587C2F-C961-9AC5-51FE-ECDFB19D52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8" r="28753" b="25635"/>
          <a:stretch/>
        </p:blipFill>
        <p:spPr>
          <a:xfrm>
            <a:off x="1076106" y="4989946"/>
            <a:ext cx="1633220" cy="15675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718A1AFC-5B0D-DE32-7C41-C524EC609AC3}"/>
              </a:ext>
            </a:extLst>
          </p:cNvPr>
          <p:cNvSpPr txBox="1"/>
          <p:nvPr/>
        </p:nvSpPr>
        <p:spPr>
          <a:xfrm>
            <a:off x="2398961" y="5632551"/>
            <a:ext cx="11739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type 2, </a:t>
            </a:r>
          </a:p>
          <a:p>
            <a:pPr algn="ctr"/>
            <a:r>
              <a:rPr lang="en-US" dirty="0"/>
              <a:t>bore </a:t>
            </a:r>
            <a:r>
              <a:rPr lang="en-GB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160</a:t>
            </a:r>
            <a:endParaRPr lang="ru-RU" b="1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409948D-7D8B-FF64-1A31-42DA1DA274BA}"/>
              </a:ext>
            </a:extLst>
          </p:cNvPr>
          <p:cNvSpPr txBox="1"/>
          <p:nvPr/>
        </p:nvSpPr>
        <p:spPr>
          <a:xfrm>
            <a:off x="0" y="5657559"/>
            <a:ext cx="10740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type 1, </a:t>
            </a:r>
          </a:p>
          <a:p>
            <a:pPr algn="ctr"/>
            <a:r>
              <a:rPr lang="en-US" dirty="0"/>
              <a:t>bore </a:t>
            </a:r>
            <a:r>
              <a:rPr lang="en-GB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108</a:t>
            </a:r>
            <a:endParaRPr lang="ru-RU" b="1" dirty="0"/>
          </a:p>
        </p:txBody>
      </p:sp>
      <p:sp>
        <p:nvSpPr>
          <p:cNvPr id="80" name="Скругленный прямоугольник 105">
            <a:extLst>
              <a:ext uri="{FF2B5EF4-FFF2-40B4-BE49-F238E27FC236}">
                <a16:creationId xmlns:a16="http://schemas.microsoft.com/office/drawing/2014/main" id="{899DE363-256A-D23D-ADC3-A829FD57B7B3}"/>
              </a:ext>
            </a:extLst>
          </p:cNvPr>
          <p:cNvSpPr/>
          <p:nvPr/>
        </p:nvSpPr>
        <p:spPr>
          <a:xfrm>
            <a:off x="0" y="0"/>
            <a:ext cx="12191999" cy="584775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 fontAlgn="t"/>
            <a:r>
              <a:rPr lang="en-US" sz="3200" b="1" cap="all" dirty="0">
                <a:solidFill>
                  <a:schemeClr val="bg1"/>
                </a:solidFill>
              </a:rPr>
              <a:t>beam line equipment</a:t>
            </a:r>
            <a:endParaRPr lang="ru-RU" sz="3200" b="1" cap="all" dirty="0">
              <a:solidFill>
                <a:schemeClr val="bg1"/>
              </a:solidFill>
            </a:endParaRPr>
          </a:p>
        </p:txBody>
      </p:sp>
      <p:graphicFrame>
        <p:nvGraphicFramePr>
          <p:cNvPr id="28" name="object 4">
            <a:extLst>
              <a:ext uri="{FF2B5EF4-FFF2-40B4-BE49-F238E27FC236}">
                <a16:creationId xmlns:a16="http://schemas.microsoft.com/office/drawing/2014/main" id="{DCDE1DDA-B751-2484-0211-96B56F8C3B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9719419"/>
              </p:ext>
            </p:extLst>
          </p:nvPr>
        </p:nvGraphicFramePr>
        <p:xfrm>
          <a:off x="5139940" y="3857456"/>
          <a:ext cx="7052059" cy="29743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1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49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45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45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319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1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b="1" spc="-5" dirty="0">
                          <a:solidFill>
                            <a:schemeClr val="tx1"/>
                          </a:solidFill>
                          <a:latin typeface="+mn-lt"/>
                        </a:rPr>
                        <a:t>Scanning</a:t>
                      </a:r>
                      <a:endParaRPr sz="1800" b="1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 algn="ctr">
                        <a:lnSpc>
                          <a:spcPts val="2060"/>
                        </a:lnSpc>
                      </a:pPr>
                      <a:r>
                        <a:rPr sz="1800" b="1" spc="-5" dirty="0">
                          <a:solidFill>
                            <a:schemeClr val="tx1"/>
                          </a:solidFill>
                          <a:latin typeface="+mn-lt"/>
                        </a:rPr>
                        <a:t>Quadrupole</a:t>
                      </a:r>
                      <a:endParaRPr sz="1800" b="1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2060"/>
                        </a:lnSpc>
                      </a:pPr>
                      <a:r>
                        <a:rPr sz="1800" b="1" dirty="0">
                          <a:solidFill>
                            <a:schemeClr val="tx1"/>
                          </a:solidFill>
                          <a:latin typeface="+mn-lt"/>
                        </a:rPr>
                        <a:t>8-pole</a:t>
                      </a:r>
                      <a:endParaRPr sz="1800" b="1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193">
                <a:tc>
                  <a:txBody>
                    <a:bodyPr/>
                    <a:lstStyle/>
                    <a:p>
                      <a:pPr marL="44450" algn="ctr">
                        <a:lnSpc>
                          <a:spcPts val="2060"/>
                        </a:lnSpc>
                      </a:pPr>
                      <a:r>
                        <a:rPr sz="1800" b="1" dirty="0">
                          <a:solidFill>
                            <a:schemeClr val="tx1"/>
                          </a:solidFill>
                          <a:latin typeface="+mn-lt"/>
                        </a:rPr>
                        <a:t>Parameter</a:t>
                      </a:r>
                      <a:endParaRPr sz="1800" b="1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2060"/>
                        </a:lnSpc>
                      </a:pPr>
                      <a:r>
                        <a:rPr sz="1800" b="1" spc="-5" dirty="0">
                          <a:solidFill>
                            <a:schemeClr val="tx1"/>
                          </a:solidFill>
                          <a:latin typeface="+mn-lt"/>
                        </a:rPr>
                        <a:t>SMX/SMY</a:t>
                      </a:r>
                      <a:endParaRPr sz="1800" b="1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b="1" spc="-25" dirty="0">
                          <a:solidFill>
                            <a:schemeClr val="tx1"/>
                          </a:solidFill>
                          <a:latin typeface="+mn-lt"/>
                        </a:rPr>
                        <a:t>Type</a:t>
                      </a:r>
                      <a:r>
                        <a:rPr sz="1800" b="1" spc="-8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sz="1800" b="1" dirty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  <a:endParaRPr sz="1800" b="1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b="1" spc="-25" dirty="0">
                          <a:solidFill>
                            <a:schemeClr val="tx1"/>
                          </a:solidFill>
                          <a:latin typeface="+mn-lt"/>
                        </a:rPr>
                        <a:t>Type</a:t>
                      </a:r>
                      <a:r>
                        <a:rPr sz="1800" b="1" spc="-8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sz="1800" b="1" dirty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  <a:endParaRPr sz="1800" b="1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1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5604">
                <a:tc>
                  <a:txBody>
                    <a:bodyPr/>
                    <a:lstStyle/>
                    <a:p>
                      <a:pPr marL="44450" algn="l">
                        <a:lnSpc>
                          <a:spcPts val="2060"/>
                        </a:lnSpc>
                      </a:pPr>
                      <a:r>
                        <a:rPr sz="1800" dirty="0">
                          <a:solidFill>
                            <a:schemeClr val="tx1"/>
                          </a:solidFill>
                          <a:latin typeface="+mn-lt"/>
                        </a:rPr>
                        <a:t>#</a:t>
                      </a:r>
                      <a:r>
                        <a:rPr sz="1800" spc="-55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sz="1800" dirty="0">
                          <a:solidFill>
                            <a:schemeClr val="tx1"/>
                          </a:solidFill>
                          <a:latin typeface="+mn-lt"/>
                        </a:rPr>
                        <a:t>magnets</a:t>
                      </a:r>
                      <a:endParaRPr sz="18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dirty="0">
                          <a:solidFill>
                            <a:schemeClr val="tx1"/>
                          </a:solidFill>
                          <a:latin typeface="+mn-lt"/>
                        </a:rPr>
                        <a:t>2+2</a:t>
                      </a:r>
                      <a:endParaRPr sz="18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2060"/>
                        </a:lnSpc>
                      </a:pPr>
                      <a:r>
                        <a:rPr sz="1800" dirty="0">
                          <a:solidFill>
                            <a:schemeClr val="tx1"/>
                          </a:solidFill>
                          <a:latin typeface="+mn-lt"/>
                        </a:rPr>
                        <a:t>6</a:t>
                      </a:r>
                      <a:endParaRPr sz="18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2060"/>
                        </a:lnSpc>
                      </a:pPr>
                      <a:r>
                        <a:rPr sz="1800" dirty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  <a:endParaRPr sz="180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dirty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  <a:endParaRPr sz="180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5604">
                <a:tc>
                  <a:txBody>
                    <a:bodyPr/>
                    <a:lstStyle/>
                    <a:p>
                      <a:pPr marL="44450" algn="l">
                        <a:lnSpc>
                          <a:spcPts val="2060"/>
                        </a:lnSpc>
                      </a:pPr>
                      <a:r>
                        <a:rPr sz="1800" spc="-5" dirty="0">
                          <a:solidFill>
                            <a:schemeClr val="tx1"/>
                          </a:solidFill>
                          <a:latin typeface="+mn-lt"/>
                        </a:rPr>
                        <a:t>Gap/bore</a:t>
                      </a:r>
                      <a:r>
                        <a:rPr sz="1800" spc="-35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spc="-35" dirty="0">
                          <a:solidFill>
                            <a:schemeClr val="tx1"/>
                          </a:solidFill>
                          <a:latin typeface="+mn-lt"/>
                        </a:rPr>
                        <a:t>Ø </a:t>
                      </a:r>
                      <a:r>
                        <a:rPr sz="1800" spc="-5" dirty="0">
                          <a:solidFill>
                            <a:schemeClr val="tx1"/>
                          </a:solidFill>
                          <a:latin typeface="+mn-lt"/>
                        </a:rPr>
                        <a:t>(mm)</a:t>
                      </a:r>
                      <a:endParaRPr sz="18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dirty="0">
                          <a:solidFill>
                            <a:schemeClr val="tx1"/>
                          </a:solidFill>
                          <a:latin typeface="+mn-lt"/>
                        </a:rPr>
                        <a:t>140</a:t>
                      </a:r>
                      <a:endParaRPr sz="18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2060"/>
                        </a:lnSpc>
                      </a:pPr>
                      <a:r>
                        <a:rPr sz="1800" dirty="0">
                          <a:solidFill>
                            <a:schemeClr val="tx1"/>
                          </a:solidFill>
                          <a:latin typeface="+mn-lt"/>
                        </a:rPr>
                        <a:t>108</a:t>
                      </a:r>
                      <a:endParaRPr sz="18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2060"/>
                        </a:lnSpc>
                      </a:pPr>
                      <a:r>
                        <a:rPr sz="1800" dirty="0">
                          <a:solidFill>
                            <a:schemeClr val="tx1"/>
                          </a:solidFill>
                          <a:latin typeface="+mn-lt"/>
                        </a:rPr>
                        <a:t>160</a:t>
                      </a:r>
                      <a:endParaRPr sz="18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dirty="0">
                          <a:solidFill>
                            <a:schemeClr val="tx1"/>
                          </a:solidFill>
                          <a:latin typeface="+mn-lt"/>
                        </a:rPr>
                        <a:t>105</a:t>
                      </a:r>
                      <a:endParaRPr sz="18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1208">
                <a:tc>
                  <a:txBody>
                    <a:bodyPr/>
                    <a:lstStyle/>
                    <a:p>
                      <a:pPr marL="44450" algn="l">
                        <a:lnSpc>
                          <a:spcPts val="2105"/>
                        </a:lnSpc>
                      </a:pPr>
                      <a:r>
                        <a:rPr sz="1800" dirty="0">
                          <a:solidFill>
                            <a:schemeClr val="tx1"/>
                          </a:solidFill>
                          <a:latin typeface="+mn-lt"/>
                        </a:rPr>
                        <a:t>Field/Gradient</a:t>
                      </a:r>
                      <a:endParaRPr lang="en-US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44450" algn="l">
                        <a:lnSpc>
                          <a:spcPts val="2105"/>
                        </a:lnSpc>
                      </a:pPr>
                      <a:r>
                        <a:rPr sz="1800" spc="-45" dirty="0">
                          <a:solidFill>
                            <a:schemeClr val="tx1"/>
                          </a:solidFill>
                          <a:latin typeface="+mn-lt"/>
                        </a:rPr>
                        <a:t>(T,</a:t>
                      </a:r>
                      <a:r>
                        <a:rPr lang="en-US" sz="1800" spc="-45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sz="1800" dirty="0">
                          <a:solidFill>
                            <a:schemeClr val="tx1"/>
                          </a:solidFill>
                          <a:latin typeface="+mn-lt"/>
                        </a:rPr>
                        <a:t>T/m,</a:t>
                      </a:r>
                      <a:r>
                        <a:rPr sz="1800" spc="-8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sz="1800" dirty="0">
                          <a:solidFill>
                            <a:schemeClr val="tx1"/>
                          </a:solidFill>
                          <a:latin typeface="+mn-lt"/>
                        </a:rPr>
                        <a:t>T/m</a:t>
                      </a:r>
                      <a:r>
                        <a:rPr sz="1800" baseline="25462" dirty="0">
                          <a:solidFill>
                            <a:schemeClr val="tx1"/>
                          </a:solidFill>
                          <a:latin typeface="+mn-lt"/>
                        </a:rPr>
                        <a:t>3</a:t>
                      </a:r>
                      <a:r>
                        <a:rPr sz="1800" dirty="0">
                          <a:solidFill>
                            <a:schemeClr val="tx1"/>
                          </a:solidFill>
                          <a:latin typeface="+mn-lt"/>
                        </a:rPr>
                        <a:t>)</a:t>
                      </a:r>
                      <a:endParaRPr sz="18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019"/>
                        </a:spcBef>
                      </a:pPr>
                      <a:r>
                        <a:rPr sz="1800" spc="-5" dirty="0">
                          <a:solidFill>
                            <a:schemeClr val="tx1"/>
                          </a:solidFill>
                          <a:latin typeface="+mn-lt"/>
                        </a:rPr>
                        <a:t>±</a:t>
                      </a:r>
                      <a:r>
                        <a:rPr lang="en-US" sz="1800" spc="-5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sz="1800" spc="-5" dirty="0">
                          <a:solidFill>
                            <a:schemeClr val="tx1"/>
                          </a:solidFill>
                          <a:latin typeface="+mn-lt"/>
                        </a:rPr>
                        <a:t>0.8</a:t>
                      </a:r>
                      <a:endParaRPr sz="18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19"/>
                        </a:spcBef>
                      </a:pPr>
                      <a:r>
                        <a:rPr sz="1800" dirty="0">
                          <a:solidFill>
                            <a:schemeClr val="tx1"/>
                          </a:solidFill>
                          <a:latin typeface="+mn-lt"/>
                        </a:rPr>
                        <a:t>0.6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sz="1800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sz="1800" dirty="0">
                          <a:solidFill>
                            <a:schemeClr val="tx1"/>
                          </a:solidFill>
                          <a:latin typeface="+mn-lt"/>
                        </a:rPr>
                        <a:t>5.4</a:t>
                      </a:r>
                      <a:endParaRPr sz="18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19"/>
                        </a:spcBef>
                      </a:pPr>
                      <a:r>
                        <a:rPr sz="1800" dirty="0">
                          <a:solidFill>
                            <a:schemeClr val="tx1"/>
                          </a:solidFill>
                          <a:latin typeface="+mn-lt"/>
                        </a:rPr>
                        <a:t>0.2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sz="1800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sz="1800" dirty="0">
                          <a:solidFill>
                            <a:schemeClr val="tx1"/>
                          </a:solidFill>
                          <a:latin typeface="+mn-lt"/>
                        </a:rPr>
                        <a:t>1.4</a:t>
                      </a:r>
                      <a:endParaRPr sz="18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019"/>
                        </a:spcBef>
                      </a:pPr>
                      <a:r>
                        <a:rPr sz="1800" dirty="0">
                          <a:solidFill>
                            <a:schemeClr val="tx1"/>
                          </a:solidFill>
                          <a:latin typeface="+mn-lt"/>
                        </a:rPr>
                        <a:t>1098</a:t>
                      </a:r>
                      <a:endParaRPr sz="18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604">
                <a:tc>
                  <a:txBody>
                    <a:bodyPr/>
                    <a:lstStyle/>
                    <a:p>
                      <a:pPr marL="44450" algn="l">
                        <a:lnSpc>
                          <a:spcPts val="2060"/>
                        </a:lnSpc>
                      </a:pPr>
                      <a:r>
                        <a:rPr sz="1800" spc="-5" dirty="0">
                          <a:solidFill>
                            <a:schemeClr val="tx1"/>
                          </a:solidFill>
                          <a:latin typeface="+mn-lt"/>
                        </a:rPr>
                        <a:t>L</a:t>
                      </a:r>
                      <a:r>
                        <a:rPr sz="1800" spc="-7" baseline="-20833" dirty="0">
                          <a:solidFill>
                            <a:schemeClr val="tx1"/>
                          </a:solidFill>
                          <a:latin typeface="+mn-lt"/>
                        </a:rPr>
                        <a:t>eff</a:t>
                      </a:r>
                      <a:r>
                        <a:rPr sz="1800" spc="165" baseline="-20833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sz="1800" dirty="0">
                          <a:solidFill>
                            <a:schemeClr val="tx1"/>
                          </a:solidFill>
                          <a:latin typeface="+mn-lt"/>
                        </a:rPr>
                        <a:t>(mm)</a:t>
                      </a:r>
                      <a:endParaRPr sz="18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2060"/>
                        </a:lnSpc>
                      </a:pPr>
                      <a:r>
                        <a:rPr sz="1800" spc="-5" dirty="0">
                          <a:solidFill>
                            <a:schemeClr val="tx1"/>
                          </a:solidFill>
                          <a:latin typeface="+mn-lt"/>
                        </a:rPr>
                        <a:t>356</a:t>
                      </a:r>
                      <a:r>
                        <a:rPr lang="en-US" sz="1800" spc="-5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sz="1800" spc="-5" dirty="0">
                          <a:solidFill>
                            <a:schemeClr val="tx1"/>
                          </a:solidFill>
                          <a:latin typeface="+mn-lt"/>
                        </a:rPr>
                        <a:t>±</a:t>
                      </a:r>
                      <a:r>
                        <a:rPr lang="en-US" sz="1800" spc="-5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sz="1800" spc="-5" dirty="0">
                          <a:solidFill>
                            <a:schemeClr val="tx1"/>
                          </a:solidFill>
                          <a:latin typeface="+mn-lt"/>
                        </a:rPr>
                        <a:t>4</a:t>
                      </a:r>
                      <a:endParaRPr sz="18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spc="-5" dirty="0">
                          <a:solidFill>
                            <a:schemeClr val="tx1"/>
                          </a:solidFill>
                          <a:latin typeface="+mn-lt"/>
                        </a:rPr>
                        <a:t>492</a:t>
                      </a:r>
                      <a:r>
                        <a:rPr lang="en-US" sz="1800" spc="-5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sz="1800" spc="-5" dirty="0">
                          <a:solidFill>
                            <a:schemeClr val="tx1"/>
                          </a:solidFill>
                          <a:latin typeface="+mn-lt"/>
                        </a:rPr>
                        <a:t>±</a:t>
                      </a:r>
                      <a:r>
                        <a:rPr lang="en-US" sz="1800" spc="-5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sz="1800" spc="-5" dirty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  <a:endParaRPr sz="18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spc="-5" dirty="0">
                          <a:solidFill>
                            <a:schemeClr val="tx1"/>
                          </a:solidFill>
                          <a:latin typeface="+mn-lt"/>
                        </a:rPr>
                        <a:t>480</a:t>
                      </a:r>
                      <a:r>
                        <a:rPr lang="en-US" sz="1800" spc="-5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sz="1800" spc="-5" dirty="0">
                          <a:solidFill>
                            <a:schemeClr val="tx1"/>
                          </a:solidFill>
                          <a:latin typeface="+mn-lt"/>
                        </a:rPr>
                        <a:t>±</a:t>
                      </a:r>
                      <a:r>
                        <a:rPr lang="en-US" sz="1800" spc="-5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sz="1800" spc="-5" dirty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  <a:endParaRPr sz="18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2060"/>
                        </a:lnSpc>
                      </a:pPr>
                      <a:r>
                        <a:rPr sz="1800" spc="-5" dirty="0">
                          <a:solidFill>
                            <a:schemeClr val="tx1"/>
                          </a:solidFill>
                          <a:latin typeface="+mn-lt"/>
                        </a:rPr>
                        <a:t>505</a:t>
                      </a:r>
                      <a:r>
                        <a:rPr lang="en-US" sz="1800" spc="-5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sz="1800" spc="-5" dirty="0">
                          <a:solidFill>
                            <a:schemeClr val="tx1"/>
                          </a:solidFill>
                          <a:latin typeface="+mn-lt"/>
                        </a:rPr>
                        <a:t>±</a:t>
                      </a:r>
                      <a:r>
                        <a:rPr lang="en-US" sz="1800" spc="-5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sz="1800" spc="-5" dirty="0">
                          <a:solidFill>
                            <a:schemeClr val="tx1"/>
                          </a:solidFill>
                          <a:latin typeface="+mn-lt"/>
                        </a:rPr>
                        <a:t>3</a:t>
                      </a:r>
                      <a:endParaRPr sz="18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3193">
                <a:tc>
                  <a:txBody>
                    <a:bodyPr/>
                    <a:lstStyle/>
                    <a:p>
                      <a:pPr marL="44450" marR="100330" algn="l">
                        <a:lnSpc>
                          <a:spcPts val="2160"/>
                        </a:lnSpc>
                      </a:pPr>
                      <a:r>
                        <a:rPr sz="1800" spc="-5" dirty="0">
                          <a:solidFill>
                            <a:schemeClr val="tx1"/>
                          </a:solidFill>
                          <a:latin typeface="+mn-lt"/>
                        </a:rPr>
                        <a:t>Good</a:t>
                      </a:r>
                      <a:r>
                        <a:rPr sz="1800" spc="-35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sz="1800" dirty="0">
                          <a:solidFill>
                            <a:schemeClr val="tx1"/>
                          </a:solidFill>
                          <a:latin typeface="+mn-lt"/>
                        </a:rPr>
                        <a:t>Field</a:t>
                      </a:r>
                      <a:r>
                        <a:rPr sz="1800" spc="-35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sz="1800" spc="-5" dirty="0">
                          <a:solidFill>
                            <a:schemeClr val="tx1"/>
                          </a:solidFill>
                          <a:latin typeface="+mn-lt"/>
                        </a:rPr>
                        <a:t>Region </a:t>
                      </a:r>
                      <a:r>
                        <a:rPr sz="1800" spc="-434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sz="1800" spc="-5" dirty="0">
                          <a:solidFill>
                            <a:schemeClr val="tx1"/>
                          </a:solidFill>
                          <a:latin typeface="+mn-lt"/>
                        </a:rPr>
                        <a:t>(mm)</a:t>
                      </a:r>
                      <a:endParaRPr sz="18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84175" marR="375920" indent="112395" algn="ctr">
                        <a:lnSpc>
                          <a:spcPts val="2160"/>
                        </a:lnSpc>
                      </a:pPr>
                      <a:r>
                        <a:rPr sz="1800" spc="-5" dirty="0">
                          <a:solidFill>
                            <a:schemeClr val="tx1"/>
                          </a:solidFill>
                          <a:latin typeface="+mn-lt"/>
                        </a:rPr>
                        <a:t>H×V </a:t>
                      </a:r>
                      <a:r>
                        <a:rPr sz="1800" dirty="0">
                          <a:solidFill>
                            <a:schemeClr val="tx1"/>
                          </a:solidFill>
                          <a:latin typeface="+mn-lt"/>
                        </a:rPr>
                        <a:t> 60x60</a:t>
                      </a:r>
                      <a:endParaRPr sz="18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sz="1800" dirty="0">
                          <a:solidFill>
                            <a:schemeClr val="tx1"/>
                          </a:solidFill>
                          <a:latin typeface="+mn-lt"/>
                        </a:rPr>
                        <a:t>Ø</a:t>
                      </a:r>
                      <a:r>
                        <a:rPr sz="1800" spc="-5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sz="1800" dirty="0">
                          <a:solidFill>
                            <a:schemeClr val="tx1"/>
                          </a:solidFill>
                          <a:latin typeface="+mn-lt"/>
                        </a:rPr>
                        <a:t>100</a:t>
                      </a:r>
                      <a:endParaRPr sz="18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sz="1800" dirty="0">
                          <a:solidFill>
                            <a:schemeClr val="tx1"/>
                          </a:solidFill>
                          <a:latin typeface="+mn-lt"/>
                        </a:rPr>
                        <a:t>Ø</a:t>
                      </a:r>
                      <a:r>
                        <a:rPr sz="1800" spc="-5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sz="1800" dirty="0">
                          <a:solidFill>
                            <a:schemeClr val="tx1"/>
                          </a:solidFill>
                          <a:latin typeface="+mn-lt"/>
                        </a:rPr>
                        <a:t>128</a:t>
                      </a:r>
                      <a:endParaRPr sz="18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sz="1800" dirty="0">
                          <a:solidFill>
                            <a:schemeClr val="tx1"/>
                          </a:solidFill>
                          <a:latin typeface="+mn-lt"/>
                        </a:rPr>
                        <a:t>Ø</a:t>
                      </a:r>
                      <a:r>
                        <a:rPr sz="1800" spc="-5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sz="1800" dirty="0">
                          <a:solidFill>
                            <a:schemeClr val="tx1"/>
                          </a:solidFill>
                          <a:latin typeface="+mn-lt"/>
                        </a:rPr>
                        <a:t>90</a:t>
                      </a:r>
                      <a:endParaRPr sz="18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1208">
                <a:tc>
                  <a:txBody>
                    <a:bodyPr/>
                    <a:lstStyle/>
                    <a:p>
                      <a:pPr marL="44450" algn="l">
                        <a:lnSpc>
                          <a:spcPts val="2105"/>
                        </a:lnSpc>
                      </a:pPr>
                      <a:r>
                        <a:rPr sz="1800" spc="-5" dirty="0">
                          <a:solidFill>
                            <a:schemeClr val="tx1"/>
                          </a:solidFill>
                          <a:latin typeface="+mn-lt"/>
                        </a:rPr>
                        <a:t>Rel.</a:t>
                      </a:r>
                      <a:r>
                        <a:rPr sz="1800" spc="-35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sz="1800" dirty="0">
                          <a:solidFill>
                            <a:schemeClr val="tx1"/>
                          </a:solidFill>
                          <a:latin typeface="+mn-lt"/>
                        </a:rPr>
                        <a:t>integrated</a:t>
                      </a:r>
                    </a:p>
                    <a:p>
                      <a:pPr marL="44450" algn="l">
                        <a:lnSpc>
                          <a:spcPts val="2115"/>
                        </a:lnSpc>
                      </a:pPr>
                      <a:r>
                        <a:rPr sz="1800" dirty="0">
                          <a:solidFill>
                            <a:schemeClr val="tx1"/>
                          </a:solidFill>
                          <a:latin typeface="+mn-lt"/>
                        </a:rPr>
                        <a:t>field</a:t>
                      </a:r>
                      <a:r>
                        <a:rPr sz="1800" spc="-4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sz="1800" spc="-5" dirty="0">
                          <a:solidFill>
                            <a:schemeClr val="tx1"/>
                          </a:solidFill>
                          <a:latin typeface="+mn-lt"/>
                        </a:rPr>
                        <a:t>error</a:t>
                      </a:r>
                      <a:r>
                        <a:rPr sz="1800" spc="-7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sz="1800" dirty="0">
                          <a:solidFill>
                            <a:schemeClr val="tx1"/>
                          </a:solidFill>
                          <a:latin typeface="+mn-lt"/>
                        </a:rPr>
                        <a:t>x10</a:t>
                      </a:r>
                      <a:r>
                        <a:rPr sz="1800" baseline="25462" dirty="0">
                          <a:solidFill>
                            <a:schemeClr val="tx1"/>
                          </a:solidFill>
                          <a:latin typeface="+mn-lt"/>
                        </a:rPr>
                        <a:t>-3</a:t>
                      </a:r>
                      <a:endParaRPr sz="1800" baseline="25462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&lt;</a:t>
                      </a:r>
                      <a:r>
                        <a:rPr sz="1800" spc="-5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sz="1800" spc="-5" dirty="0">
                          <a:solidFill>
                            <a:schemeClr val="tx1"/>
                          </a:solidFill>
                          <a:latin typeface="+mn-lt"/>
                        </a:rPr>
                        <a:t>±5</a:t>
                      </a:r>
                      <a:endParaRPr sz="18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sz="1800" dirty="0">
                          <a:solidFill>
                            <a:schemeClr val="tx1"/>
                          </a:solidFill>
                          <a:latin typeface="+mn-lt"/>
                        </a:rPr>
                        <a:t>&lt;</a:t>
                      </a:r>
                      <a:r>
                        <a:rPr sz="1800" spc="-5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sz="1800" spc="-5" dirty="0">
                          <a:solidFill>
                            <a:schemeClr val="tx1"/>
                          </a:solidFill>
                          <a:latin typeface="+mn-lt"/>
                        </a:rPr>
                        <a:t>±5</a:t>
                      </a:r>
                      <a:endParaRPr sz="18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sz="1800" dirty="0">
                          <a:solidFill>
                            <a:schemeClr val="tx1"/>
                          </a:solidFill>
                          <a:latin typeface="+mn-lt"/>
                        </a:rPr>
                        <a:t>&lt;</a:t>
                      </a:r>
                      <a:r>
                        <a:rPr sz="1800" spc="-5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sz="1800" spc="-5" dirty="0">
                          <a:solidFill>
                            <a:schemeClr val="tx1"/>
                          </a:solidFill>
                          <a:latin typeface="+mn-lt"/>
                        </a:rPr>
                        <a:t>±5</a:t>
                      </a:r>
                      <a:endParaRPr sz="18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sz="1800" dirty="0">
                          <a:solidFill>
                            <a:schemeClr val="tx1"/>
                          </a:solidFill>
                          <a:latin typeface="+mn-lt"/>
                        </a:rPr>
                        <a:t>&lt;</a:t>
                      </a:r>
                      <a:r>
                        <a:rPr sz="1800" spc="-5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sz="1800" spc="-5" dirty="0">
                          <a:solidFill>
                            <a:schemeClr val="tx1"/>
                          </a:solidFill>
                          <a:latin typeface="+mn-lt"/>
                        </a:rPr>
                        <a:t>±5</a:t>
                      </a:r>
                      <a:endParaRPr sz="18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3193">
                <a:tc>
                  <a:txBody>
                    <a:bodyPr/>
                    <a:lstStyle/>
                    <a:p>
                      <a:pPr marL="44450" algn="l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sz="1800" dirty="0">
                          <a:solidFill>
                            <a:schemeClr val="tx1"/>
                          </a:solidFill>
                          <a:latin typeface="+mn-lt"/>
                        </a:rPr>
                        <a:t>Operating</a:t>
                      </a:r>
                      <a:r>
                        <a:rPr sz="1800" spc="-45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sz="1800" spc="-5" dirty="0">
                          <a:solidFill>
                            <a:schemeClr val="tx1"/>
                          </a:solidFill>
                          <a:latin typeface="+mn-lt"/>
                        </a:rPr>
                        <a:t>mode</a:t>
                      </a:r>
                      <a:endParaRPr sz="18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24154" marR="218440" indent="76200" algn="ctr">
                        <a:lnSpc>
                          <a:spcPts val="2160"/>
                        </a:lnSpc>
                      </a:pPr>
                      <a:r>
                        <a:rPr sz="1800" dirty="0">
                          <a:solidFill>
                            <a:schemeClr val="tx1"/>
                          </a:solidFill>
                          <a:latin typeface="+mn-lt"/>
                        </a:rPr>
                        <a:t>Scanning </a:t>
                      </a:r>
                      <a:r>
                        <a:rPr sz="1800" spc="5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sz="1800" dirty="0">
                          <a:solidFill>
                            <a:schemeClr val="tx1"/>
                          </a:solidFill>
                          <a:latin typeface="+mn-lt"/>
                        </a:rPr>
                        <a:t>f=0.5-3</a:t>
                      </a:r>
                      <a:r>
                        <a:rPr sz="1800" spc="-10" dirty="0">
                          <a:solidFill>
                            <a:schemeClr val="tx1"/>
                          </a:solidFill>
                          <a:latin typeface="+mn-lt"/>
                        </a:rPr>
                        <a:t>Hz</a:t>
                      </a:r>
                      <a:endParaRPr sz="18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sz="1800" spc="-10" dirty="0">
                          <a:solidFill>
                            <a:schemeClr val="tx1"/>
                          </a:solidFill>
                          <a:latin typeface="+mn-lt"/>
                        </a:rPr>
                        <a:t>DC</a:t>
                      </a:r>
                      <a:endParaRPr sz="18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sz="1800" spc="-10" dirty="0">
                          <a:solidFill>
                            <a:schemeClr val="tx1"/>
                          </a:solidFill>
                          <a:latin typeface="+mn-lt"/>
                        </a:rPr>
                        <a:t>DC</a:t>
                      </a:r>
                      <a:endParaRPr sz="18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sz="1800" spc="-10" dirty="0">
                          <a:solidFill>
                            <a:schemeClr val="tx1"/>
                          </a:solidFill>
                          <a:latin typeface="+mn-lt"/>
                        </a:rPr>
                        <a:t>DC</a:t>
                      </a:r>
                      <a:endParaRPr sz="18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9A69A9C4-A8B0-A0FB-A6F0-B7CA0A30F1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5584"/>
          <a:stretch/>
        </p:blipFill>
        <p:spPr>
          <a:xfrm>
            <a:off x="9898743" y="576977"/>
            <a:ext cx="2293257" cy="3180318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C43AD899-5EB7-3B77-0C74-4AF7D15DB57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068" b="30457"/>
          <a:stretch/>
        </p:blipFill>
        <p:spPr>
          <a:xfrm>
            <a:off x="8302171" y="1933093"/>
            <a:ext cx="1596572" cy="1824202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93EE61DB-E5D4-86AB-E120-AFB49B09AB17}"/>
              </a:ext>
            </a:extLst>
          </p:cNvPr>
          <p:cNvSpPr txBox="1"/>
          <p:nvPr/>
        </p:nvSpPr>
        <p:spPr>
          <a:xfrm>
            <a:off x="653143" y="6500819"/>
            <a:ext cx="38828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Mechanical layout of the quadrupoles </a:t>
            </a:r>
          </a:p>
        </p:txBody>
      </p:sp>
    </p:spTree>
    <p:extLst>
      <p:ext uri="{BB962C8B-B14F-4D97-AF65-F5344CB8AC3E}">
        <p14:creationId xmlns:p14="http://schemas.microsoft.com/office/powerpoint/2010/main" val="203845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7B904BD-2F66-EFBF-1372-A01C57697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9671" y="6477236"/>
            <a:ext cx="2743200" cy="365125"/>
          </a:xfrm>
        </p:spPr>
        <p:txBody>
          <a:bodyPr/>
          <a:lstStyle/>
          <a:p>
            <a:fld id="{A99A35CE-41B2-4878-8315-8846E5130EA9}" type="slidenum">
              <a:rPr lang="en-US" smtClean="0"/>
              <a:t>11</a:t>
            </a:fld>
            <a:endParaRPr lang="en-US" dirty="0"/>
          </a:p>
        </p:txBody>
      </p:sp>
      <p:sp>
        <p:nvSpPr>
          <p:cNvPr id="46" name="Скругленный прямоугольник 105">
            <a:extLst>
              <a:ext uri="{FF2B5EF4-FFF2-40B4-BE49-F238E27FC236}">
                <a16:creationId xmlns:a16="http://schemas.microsoft.com/office/drawing/2014/main" id="{A28B8216-E85C-1C9B-C532-90103807FF1C}"/>
              </a:ext>
            </a:extLst>
          </p:cNvPr>
          <p:cNvSpPr/>
          <p:nvPr/>
        </p:nvSpPr>
        <p:spPr>
          <a:xfrm>
            <a:off x="2" y="-33343"/>
            <a:ext cx="5574784" cy="584775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 fontAlgn="t"/>
            <a:r>
              <a:rPr lang="en-US" sz="3200" b="1" cap="all" dirty="0">
                <a:solidFill>
                  <a:schemeClr val="bg1"/>
                </a:solidFill>
              </a:rPr>
              <a:t>Octupole irradiation mode</a:t>
            </a:r>
            <a:endParaRPr lang="ru-RU" sz="3200" b="1" cap="all" dirty="0">
              <a:solidFill>
                <a:schemeClr val="bg1"/>
              </a:solidFill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0790B078-8BD4-A8BD-C665-02EE07A77A78}"/>
              </a:ext>
            </a:extLst>
          </p:cNvPr>
          <p:cNvGrpSpPr/>
          <p:nvPr/>
        </p:nvGrpSpPr>
        <p:grpSpPr>
          <a:xfrm>
            <a:off x="62742" y="591821"/>
            <a:ext cx="2530127" cy="2922993"/>
            <a:chOff x="8950673" y="657864"/>
            <a:chExt cx="2530127" cy="2922993"/>
          </a:xfrm>
        </p:grpSpPr>
        <p:sp>
          <p:nvSpPr>
            <p:cNvPr id="47" name="Прямоугольник 46">
              <a:extLst>
                <a:ext uri="{FF2B5EF4-FFF2-40B4-BE49-F238E27FC236}">
                  <a16:creationId xmlns:a16="http://schemas.microsoft.com/office/drawing/2014/main" id="{458509CA-A628-DA3B-A3AF-726722A8132F}"/>
                </a:ext>
              </a:extLst>
            </p:cNvPr>
            <p:cNvSpPr/>
            <p:nvPr/>
          </p:nvSpPr>
          <p:spPr>
            <a:xfrm>
              <a:off x="8950674" y="657864"/>
              <a:ext cx="2530126" cy="292299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799FD96B-81FF-720A-EE76-26B03CB4A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7540" y="1410194"/>
              <a:ext cx="2136391" cy="2050002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869B9C4-853F-DD80-9CB5-50B320F8524E}"/>
                </a:ext>
              </a:extLst>
            </p:cNvPr>
            <p:cNvSpPr txBox="1"/>
            <p:nvPr/>
          </p:nvSpPr>
          <p:spPr>
            <a:xfrm>
              <a:off x="8950673" y="763863"/>
              <a:ext cx="253012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Mechanical layout of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b="1" dirty="0">
                  <a:solidFill>
                    <a:schemeClr val="bg1"/>
                  </a:solidFill>
                </a:rPr>
                <a:t>the octupole magnet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9AC540AF-728A-D2AB-5D6C-A89ED12D24E1}"/>
              </a:ext>
            </a:extLst>
          </p:cNvPr>
          <p:cNvGrpSpPr/>
          <p:nvPr/>
        </p:nvGrpSpPr>
        <p:grpSpPr>
          <a:xfrm>
            <a:off x="7074612" y="496022"/>
            <a:ext cx="4962771" cy="2530239"/>
            <a:chOff x="7137786" y="1057780"/>
            <a:chExt cx="4962771" cy="2530239"/>
          </a:xfrm>
        </p:grpSpPr>
        <p:graphicFrame>
          <p:nvGraphicFramePr>
            <p:cNvPr id="42" name="Диаграмма 41">
              <a:extLst>
                <a:ext uri="{FF2B5EF4-FFF2-40B4-BE49-F238E27FC236}">
                  <a16:creationId xmlns:a16="http://schemas.microsoft.com/office/drawing/2014/main" id="{2AB29F8E-AC16-6D5C-65BB-A272AD0478F3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138677330"/>
                </p:ext>
              </p:extLst>
            </p:nvPr>
          </p:nvGraphicFramePr>
          <p:xfrm>
            <a:off x="7137786" y="1456545"/>
            <a:ext cx="4962771" cy="189975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0FDFD55A-2FB3-7799-C2A5-6428746CA752}"/>
                </a:ext>
              </a:extLst>
            </p:cNvPr>
            <p:cNvCxnSpPr>
              <a:cxnSpLocks/>
            </p:cNvCxnSpPr>
            <p:nvPr/>
          </p:nvCxnSpPr>
          <p:spPr>
            <a:xfrm>
              <a:off x="8803029" y="1077419"/>
              <a:ext cx="0" cy="2510600"/>
            </a:xfrm>
            <a:prstGeom prst="line">
              <a:avLst/>
            </a:prstGeom>
            <a:ln w="1905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1B49C118-B0E8-99A7-8626-0C23FBCA56DF}"/>
                </a:ext>
              </a:extLst>
            </p:cNvPr>
            <p:cNvCxnSpPr>
              <a:cxnSpLocks/>
            </p:cNvCxnSpPr>
            <p:nvPr/>
          </p:nvCxnSpPr>
          <p:spPr>
            <a:xfrm>
              <a:off x="9553858" y="1057780"/>
              <a:ext cx="0" cy="2510600"/>
            </a:xfrm>
            <a:prstGeom prst="line">
              <a:avLst/>
            </a:prstGeom>
            <a:ln w="1905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object 10">
            <a:extLst>
              <a:ext uri="{FF2B5EF4-FFF2-40B4-BE49-F238E27FC236}">
                <a16:creationId xmlns:a16="http://schemas.microsoft.com/office/drawing/2014/main" id="{C2A884B5-A685-EC6F-27A2-DF1E9B319C4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868029" y="4212600"/>
            <a:ext cx="2743200" cy="2428773"/>
          </a:xfrm>
          <a:prstGeom prst="rect">
            <a:avLst/>
          </a:prstGeom>
          <a:ln w="12700">
            <a:solidFill>
              <a:srgbClr val="7030A0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4B758F8-C1BB-1B40-6139-F734454E1929}"/>
              </a:ext>
            </a:extLst>
          </p:cNvPr>
          <p:cNvSpPr txBox="1"/>
          <p:nvPr/>
        </p:nvSpPr>
        <p:spPr>
          <a:xfrm>
            <a:off x="409650" y="4610214"/>
            <a:ext cx="484332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b="1" kern="800" dirty="0">
                <a:solidFill>
                  <a:srgbClr val="7030A0"/>
                </a:solidFill>
                <a:cs typeface="Times New Roman" panose="02020603050405020304" pitchFamily="18" charset="0"/>
              </a:rPr>
              <a:t>large target area up to 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en-US" b="1" kern="800" dirty="0">
                <a:solidFill>
                  <a:srgbClr val="7030A0"/>
                </a:solidFill>
                <a:cs typeface="Times New Roman" panose="02020603050405020304" pitchFamily="18" charset="0"/>
              </a:rPr>
              <a:t>   200×200 𝑚𝑚</a:t>
            </a:r>
            <a:r>
              <a:rPr lang="en-US" b="1" kern="800" baseline="30000" dirty="0">
                <a:solidFill>
                  <a:srgbClr val="7030A0"/>
                </a:solidFill>
                <a:cs typeface="Times New Roman" panose="02020603050405020304" pitchFamily="18" charset="0"/>
              </a:rPr>
              <a:t>2</a:t>
            </a:r>
            <a:r>
              <a:rPr lang="en-US" b="1" kern="800" dirty="0">
                <a:solidFill>
                  <a:srgbClr val="7030A0"/>
                </a:solidFill>
                <a:cs typeface="Times New Roman" panose="02020603050405020304" pitchFamily="18" charset="0"/>
              </a:rPr>
              <a:t> (ISCRA) 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en-US" b="1" kern="800" dirty="0">
                <a:solidFill>
                  <a:srgbClr val="7030A0"/>
                </a:solidFill>
                <a:cs typeface="Times New Roman" panose="02020603050405020304" pitchFamily="18" charset="0"/>
              </a:rPr>
              <a:t>   100×100 𝑚𝑚</a:t>
            </a:r>
            <a:r>
              <a:rPr lang="en-US" b="1" kern="800" baseline="30000" dirty="0">
                <a:solidFill>
                  <a:srgbClr val="7030A0"/>
                </a:solidFill>
                <a:cs typeface="Times New Roman" panose="02020603050405020304" pitchFamily="18" charset="0"/>
              </a:rPr>
              <a:t>2</a:t>
            </a:r>
            <a:r>
              <a:rPr lang="en-US" b="1" kern="800" dirty="0">
                <a:solidFill>
                  <a:srgbClr val="7030A0"/>
                </a:solidFill>
                <a:cs typeface="Times New Roman" panose="02020603050405020304" pitchFamily="18" charset="0"/>
              </a:rPr>
              <a:t> (SIMBO)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kern="800" dirty="0">
                <a:cs typeface="Times New Roman" panose="02020603050405020304" pitchFamily="18" charset="0"/>
              </a:rPr>
              <a:t>For the 3-Hz repetition frequency homogeneity at the targets is better than 5%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kern="800" dirty="0">
                <a:cs typeface="Times New Roman" panose="02020603050405020304" pitchFamily="18" charset="0"/>
              </a:rPr>
              <a:t>Spiral and string scanning mode</a:t>
            </a: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6C81B04C-EB21-9AA0-2570-1D58AE4ED555}"/>
              </a:ext>
            </a:extLst>
          </p:cNvPr>
          <p:cNvGrpSpPr/>
          <p:nvPr/>
        </p:nvGrpSpPr>
        <p:grpSpPr>
          <a:xfrm>
            <a:off x="5801849" y="3706037"/>
            <a:ext cx="2530127" cy="2935335"/>
            <a:chOff x="458879" y="4802800"/>
            <a:chExt cx="2654864" cy="3191119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90FEBEF2-5971-B84F-6474-F0191A6AEC3E}"/>
                </a:ext>
              </a:extLst>
            </p:cNvPr>
            <p:cNvSpPr/>
            <p:nvPr/>
          </p:nvSpPr>
          <p:spPr>
            <a:xfrm>
              <a:off x="503507" y="4802800"/>
              <a:ext cx="2530126" cy="3191119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C9401AC-35F7-BEC6-09EF-3DE40007FE92}"/>
                </a:ext>
              </a:extLst>
            </p:cNvPr>
            <p:cNvSpPr txBox="1"/>
            <p:nvPr/>
          </p:nvSpPr>
          <p:spPr>
            <a:xfrm>
              <a:off x="458879" y="4900962"/>
              <a:ext cx="26548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Mechanical layout of the SMX scanning magnets</a:t>
              </a:r>
              <a:endParaRPr lang="ru-RU" b="1" dirty="0">
                <a:solidFill>
                  <a:schemeClr val="bg1"/>
                </a:solidFill>
                <a:cs typeface="Times New Roman" panose="02020603050405020304" pitchFamily="18" charset="0"/>
              </a:endParaRPr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5CC75878-550B-EE27-9FE1-69C5F60EF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609" y="5611338"/>
              <a:ext cx="2254930" cy="227828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1B518DC0-BDE6-F3C1-8672-6653AF4D16EE}"/>
              </a:ext>
            </a:extLst>
          </p:cNvPr>
          <p:cNvGrpSpPr/>
          <p:nvPr/>
        </p:nvGrpSpPr>
        <p:grpSpPr>
          <a:xfrm>
            <a:off x="2591735" y="1187111"/>
            <a:ext cx="5627525" cy="2327703"/>
            <a:chOff x="136859" y="383846"/>
            <a:chExt cx="8675347" cy="4627518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6CA0E5EA-448F-E1C0-4BA6-0FEF03D7E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8321" y="383846"/>
              <a:ext cx="8603885" cy="462751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EF6260D-788E-735F-40DF-26752E680862}"/>
                </a:ext>
              </a:extLst>
            </p:cNvPr>
            <p:cNvSpPr txBox="1"/>
            <p:nvPr/>
          </p:nvSpPr>
          <p:spPr>
            <a:xfrm rot="16200000">
              <a:off x="-627956" y="2827894"/>
              <a:ext cx="189896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50000 Particles</a:t>
              </a:r>
              <a:endParaRPr lang="ru-RU" i="1" dirty="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9813CF98-6072-8ED0-25BB-81B4D729DF1A}"/>
                </a:ext>
              </a:extLst>
            </p:cNvPr>
            <p:cNvSpPr/>
            <p:nvPr/>
          </p:nvSpPr>
          <p:spPr>
            <a:xfrm>
              <a:off x="4735506" y="893910"/>
              <a:ext cx="1085850" cy="474331"/>
            </a:xfrm>
            <a:prstGeom prst="rect">
              <a:avLst/>
            </a:prstGeom>
            <a:noFill/>
            <a:ln w="412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325000F5-40B0-010C-CE3D-A6F991A73250}"/>
              </a:ext>
            </a:extLst>
          </p:cNvPr>
          <p:cNvCxnSpPr>
            <a:cxnSpLocks/>
          </p:cNvCxnSpPr>
          <p:nvPr/>
        </p:nvCxnSpPr>
        <p:spPr>
          <a:xfrm flipV="1">
            <a:off x="6096738" y="1443680"/>
            <a:ext cx="1694495" cy="150518"/>
          </a:xfrm>
          <a:prstGeom prst="straightConnector1">
            <a:avLst/>
          </a:prstGeom>
          <a:ln w="4762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C30C472-E2BF-D2EF-9889-3E86CC3E6B5B}"/>
              </a:ext>
            </a:extLst>
          </p:cNvPr>
          <p:cNvSpPr txBox="1"/>
          <p:nvPr/>
        </p:nvSpPr>
        <p:spPr>
          <a:xfrm>
            <a:off x="5574786" y="-2140"/>
            <a:ext cx="65544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70C0"/>
                </a:solidFill>
              </a:rPr>
              <a:t>To reach Beam homogeneity on the target better than  10%. </a:t>
            </a:r>
          </a:p>
          <a:p>
            <a:r>
              <a:rPr lang="en-US" sz="1800" b="1" kern="800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sz="1800" kern="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 ISCRA channel, two </a:t>
            </a:r>
            <a:r>
              <a:rPr lang="en-GB" sz="1800" b="1" kern="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octupole magnets required </a:t>
            </a:r>
          </a:p>
        </p:txBody>
      </p:sp>
      <p:sp>
        <p:nvSpPr>
          <p:cNvPr id="28" name="Скругленный прямоугольник 105">
            <a:extLst>
              <a:ext uri="{FF2B5EF4-FFF2-40B4-BE49-F238E27FC236}">
                <a16:creationId xmlns:a16="http://schemas.microsoft.com/office/drawing/2014/main" id="{D5594947-CB25-8E1D-4698-BA1ABC84432D}"/>
              </a:ext>
            </a:extLst>
          </p:cNvPr>
          <p:cNvSpPr/>
          <p:nvPr/>
        </p:nvSpPr>
        <p:spPr>
          <a:xfrm>
            <a:off x="23368" y="3706038"/>
            <a:ext cx="5574785" cy="584775"/>
          </a:xfrm>
          <a:prstGeom prst="roundRect">
            <a:avLst>
              <a:gd name="adj" fmla="val 0"/>
            </a:avLst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algn="ctr" fontAlgn="t"/>
            <a:r>
              <a:rPr lang="en-US" sz="3200" b="1" cap="all" dirty="0">
                <a:solidFill>
                  <a:schemeClr val="bg1"/>
                </a:solidFill>
              </a:rPr>
              <a:t>Scanning irradiation mode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4C3EBEF-CD75-9F2C-D18D-70870E8BEA8E}"/>
              </a:ext>
            </a:extLst>
          </p:cNvPr>
          <p:cNvSpPr txBox="1"/>
          <p:nvPr/>
        </p:nvSpPr>
        <p:spPr>
          <a:xfrm>
            <a:off x="8868029" y="3784325"/>
            <a:ext cx="25301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kern="800" dirty="0">
                <a:solidFill>
                  <a:srgbClr val="7030A0"/>
                </a:solidFill>
                <a:cs typeface="Times New Roman" panose="02020603050405020304" pitchFamily="18" charset="0"/>
              </a:rPr>
              <a:t>spiral mode at the target </a:t>
            </a:r>
            <a:endParaRPr lang="en-US" b="1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97EE24F-77A4-08D3-EB71-F5E332912DBE}"/>
              </a:ext>
            </a:extLst>
          </p:cNvPr>
          <p:cNvSpPr/>
          <p:nvPr/>
        </p:nvSpPr>
        <p:spPr>
          <a:xfrm>
            <a:off x="8658952" y="3706038"/>
            <a:ext cx="3149591" cy="3076193"/>
          </a:xfrm>
          <a:prstGeom prst="rect">
            <a:avLst/>
          </a:prstGeom>
          <a:noFill/>
          <a:ln w="317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FE731399-3082-7643-9A1E-2C3E8CBE8F12}"/>
              </a:ext>
            </a:extLst>
          </p:cNvPr>
          <p:cNvCxnSpPr>
            <a:cxnSpLocks/>
          </p:cNvCxnSpPr>
          <p:nvPr/>
        </p:nvCxnSpPr>
        <p:spPr>
          <a:xfrm flipV="1">
            <a:off x="259609" y="3608787"/>
            <a:ext cx="11777774" cy="1202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740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F20BB6E9-8607-408B-A2BA-6A9D8891A9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6621153"/>
              </p:ext>
            </p:extLst>
          </p:nvPr>
        </p:nvGraphicFramePr>
        <p:xfrm>
          <a:off x="4818658" y="876854"/>
          <a:ext cx="7344000" cy="2743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08000">
                  <a:extLst>
                    <a:ext uri="{9D8B030D-6E8A-4147-A177-3AD203B41FA5}">
                      <a16:colId xmlns:a16="http://schemas.microsoft.com/office/drawing/2014/main" val="704346052"/>
                    </a:ext>
                  </a:extLst>
                </a:gridCol>
                <a:gridCol w="1044000">
                  <a:extLst>
                    <a:ext uri="{9D8B030D-6E8A-4147-A177-3AD203B41FA5}">
                      <a16:colId xmlns:a16="http://schemas.microsoft.com/office/drawing/2014/main" val="3790113026"/>
                    </a:ext>
                  </a:extLst>
                </a:gridCol>
                <a:gridCol w="1944000">
                  <a:extLst>
                    <a:ext uri="{9D8B030D-6E8A-4147-A177-3AD203B41FA5}">
                      <a16:colId xmlns:a16="http://schemas.microsoft.com/office/drawing/2014/main" val="3078648683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566769597"/>
                    </a:ext>
                  </a:extLst>
                </a:gridCol>
                <a:gridCol w="1188000">
                  <a:extLst>
                    <a:ext uri="{9D8B030D-6E8A-4147-A177-3AD203B41FA5}">
                      <a16:colId xmlns:a16="http://schemas.microsoft.com/office/drawing/2014/main" val="40266267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effectLst/>
                          <a:latin typeface="+mn-lt"/>
                        </a:rPr>
                        <a:t>For the magnets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New York"/>
                      </a:endParaRPr>
                    </a:p>
                  </a:txBody>
                  <a:tcPr marL="52379" marR="5237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  <a:latin typeface="+mn-lt"/>
                        </a:rPr>
                        <a:t>octupoles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New York"/>
                      </a:endParaRPr>
                    </a:p>
                  </a:txBody>
                  <a:tcPr marL="52379" marR="5237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  <a:latin typeface="+mn-lt"/>
                        </a:rPr>
                        <a:t>Type</a:t>
                      </a:r>
                      <a:r>
                        <a:rPr lang="ru-RU" sz="1800" dirty="0">
                          <a:effectLst/>
                          <a:latin typeface="+mn-lt"/>
                        </a:rPr>
                        <a:t> 1-2 (108, 160)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New York"/>
                      </a:endParaRPr>
                    </a:p>
                  </a:txBody>
                  <a:tcPr marL="52379" marR="5237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effectLst/>
                          <a:latin typeface="+mn-lt"/>
                        </a:rPr>
                        <a:t>Sp</a:t>
                      </a:r>
                      <a:r>
                        <a:rPr lang="ru-RU" sz="1800" dirty="0">
                          <a:effectLst/>
                          <a:latin typeface="+mn-lt"/>
                        </a:rPr>
                        <a:t>94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New York"/>
                      </a:endParaRPr>
                    </a:p>
                  </a:txBody>
                  <a:tcPr marL="52379" marR="5237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  <a:latin typeface="+mn-lt"/>
                        </a:rPr>
                        <a:t>SM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New York"/>
                      </a:endParaRPr>
                    </a:p>
                  </a:txBody>
                  <a:tcPr marL="52379" marR="52379" marT="0" marB="0" anchor="ctr"/>
                </a:tc>
                <a:extLst>
                  <a:ext uri="{0D108BD9-81ED-4DB2-BD59-A6C34878D82A}">
                    <a16:rowId xmlns:a16="http://schemas.microsoft.com/office/drawing/2014/main" val="41042912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effectLst/>
                          <a:latin typeface="+mn-lt"/>
                        </a:rPr>
                        <a:t>PS type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New York"/>
                      </a:endParaRPr>
                    </a:p>
                  </a:txBody>
                  <a:tcPr marL="52379" marR="5237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  <a:latin typeface="+mn-lt"/>
                        </a:rPr>
                        <a:t>SM 18-50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New York"/>
                      </a:endParaRPr>
                    </a:p>
                  </a:txBody>
                  <a:tcPr marL="52379" marR="5237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effectLst/>
                          <a:latin typeface="+mn-lt"/>
                        </a:rPr>
                        <a:t>SM </a:t>
                      </a:r>
                      <a:r>
                        <a:rPr lang="ru-RU" sz="1800" dirty="0">
                          <a:effectLst/>
                          <a:latin typeface="+mn-lt"/>
                        </a:rPr>
                        <a:t>45-140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New York"/>
                      </a:endParaRPr>
                    </a:p>
                  </a:txBody>
                  <a:tcPr marL="52379" marR="5237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+mn-lt"/>
                        </a:rPr>
                        <a:t>ИП 635-230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New York"/>
                      </a:endParaRPr>
                    </a:p>
                  </a:txBody>
                  <a:tcPr marL="52379" marR="5237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effectLst/>
                          <a:latin typeface="+mn-lt"/>
                        </a:rPr>
                        <a:t>PA-400-350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New York"/>
                      </a:endParaRPr>
                    </a:p>
                  </a:txBody>
                  <a:tcPr marL="52379" marR="52379" marT="0" marB="0" anchor="ctr"/>
                </a:tc>
                <a:extLst>
                  <a:ext uri="{0D108BD9-81ED-4DB2-BD59-A6C34878D82A}">
                    <a16:rowId xmlns:a16="http://schemas.microsoft.com/office/drawing/2014/main" val="32805829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Output voltage/Output current, (V/A)</a:t>
                      </a:r>
                    </a:p>
                  </a:txBody>
                  <a:tcPr marL="52379" marR="52379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effectLst/>
                          <a:latin typeface="+mn-lt"/>
                        </a:rPr>
                        <a:t>10/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effectLst/>
                          <a:latin typeface="+mn-lt"/>
                        </a:rPr>
                        <a:t>0.5 ÷ 20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New York"/>
                      </a:endParaRPr>
                    </a:p>
                  </a:txBody>
                  <a:tcPr marL="52379" marR="52379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50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/</a:t>
                      </a:r>
                      <a:r>
                        <a:rPr lang="ru-RU" sz="1800" dirty="0">
                          <a:effectLst/>
                          <a:latin typeface="+mn-lt"/>
                        </a:rPr>
                        <a:t>3</a:t>
                      </a:r>
                      <a:r>
                        <a:rPr lang="fr-FR" sz="1800" dirty="0">
                          <a:effectLst/>
                          <a:latin typeface="+mn-lt"/>
                        </a:rPr>
                        <a:t> ÷ </a:t>
                      </a:r>
                      <a:r>
                        <a:rPr lang="ru-RU" sz="1800" dirty="0">
                          <a:effectLst/>
                          <a:latin typeface="+mn-lt"/>
                        </a:rPr>
                        <a:t>1</a:t>
                      </a:r>
                      <a:r>
                        <a:rPr lang="fr-FR" sz="1800" dirty="0">
                          <a:effectLst/>
                          <a:latin typeface="+mn-lt"/>
                        </a:rPr>
                        <a:t>20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New York"/>
                      </a:endParaRPr>
                    </a:p>
                  </a:txBody>
                  <a:tcPr marL="52379" marR="52379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230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/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120÷635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New York"/>
                      </a:endParaRPr>
                    </a:p>
                  </a:txBody>
                  <a:tcPr marL="52379" marR="5237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±350 V/</a:t>
                      </a:r>
                    </a:p>
                    <a:p>
                      <a:pPr algn="ctr"/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±400 A</a:t>
                      </a:r>
                      <a:r>
                        <a:rPr lang="fr-FR" sz="1800" dirty="0">
                          <a:effectLst/>
                          <a:latin typeface="+mn-lt"/>
                        </a:rPr>
                        <a:t> 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New York"/>
                      </a:endParaRPr>
                    </a:p>
                  </a:txBody>
                  <a:tcPr marL="52379" marR="52379" marT="0" marB="0" anchor="ctr"/>
                </a:tc>
                <a:extLst>
                  <a:ext uri="{0D108BD9-81ED-4DB2-BD59-A6C34878D82A}">
                    <a16:rowId xmlns:a16="http://schemas.microsoft.com/office/drawing/2014/main" val="171547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fr-FR" sz="1800" dirty="0">
                          <a:effectLst/>
                          <a:latin typeface="+mn-lt"/>
                        </a:rPr>
                        <a:t>Output signal relative uniformity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New York"/>
                      </a:endParaRPr>
                    </a:p>
                  </a:txBody>
                  <a:tcPr marL="52379" marR="5237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effectLst/>
                          <a:latin typeface="+mn-lt"/>
                        </a:rPr>
                        <a:t>+/- 0.1%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New York"/>
                      </a:endParaRPr>
                    </a:p>
                  </a:txBody>
                  <a:tcPr marL="52379" marR="5237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effectLst/>
                          <a:latin typeface="+mn-lt"/>
                        </a:rPr>
                        <a:t>+/- 0.1%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New York"/>
                      </a:endParaRPr>
                    </a:p>
                  </a:txBody>
                  <a:tcPr marL="52379" marR="5237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effectLst/>
                          <a:latin typeface="+mn-lt"/>
                        </a:rPr>
                        <a:t>+/- 0.01%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New York"/>
                      </a:endParaRPr>
                    </a:p>
                  </a:txBody>
                  <a:tcPr marL="52379" marR="5237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  <a:latin typeface="+mn-lt"/>
                          <a:ea typeface="Times New Roman" panose="02020603050405020304" pitchFamily="18" charset="0"/>
                          <a:cs typeface="New York"/>
                        </a:rPr>
                        <a:t>N/A</a:t>
                      </a:r>
                    </a:p>
                  </a:txBody>
                  <a:tcPr marL="52379" marR="52379" marT="0" marB="0" anchor="ctr"/>
                </a:tc>
                <a:extLst>
                  <a:ext uri="{0D108BD9-81ED-4DB2-BD59-A6C34878D82A}">
                    <a16:rowId xmlns:a16="http://schemas.microsoft.com/office/drawing/2014/main" val="26488216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fr-FR" sz="1800" dirty="0">
                          <a:effectLst/>
                          <a:latin typeface="+mn-lt"/>
                        </a:rPr>
                        <a:t>Operating mode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New York"/>
                      </a:endParaRPr>
                    </a:p>
                  </a:txBody>
                  <a:tcPr marL="52379" marR="52379" marT="0" marB="0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effectLst/>
                          <a:latin typeface="+mn-lt"/>
                          <a:ea typeface="Times New Roman" panose="02020603050405020304" pitchFamily="18" charset="0"/>
                          <a:cs typeface="New York"/>
                        </a:rPr>
                        <a:t>DC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New York"/>
                      </a:endParaRPr>
                    </a:p>
                  </a:txBody>
                  <a:tcPr marL="52379" marR="52379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effectLst/>
                        <a:latin typeface="New York"/>
                        <a:ea typeface="Times New Roman" panose="02020603050405020304" pitchFamily="18" charset="0"/>
                        <a:cs typeface="New York"/>
                      </a:endParaRPr>
                    </a:p>
                  </a:txBody>
                  <a:tcPr marL="52379" marR="5237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  <a:latin typeface="+mn-lt"/>
                          <a:ea typeface="Times New Roman" panose="02020603050405020304" pitchFamily="18" charset="0"/>
                          <a:cs typeface="New York"/>
                        </a:rPr>
                        <a:t>Scanning </a:t>
                      </a:r>
                    </a:p>
                  </a:txBody>
                  <a:tcPr marL="52379" marR="52379" marT="0" marB="0" anchor="ctr"/>
                </a:tc>
                <a:extLst>
                  <a:ext uri="{0D108BD9-81ED-4DB2-BD59-A6C34878D82A}">
                    <a16:rowId xmlns:a16="http://schemas.microsoft.com/office/drawing/2014/main" val="3519068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effectLst/>
                          <a:latin typeface="+mn-lt"/>
                        </a:rPr>
                        <a:t>Cooling 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New York"/>
                      </a:endParaRPr>
                    </a:p>
                  </a:txBody>
                  <a:tcPr marL="52379" marR="5237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effectLst/>
                          <a:latin typeface="+mn-lt"/>
                        </a:rPr>
                        <a:t>Air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New York"/>
                      </a:endParaRPr>
                    </a:p>
                  </a:txBody>
                  <a:tcPr marL="52379" marR="5237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effectLst/>
                          <a:latin typeface="+mn-lt"/>
                        </a:rPr>
                        <a:t>Air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New York"/>
                      </a:endParaRPr>
                    </a:p>
                  </a:txBody>
                  <a:tcPr marL="52379" marR="5237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  <a:latin typeface="+mn-lt"/>
                        </a:rPr>
                        <a:t>Water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New York"/>
                      </a:endParaRPr>
                    </a:p>
                  </a:txBody>
                  <a:tcPr marL="52379" marR="5237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effectLst/>
                          <a:latin typeface="+mn-lt"/>
                        </a:rPr>
                        <a:t>Air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New York"/>
                      </a:endParaRPr>
                    </a:p>
                  </a:txBody>
                  <a:tcPr marL="52379" marR="52379" marT="0" marB="0" anchor="ctr"/>
                </a:tc>
                <a:extLst>
                  <a:ext uri="{0D108BD9-81ED-4DB2-BD59-A6C34878D82A}">
                    <a16:rowId xmlns:a16="http://schemas.microsoft.com/office/drawing/2014/main" val="38982326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effectLst/>
                          <a:latin typeface="+mn-lt"/>
                        </a:rPr>
                        <a:t>Manufacturer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New York"/>
                      </a:endParaRPr>
                    </a:p>
                  </a:txBody>
                  <a:tcPr marL="52379" marR="52379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effectLst/>
                          <a:latin typeface="+mn-lt"/>
                        </a:rPr>
                        <a:t>DELTA ELEKTRONIKA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New York"/>
                      </a:endParaRPr>
                    </a:p>
                  </a:txBody>
                  <a:tcPr marL="52379" marR="52379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  <a:latin typeface="+mn-lt"/>
                        </a:rPr>
                        <a:t>LM Inventor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New York"/>
                      </a:endParaRPr>
                    </a:p>
                  </a:txBody>
                  <a:tcPr marL="52379" marR="5237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  <a:latin typeface="+mn-lt"/>
                        </a:rPr>
                        <a:t>IECO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New York"/>
                      </a:endParaRPr>
                    </a:p>
                  </a:txBody>
                  <a:tcPr marL="52379" marR="52379" marT="0" marB="0" anchor="ctr"/>
                </a:tc>
                <a:extLst>
                  <a:ext uri="{0D108BD9-81ED-4DB2-BD59-A6C34878D82A}">
                    <a16:rowId xmlns:a16="http://schemas.microsoft.com/office/drawing/2014/main" val="21194895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19FDC1D-CCA4-4CE5-A13F-9AAB0BB79DB7}"/>
              </a:ext>
            </a:extLst>
          </p:cNvPr>
          <p:cNvSpPr txBox="1"/>
          <p:nvPr/>
        </p:nvSpPr>
        <p:spPr>
          <a:xfrm>
            <a:off x="7541088" y="3744357"/>
            <a:ext cx="4678695" cy="92333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 algn="r">
              <a:defRPr sz="2400" b="1" i="1">
                <a:solidFill>
                  <a:srgbClr val="00B0F0"/>
                </a:solidFill>
              </a:defRPr>
            </a:lvl1pPr>
          </a:lstStyle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sz="1800" b="0" i="0" dirty="0">
                <a:solidFill>
                  <a:schemeClr val="tx1"/>
                </a:solidFill>
              </a:rPr>
              <a:t>The power supplies were delivered at JINR in the end of 2021, except for scanning magnets.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F1E008-9AC3-4D2B-AC80-4EF1B5D591F7}"/>
              </a:ext>
            </a:extLst>
          </p:cNvPr>
          <p:cNvSpPr txBox="1"/>
          <p:nvPr/>
        </p:nvSpPr>
        <p:spPr>
          <a:xfrm>
            <a:off x="7498718" y="4615137"/>
            <a:ext cx="45124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The control of power supplies will be realized via Profibus and integrated into the NICA’s control system.</a:t>
            </a:r>
          </a:p>
        </p:txBody>
      </p:sp>
      <p:sp>
        <p:nvSpPr>
          <p:cNvPr id="12" name="Нижний колонтитул 11">
            <a:extLst>
              <a:ext uri="{FF2B5EF4-FFF2-40B4-BE49-F238E27FC236}">
                <a16:creationId xmlns:a16="http://schemas.microsoft.com/office/drawing/2014/main" id="{26737384-2711-4169-90A8-B07041F50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__/13</a:t>
            </a:r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02A36BD1-0590-48B5-A09F-1C269A8B0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2519" y="6477665"/>
            <a:ext cx="2743200" cy="365125"/>
          </a:xfrm>
        </p:spPr>
        <p:txBody>
          <a:bodyPr/>
          <a:lstStyle/>
          <a:p>
            <a:fld id="{BF099D9E-51BD-4482-9C0C-75A9DE830B9B}" type="slidenum">
              <a:rPr lang="ru-RU" smtClean="0"/>
              <a:t>12</a:t>
            </a:fld>
            <a:endParaRPr lang="ru-RU" dirty="0"/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8BF93D8B-D0AC-0CAF-1143-7464F88D1B9A}"/>
              </a:ext>
            </a:extLst>
          </p:cNvPr>
          <p:cNvGrpSpPr/>
          <p:nvPr/>
        </p:nvGrpSpPr>
        <p:grpSpPr>
          <a:xfrm>
            <a:off x="0" y="3797254"/>
            <a:ext cx="7344000" cy="3060745"/>
            <a:chOff x="-5410200" y="4959236"/>
            <a:chExt cx="7344000" cy="306074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33DECAE-56F1-565D-FBDF-6484C54C12EF}"/>
                </a:ext>
              </a:extLst>
            </p:cNvPr>
            <p:cNvSpPr txBox="1"/>
            <p:nvPr/>
          </p:nvSpPr>
          <p:spPr>
            <a:xfrm>
              <a:off x="-3487159" y="5651078"/>
              <a:ext cx="5282293" cy="1231106"/>
            </a:xfrm>
            <a:prstGeom prst="rect">
              <a:avLst/>
            </a:prstGeom>
            <a:solidFill>
              <a:srgbClr val="B4BCC7"/>
            </a:solidFill>
          </p:spPr>
          <p:txBody>
            <a:bodyPr wrap="square">
              <a:spAutoFit/>
            </a:bodyPr>
            <a:lstStyle/>
            <a:p>
              <a:pPr indent="118745" algn="just"/>
              <a:r>
                <a:rPr lang="en-GB" b="1" kern="800" dirty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measurements irradiation parameters: </a:t>
              </a:r>
            </a:p>
            <a:p>
              <a:pPr marL="742950" lvl="1" indent="-285750" algn="just">
                <a:buFont typeface="Wingdings" panose="05000000000000000000" pitchFamily="2" charset="2"/>
                <a:buChar char="v"/>
              </a:pPr>
              <a:r>
                <a:rPr lang="en-GB" kern="800" dirty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the ion beam profiles, </a:t>
              </a:r>
            </a:p>
            <a:p>
              <a:pPr marL="742950" lvl="1" indent="-285750" algn="just">
                <a:buFont typeface="Wingdings" panose="05000000000000000000" pitchFamily="2" charset="2"/>
                <a:buChar char="v"/>
              </a:pPr>
              <a:r>
                <a:rPr lang="en-GB" kern="800" dirty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the primary ion fluence </a:t>
              </a:r>
            </a:p>
            <a:p>
              <a:pPr marL="742950" lvl="1" indent="-285750" algn="just">
                <a:buFont typeface="Wingdings" panose="05000000000000000000" pitchFamily="2" charset="2"/>
                <a:buChar char="v"/>
              </a:pPr>
              <a:r>
                <a:rPr lang="en-GB" kern="800" dirty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and the primary ion density flux</a:t>
              </a:r>
              <a:r>
                <a:rPr lang="en-GB" sz="2000" kern="800" dirty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en-US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008E8EE7-5A9E-2E64-57F0-4356EEC609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546" r="2479"/>
            <a:stretch/>
          </p:blipFill>
          <p:spPr bwMode="auto">
            <a:xfrm>
              <a:off x="-5229392" y="5097055"/>
              <a:ext cx="1634485" cy="2725155"/>
            </a:xfrm>
            <a:prstGeom prst="rect">
              <a:avLst/>
            </a:prstGeom>
            <a:noFill/>
            <a:ln w="31750">
              <a:solidFill>
                <a:srgbClr val="0070C0"/>
              </a:solidFill>
              <a:prstDash val="solid"/>
            </a:ln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0118D20-E1A1-7416-2AB3-071465CFAA7A}"/>
                </a:ext>
              </a:extLst>
            </p:cNvPr>
            <p:cNvSpPr txBox="1"/>
            <p:nvPr/>
          </p:nvSpPr>
          <p:spPr>
            <a:xfrm>
              <a:off x="-3460119" y="6929350"/>
              <a:ext cx="5255254" cy="954107"/>
            </a:xfrm>
            <a:prstGeom prst="rect">
              <a:avLst/>
            </a:prstGeom>
            <a:solidFill>
              <a:srgbClr val="B4BCC7">
                <a:alpha val="90000"/>
              </a:srgbClr>
            </a:solidFill>
          </p:spPr>
          <p:txBody>
            <a:bodyPr wrap="square">
              <a:spAutoFit/>
            </a:bodyPr>
            <a:lstStyle>
              <a:defPPr>
                <a:defRPr lang="en-US"/>
              </a:defPPr>
              <a:lvl1pPr indent="118745" algn="just">
                <a:defRPr sz="2000" kern="8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defRPr>
              </a:lvl1pPr>
            </a:lstStyle>
            <a:p>
              <a:pPr algn="l"/>
              <a:r>
                <a:rPr lang="en-GB" sz="1800" dirty="0">
                  <a:latin typeface="+mn-lt"/>
                </a:rPr>
                <a:t>1 - Ionization chamber, </a:t>
              </a:r>
              <a:endParaRPr lang="ru-RU" sz="1800" dirty="0">
                <a:latin typeface="+mn-lt"/>
              </a:endParaRPr>
            </a:p>
            <a:p>
              <a:pPr algn="l"/>
              <a:r>
                <a:rPr lang="en-GB" sz="1800" dirty="0">
                  <a:latin typeface="+mn-lt"/>
                </a:rPr>
                <a:t>2 - </a:t>
              </a:r>
              <a:r>
                <a:rPr lang="en-US" sz="1800" dirty="0">
                  <a:latin typeface="+mn-lt"/>
                </a:rPr>
                <a:t>Scintillating Fiber-based beam position Monitor, </a:t>
              </a:r>
              <a:endParaRPr lang="ru-RU" sz="1800" dirty="0">
                <a:latin typeface="+mn-lt"/>
              </a:endParaRPr>
            </a:p>
            <a:p>
              <a:pPr algn="l"/>
              <a:r>
                <a:rPr lang="en-US" sz="1800" dirty="0">
                  <a:latin typeface="+mn-lt"/>
                </a:rPr>
                <a:t>3 - Online Detector (ion hallo</a:t>
              </a:r>
              <a:r>
                <a:rPr lang="en-US" dirty="0">
                  <a:latin typeface="+mn-lt"/>
                </a:rPr>
                <a:t>)  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451D2DD-072E-2E7F-0550-4F7B7C953AB0}"/>
                </a:ext>
              </a:extLst>
            </p:cNvPr>
            <p:cNvSpPr txBox="1"/>
            <p:nvPr/>
          </p:nvSpPr>
          <p:spPr>
            <a:xfrm>
              <a:off x="-3259153" y="5006827"/>
              <a:ext cx="4512473" cy="461665"/>
            </a:xfrm>
            <a:prstGeom prst="rect">
              <a:avLst/>
            </a:prstGeom>
            <a:noFill/>
            <a:ln w="82550">
              <a:noFill/>
              <a:prstDash val="sysDot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u="sng" dirty="0">
                  <a:solidFill>
                    <a:schemeClr val="accent1">
                      <a:lumMod val="75000"/>
                    </a:schemeClr>
                  </a:solidFill>
                  <a:cs typeface="Times New Roman" panose="02020603050405020304" pitchFamily="18" charset="0"/>
                </a:rPr>
                <a:t>Beam line detectors</a:t>
              </a:r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DD230A78-1206-6DEA-8D65-A2ADE88CB31F}"/>
                </a:ext>
              </a:extLst>
            </p:cNvPr>
            <p:cNvSpPr/>
            <p:nvPr/>
          </p:nvSpPr>
          <p:spPr>
            <a:xfrm>
              <a:off x="-5410200" y="4959236"/>
              <a:ext cx="7344000" cy="3060745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F0D3BD28-1F9D-0C2C-E7EE-B58245932C4E}"/>
              </a:ext>
            </a:extLst>
          </p:cNvPr>
          <p:cNvGrpSpPr/>
          <p:nvPr/>
        </p:nvGrpSpPr>
        <p:grpSpPr>
          <a:xfrm>
            <a:off x="107750" y="100440"/>
            <a:ext cx="4616650" cy="3529858"/>
            <a:chOff x="107750" y="375131"/>
            <a:chExt cx="4616650" cy="3529858"/>
          </a:xfrm>
        </p:grpSpPr>
        <p:sp>
          <p:nvSpPr>
            <p:cNvPr id="9" name="Скругленный прямоугольник 105">
              <a:extLst>
                <a:ext uri="{FF2B5EF4-FFF2-40B4-BE49-F238E27FC236}">
                  <a16:creationId xmlns:a16="http://schemas.microsoft.com/office/drawing/2014/main" id="{CB4391F9-F1A3-D0DF-09AD-4BB80A8F9802}"/>
                </a:ext>
              </a:extLst>
            </p:cNvPr>
            <p:cNvSpPr/>
            <p:nvPr/>
          </p:nvSpPr>
          <p:spPr>
            <a:xfrm>
              <a:off x="800646" y="375131"/>
              <a:ext cx="3171790" cy="510778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u="sng" dirty="0">
                  <a:solidFill>
                    <a:srgbClr val="7030A0"/>
                  </a:solidFill>
                  <a:cs typeface="Times New Roman" panose="02020603050405020304" pitchFamily="18" charset="0"/>
                </a:rPr>
                <a:t>SIMBO Collimator</a:t>
              </a:r>
              <a:endParaRPr lang="ru-RU" sz="2400" b="1" u="sng" dirty="0">
                <a:solidFill>
                  <a:srgbClr val="7030A0"/>
                </a:solidFill>
                <a:cs typeface="Times New Roman" panose="02020603050405020304" pitchFamily="18" charset="0"/>
              </a:endParaRPr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1F874C9C-5587-E8FE-BD0A-33CAE81F4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42" r="5439"/>
            <a:stretch/>
          </p:blipFill>
          <p:spPr bwMode="auto">
            <a:xfrm>
              <a:off x="405467" y="952524"/>
              <a:ext cx="1981074" cy="2846804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EC29D30-8F01-8C05-5C04-43097B16C142}"/>
                </a:ext>
              </a:extLst>
            </p:cNvPr>
            <p:cNvSpPr txBox="1"/>
            <p:nvPr/>
          </p:nvSpPr>
          <p:spPr>
            <a:xfrm>
              <a:off x="1751667" y="1368983"/>
              <a:ext cx="2970867" cy="230832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25400">
              <a:solidFill>
                <a:srgbClr val="7030A0"/>
              </a:solidFill>
            </a:ln>
          </p:spPr>
          <p:txBody>
            <a:bodyPr wrap="square">
              <a:spAutoFit/>
            </a:bodyPr>
            <a:lstStyle/>
            <a:p>
              <a:pPr marL="403225" indent="-285750">
                <a:buFont typeface="Wingdings" panose="05000000000000000000" pitchFamily="2" charset="2"/>
                <a:buChar char="v"/>
              </a:pPr>
              <a:r>
                <a:rPr lang="en-GB" kern="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A 500 mm length </a:t>
              </a:r>
              <a:endParaRPr lang="ru-RU" kern="8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403225" indent="-285750">
                <a:buFont typeface="Wingdings" panose="05000000000000000000" pitchFamily="2" charset="2"/>
                <a:buChar char="v"/>
              </a:pPr>
              <a:r>
                <a:rPr lang="en-GB" kern="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beam limiting</a:t>
              </a:r>
              <a:endParaRPr lang="ru-RU" kern="8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403225" indent="-285750">
                <a:buFont typeface="Wingdings" panose="05000000000000000000" pitchFamily="2" charset="2"/>
                <a:buChar char="v"/>
              </a:pPr>
              <a:r>
                <a:rPr lang="en-GB" kern="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movable collimator </a:t>
              </a:r>
            </a:p>
            <a:p>
              <a:pPr marL="403225" indent="-285750">
                <a:buFont typeface="Wingdings" panose="05000000000000000000" pitchFamily="2" charset="2"/>
                <a:buChar char="v"/>
              </a:pPr>
              <a:r>
                <a:rPr lang="en-GB" kern="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with set of inserts </a:t>
              </a:r>
              <a:endParaRPr lang="ru-RU" kern="8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403225" indent="-285750">
                <a:buFont typeface="Wingdings" panose="05000000000000000000" pitchFamily="2" charset="2"/>
                <a:buChar char="v"/>
              </a:pPr>
              <a:r>
                <a:rPr lang="en-GB" kern="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of various inner diameters </a:t>
              </a:r>
              <a:endParaRPr lang="ru-RU" kern="8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403225" indent="-285750">
                <a:buFont typeface="Wingdings" panose="05000000000000000000" pitchFamily="2" charset="2"/>
                <a:buChar char="v"/>
              </a:pPr>
              <a:r>
                <a:rPr lang="en-GB" kern="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for formation of a </a:t>
              </a:r>
              <a:r>
                <a:rPr lang="en-GB" kern="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sharp boundary irradiation field</a:t>
              </a:r>
              <a:endPara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84A61D76-9C89-4A5E-2552-DE0C9EF91AE5}"/>
                </a:ext>
              </a:extLst>
            </p:cNvPr>
            <p:cNvSpPr/>
            <p:nvPr/>
          </p:nvSpPr>
          <p:spPr>
            <a:xfrm>
              <a:off x="107750" y="401483"/>
              <a:ext cx="4616650" cy="3503506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Скругленный прямоугольник 105">
            <a:extLst>
              <a:ext uri="{FF2B5EF4-FFF2-40B4-BE49-F238E27FC236}">
                <a16:creationId xmlns:a16="http://schemas.microsoft.com/office/drawing/2014/main" id="{45C2F0A4-9A3B-2CCB-847C-D9954A1253CA}"/>
              </a:ext>
            </a:extLst>
          </p:cNvPr>
          <p:cNvSpPr/>
          <p:nvPr/>
        </p:nvSpPr>
        <p:spPr>
          <a:xfrm>
            <a:off x="4818658" y="81150"/>
            <a:ext cx="7344000" cy="584775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 fontAlgn="t"/>
            <a:r>
              <a:rPr lang="en-US" sz="3200" b="1" cap="all" dirty="0">
                <a:solidFill>
                  <a:schemeClr val="bg1"/>
                </a:solidFill>
              </a:rPr>
              <a:t>PS for magnets</a:t>
            </a:r>
          </a:p>
        </p:txBody>
      </p:sp>
    </p:spTree>
    <p:extLst>
      <p:ext uri="{BB962C8B-B14F-4D97-AF65-F5344CB8AC3E}">
        <p14:creationId xmlns:p14="http://schemas.microsoft.com/office/powerpoint/2010/main" val="272214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50"/>
    </mc:Choice>
    <mc:Fallback xmlns="">
      <p:transition spd="slow" advTm="26050"/>
    </mc:Fallback>
  </mc:AlternateContent>
  <p:timing>
    <p:tnLst>
      <p:par>
        <p:cTn id="1" dur="indefinite" restart="never" nodeType="tmRoot"/>
      </p:par>
    </p:tnLst>
  </p:timing>
  <p:extLst>
    <p:ext uri="{3A86A75C-4F4B-4683-9AE1-C65F6400EC91}">
      <p14:laserTraceLst xmlns:p14="http://schemas.microsoft.com/office/powerpoint/2010/main">
        <p14:tracePtLst>
          <p14:tracePt t="7365" x="3803650" y="1323975"/>
          <p14:tracePt t="7372" x="3803650" y="1339850"/>
          <p14:tracePt t="7380" x="3795713" y="1355725"/>
          <p14:tracePt t="7388" x="3787775" y="1363663"/>
          <p14:tracePt t="7396" x="3771900" y="1395413"/>
          <p14:tracePt t="7404" x="3771900" y="1411288"/>
          <p14:tracePt t="7413" x="3763963" y="1411288"/>
          <p14:tracePt t="7422" x="3763963" y="1427163"/>
          <p14:tracePt t="7438" x="3756025" y="1435100"/>
          <p14:tracePt t="7460" x="3756025" y="1443038"/>
          <p14:tracePt t="7468" x="3748088" y="1443038"/>
          <p14:tracePt t="7484" x="3748088" y="1450975"/>
          <p14:tracePt t="7492" x="3740150" y="1458913"/>
          <p14:tracePt t="7500" x="3732213" y="1474788"/>
          <p14:tracePt t="7508" x="3724275" y="1474788"/>
          <p14:tracePt t="7516" x="3716338" y="1490663"/>
          <p14:tracePt t="7525" x="3700463" y="1506538"/>
          <p14:tracePt t="7532" x="3684588" y="1514475"/>
          <p14:tracePt t="7542" x="3676650" y="1530350"/>
          <p14:tracePt t="7548" x="3660775" y="1538288"/>
          <p14:tracePt t="7564" x="3651250" y="1547813"/>
          <p14:tracePt t="7589" x="3643313" y="1547813"/>
          <p14:tracePt t="7748" x="3643313" y="1555750"/>
          <p14:tracePt t="7756" x="3627438" y="1555750"/>
          <p14:tracePt t="7772" x="3611563" y="1555750"/>
          <p14:tracePt t="7781" x="3595688" y="1555750"/>
          <p14:tracePt t="7790" x="3587750" y="1555750"/>
          <p14:tracePt t="7797" x="3563938" y="1555750"/>
          <p14:tracePt t="7804" x="3556000" y="1555750"/>
          <p14:tracePt t="7812" x="3524250" y="1555750"/>
          <p14:tracePt t="7820" x="3516313" y="1555750"/>
          <p14:tracePt t="7828" x="3500438" y="1555750"/>
          <p14:tracePt t="7837" x="3468688" y="1555750"/>
          <p14:tracePt t="7854" x="3436938" y="1555750"/>
          <p14:tracePt t="7865" x="3381375" y="1555750"/>
          <p14:tracePt t="7869" x="3357563" y="1555750"/>
          <p14:tracePt t="7877" x="3300413" y="1555750"/>
          <p14:tracePt t="7884" x="3276600" y="1555750"/>
          <p14:tracePt t="7892" x="3252788" y="1555750"/>
          <p14:tracePt t="7900" x="3189288" y="1555750"/>
          <p14:tracePt t="7909" x="3165475" y="1555750"/>
          <p14:tracePt t="7916" x="3141663" y="1547813"/>
          <p14:tracePt t="7925" x="3070225" y="1538288"/>
          <p14:tracePt t="7932" x="3046413" y="1538288"/>
          <p14:tracePt t="7943" x="2990850" y="1530350"/>
          <p14:tracePt t="7948" x="2967038" y="1522413"/>
          <p14:tracePt t="7956" x="2933700" y="1522413"/>
          <p14:tracePt t="7964" x="2894013" y="1522413"/>
          <p14:tracePt t="7972" x="2870200" y="1514475"/>
          <p14:tracePt t="7980" x="2814638" y="1514475"/>
          <p14:tracePt t="8000" x="2774950" y="1506538"/>
          <p14:tracePt t="8004" x="2735263" y="1506538"/>
          <p14:tracePt t="8013" x="2711450" y="1498600"/>
          <p14:tracePt t="8020" x="2687638" y="1498600"/>
          <p14:tracePt t="8028" x="2624138" y="1498600"/>
          <p14:tracePt t="8037" x="2598738" y="1498600"/>
          <p14:tracePt t="8054" x="2511425" y="1498600"/>
          <p14:tracePt t="8063" x="2479675" y="1490663"/>
          <p14:tracePt t="8069" x="2408238" y="1490663"/>
          <p14:tracePt t="8077" x="2368550" y="1490663"/>
          <p14:tracePt t="8084" x="2289175" y="1490663"/>
          <p14:tracePt t="8094" x="2255838" y="1490663"/>
          <p14:tracePt t="8100" x="2208213" y="1490663"/>
          <p14:tracePt t="8109" x="2128838" y="1490663"/>
          <p14:tracePt t="8116" x="2105025" y="1490663"/>
          <p14:tracePt t="8125" x="2073275" y="1490663"/>
          <p14:tracePt t="8132" x="2009775" y="1490663"/>
          <p14:tracePt t="8144" x="1985963" y="1490663"/>
          <p14:tracePt t="8148" x="1905000" y="1490663"/>
          <p14:tracePt t="8156" x="1881188" y="1490663"/>
          <p14:tracePt t="8164" x="1849438" y="1490663"/>
          <p14:tracePt t="8172" x="1770063" y="1506538"/>
          <p14:tracePt t="8180" x="1730375" y="1514475"/>
          <p14:tracePt t="8188" x="1635125" y="1530350"/>
          <p14:tracePt t="8196" x="1595438" y="1538288"/>
          <p14:tracePt t="8204" x="1562100" y="1547813"/>
          <p14:tracePt t="8212" x="1466850" y="1571625"/>
          <p14:tracePt t="8220" x="1427163" y="1579563"/>
          <p14:tracePt t="8228" x="1395413" y="1587500"/>
          <p14:tracePt t="8238" x="1300163" y="1611313"/>
          <p14:tracePt t="8247" x="1268413" y="1619250"/>
          <p14:tracePt t="8252" x="1163638" y="1643063"/>
          <p14:tracePt t="8260" x="1131888" y="1651000"/>
          <p14:tracePt t="8268" x="1100138" y="1666875"/>
          <p14:tracePt t="8276" x="1020763" y="1690688"/>
          <p14:tracePt t="8284" x="1004888" y="1698625"/>
          <p14:tracePt t="8292" x="973138" y="1706563"/>
          <p14:tracePt t="8300" x="933450" y="1722438"/>
          <p14:tracePt t="8309" x="909638" y="1738313"/>
          <p14:tracePt t="8316" x="868363" y="1754188"/>
          <p14:tracePt t="8326" x="860425" y="1762125"/>
          <p14:tracePt t="8332" x="844550" y="1770063"/>
          <p14:tracePt t="8341" x="804863" y="1801813"/>
          <p14:tracePt t="8350" x="796925" y="1809750"/>
          <p14:tracePt t="8361" x="749300" y="1849438"/>
          <p14:tracePt t="8375" x="717550" y="1881188"/>
          <p14:tracePt t="8380" x="654050" y="1930400"/>
          <p14:tracePt t="8389" x="630238" y="1954213"/>
          <p14:tracePt t="8396" x="598488" y="1978025"/>
          <p14:tracePt t="8404" x="542925" y="2041525"/>
          <p14:tracePt t="8412" x="509588" y="2057400"/>
          <p14:tracePt t="8420" x="454025" y="2120900"/>
          <p14:tracePt t="8428" x="430213" y="2136775"/>
          <p14:tracePt t="8436" x="414338" y="2160588"/>
          <p14:tracePt t="8444" x="382588" y="2192338"/>
          <p14:tracePt t="8452" x="366713" y="2208213"/>
          <p14:tracePt t="8461" x="334963" y="2249488"/>
          <p14:tracePt t="8468" x="319088" y="2281238"/>
          <p14:tracePt t="8476" x="303213" y="2297113"/>
          <p14:tracePt t="8484" x="279400" y="2344738"/>
          <p14:tracePt t="8493" x="255588" y="2376488"/>
          <p14:tracePt t="8500" x="239713" y="2400300"/>
          <p14:tracePt t="8509" x="200025" y="2471738"/>
          <p14:tracePt t="8516" x="184150" y="2495550"/>
          <p14:tracePt t="8526" x="150813" y="2566988"/>
          <p14:tracePt t="8534" x="134938" y="2592388"/>
          <p14:tracePt t="8542" x="127000" y="2624138"/>
          <p14:tracePt t="8556" x="87313" y="2711450"/>
          <p14:tracePt t="8559" x="79375" y="2751138"/>
          <p14:tracePt t="8564" x="63500" y="2782888"/>
          <p14:tracePt t="8574" x="31750" y="2870200"/>
          <p14:tracePt t="8582" x="15875" y="2919413"/>
          <p14:tracePt t="8788" x="31750" y="4713288"/>
          <p14:tracePt t="8796" x="71438" y="4768850"/>
          <p14:tracePt t="8804" x="95250" y="4792663"/>
          <p14:tracePt t="8812" x="119063" y="4816475"/>
          <p14:tracePt t="8820" x="166688" y="4872038"/>
          <p14:tracePt t="8828" x="184150" y="4895850"/>
          <p14:tracePt t="8836" x="207963" y="4911725"/>
          <p14:tracePt t="8844" x="263525" y="4967288"/>
          <p14:tracePt t="8852" x="279400" y="4984750"/>
          <p14:tracePt t="8860" x="342900" y="5048250"/>
          <p14:tracePt t="8870" x="358775" y="5056188"/>
          <p14:tracePt t="8881" x="382588" y="5080000"/>
          <p14:tracePt t="8884" x="446088" y="5119688"/>
          <p14:tracePt t="8893" x="461963" y="5127625"/>
          <p14:tracePt t="8900" x="501650" y="5159375"/>
          <p14:tracePt t="8909" x="527050" y="5167313"/>
          <p14:tracePt t="8916" x="542925" y="5183188"/>
          <p14:tracePt t="8927" x="566738" y="5199063"/>
          <p14:tracePt t="8932" x="582613" y="5199063"/>
          <p14:tracePt t="8940" x="614363" y="5222875"/>
          <p14:tracePt t="8948" x="630238" y="5222875"/>
          <p14:tracePt t="8956" x="646113" y="5230813"/>
          <p14:tracePt t="8964" x="685800" y="5238750"/>
          <p14:tracePt t="8972" x="701675" y="5246688"/>
          <p14:tracePt t="8980" x="717550" y="5254625"/>
          <p14:tracePt t="8990" x="757238" y="5262563"/>
          <p14:tracePt t="9006" x="796925" y="5270500"/>
          <p14:tracePt t="9012" x="852488" y="5278438"/>
          <p14:tracePt t="9021" x="868363" y="5286375"/>
          <p14:tracePt t="9037" x="941388" y="5294313"/>
          <p14:tracePt t="9047" x="973138" y="5302250"/>
          <p14:tracePt t="9053" x="1052513" y="5310188"/>
          <p14:tracePt t="9064" x="1084263" y="5319713"/>
          <p14:tracePt t="9068" x="1179513" y="5335588"/>
          <p14:tracePt t="9076" x="1211263" y="5335588"/>
          <p14:tracePt t="9084" x="1260475" y="5343525"/>
          <p14:tracePt t="9094" x="1347788" y="5343525"/>
          <p14:tracePt t="9100" x="1387475" y="5343525"/>
          <p14:tracePt t="9110" x="1419225" y="5343525"/>
          <p14:tracePt t="9116" x="1506538" y="5343525"/>
          <p14:tracePt t="9124" x="1546225" y="5343525"/>
          <p14:tracePt t="9132" x="1643063" y="5343525"/>
          <p14:tracePt t="9140" x="1674813" y="5343525"/>
          <p14:tracePt t="9148" x="1714500" y="5343525"/>
          <p14:tracePt t="9156" x="1809750" y="5335588"/>
          <p14:tracePt t="9164" x="1841500" y="5327650"/>
          <p14:tracePt t="9173" x="1938338" y="5319713"/>
          <p14:tracePt t="9188" x="1970088" y="5310188"/>
          <p14:tracePt t="9191" x="2001838" y="5310188"/>
          <p14:tracePt t="9202" x="2089150" y="5294313"/>
          <p14:tracePt t="9204" x="2112963" y="5294313"/>
          <p14:tracePt t="9212" x="2144713" y="5286375"/>
          <p14:tracePt t="9220" x="2224088" y="5270500"/>
          <p14:tracePt t="9228" x="2247900" y="5262563"/>
          <p14:tracePt t="9236" x="2312988" y="5238750"/>
          <p14:tracePt t="9244" x="2336800" y="5238750"/>
          <p14:tracePt t="9252" x="2352675" y="5230813"/>
          <p14:tracePt t="9260" x="2392363" y="5207000"/>
          <p14:tracePt t="9270" x="2408238" y="5199063"/>
          <p14:tracePt t="9288" x="2479675" y="5175250"/>
          <p14:tracePt t="9301" x="2582863" y="5127625"/>
          <p14:tracePt t="9314" x="2632075" y="5103813"/>
          <p14:tracePt t="9317" x="2679700" y="5087938"/>
          <p14:tracePt t="9325" x="2806700" y="5032375"/>
          <p14:tracePt t="9332" x="2870200" y="5008563"/>
          <p14:tracePt t="9341" x="2941638" y="4984750"/>
          <p14:tracePt t="9350" x="3086100" y="4927600"/>
          <p14:tracePt t="9357" x="3141663" y="4903788"/>
          <p14:tracePt t="9373" x="3284538" y="4832350"/>
          <p14:tracePt t="9381" x="3300413" y="4824413"/>
          <p14:tracePt t="9388" x="3325813" y="4784725"/>
          <p14:tracePt t="9396" x="3341688" y="4776788"/>
          <p14:tracePt t="9404" x="3349625" y="4745038"/>
          <p14:tracePt t="9412" x="3357563" y="4729163"/>
          <p14:tracePt t="9420" x="3365500" y="4721225"/>
          <p14:tracePt t="9428" x="3381375" y="4681538"/>
          <p14:tracePt t="9436" x="3389313" y="4665663"/>
          <p14:tracePt t="9455" x="3429000" y="4584700"/>
          <p14:tracePt t="9460" x="3436938" y="4568825"/>
          <p14:tracePt t="9468" x="3468688" y="4505325"/>
          <p14:tracePt t="9477" x="3476625" y="4481513"/>
          <p14:tracePt t="9484" x="3492500" y="4465638"/>
          <p14:tracePt t="9493" x="3516313" y="4402138"/>
          <p14:tracePt t="9500" x="3516313" y="4378325"/>
          <p14:tracePt t="9511" x="3532188" y="4322763"/>
          <p14:tracePt t="9518" x="3540125" y="4298950"/>
          <p14:tracePt t="9526" x="3548063" y="4281488"/>
          <p14:tracePt t="9536" x="3556000" y="4225925"/>
          <p14:tracePt t="9540" x="3556000" y="4194175"/>
          <p14:tracePt t="9548" x="3579813" y="4130675"/>
          <p14:tracePt t="9556" x="3579813" y="4106863"/>
          <p14:tracePt t="9564" x="3579813" y="4083050"/>
          <p14:tracePt t="9572" x="3587750" y="4019550"/>
          <p14:tracePt t="9580" x="3595688" y="3995738"/>
          <p14:tracePt t="9588" x="3595688" y="3971925"/>
          <p14:tracePt t="9596" x="3603625" y="3914775"/>
          <p14:tracePt t="9604" x="3611563" y="3883025"/>
          <p14:tracePt t="9612" x="3611563" y="3835400"/>
          <p14:tracePt t="9620" x="3611563" y="3811588"/>
          <p14:tracePt t="9628" x="3611563" y="3787775"/>
          <p14:tracePt t="9636" x="3611563" y="3740150"/>
          <p14:tracePt t="9655" x="3611563" y="3692525"/>
          <p14:tracePt t="9660" x="3611563" y="3621088"/>
          <p14:tracePt t="9668" x="3611563" y="3595688"/>
          <p14:tracePt t="9688" x="3611563" y="3508375"/>
          <p14:tracePt t="9694" x="3611563" y="3476625"/>
          <p14:tracePt t="9700" x="3611563" y="3405188"/>
          <p14:tracePt t="9708" x="3611563" y="3373438"/>
          <p14:tracePt t="9716" x="3611563" y="3294063"/>
          <p14:tracePt t="9726" x="3611563" y="3252788"/>
          <p14:tracePt t="9733" x="3603625" y="3228975"/>
          <p14:tracePt t="9740" x="3595688" y="3133725"/>
          <p14:tracePt t="9748" x="3587750" y="3094038"/>
          <p14:tracePt t="9756" x="3587750" y="3070225"/>
          <p14:tracePt t="9764" x="3571875" y="2998788"/>
          <p14:tracePt t="9772" x="3563938" y="2959100"/>
          <p14:tracePt t="9780" x="3548063" y="2894013"/>
          <p14:tracePt t="9788" x="3540125" y="2870200"/>
          <p14:tracePt t="9796" x="3540125" y="2846388"/>
          <p14:tracePt t="9804" x="3524250" y="2790825"/>
          <p14:tracePt t="9812" x="3516313" y="2767013"/>
          <p14:tracePt t="9820" x="3508375" y="2743200"/>
          <p14:tracePt t="9828" x="3484563" y="2671763"/>
          <p14:tracePt t="9836" x="3476625" y="2655888"/>
          <p14:tracePt t="9844" x="3460750" y="2608263"/>
          <p14:tracePt t="9852" x="3460750" y="2592388"/>
          <p14:tracePt t="9861" x="3452813" y="2576513"/>
          <p14:tracePt t="9870" x="3444875" y="2535238"/>
          <p14:tracePt t="9878" x="3436938" y="2519363"/>
          <p14:tracePt t="9886" x="3429000" y="2487613"/>
          <p14:tracePt t="9907" x="3405188" y="2455863"/>
          <p14:tracePt t="9912" x="3397250" y="2408238"/>
          <p14:tracePt t="9916" x="3381375" y="2392363"/>
          <p14:tracePt t="9924" x="3373438" y="2368550"/>
          <p14:tracePt t="9932" x="3333750" y="2320925"/>
          <p14:tracePt t="9941" x="3325813" y="2305050"/>
          <p14:tracePt t="9948" x="3292475" y="2273300"/>
          <p14:tracePt t="9956" x="3284538" y="2257425"/>
          <p14:tracePt t="9964" x="3268663" y="2241550"/>
          <p14:tracePt t="9972" x="3252788" y="2216150"/>
          <p14:tracePt t="9980" x="3244850" y="2208213"/>
          <p14:tracePt t="9988" x="3236913" y="2192338"/>
          <p14:tracePt t="9996" x="3213100" y="2160588"/>
          <p14:tracePt t="10004" x="3205163" y="2144713"/>
          <p14:tracePt t="10013" x="3165475" y="2105025"/>
          <p14:tracePt t="10020" x="3157538" y="2081213"/>
          <p14:tracePt t="10029" x="3141663" y="2065338"/>
          <p14:tracePt t="10036" x="3094038" y="2017713"/>
          <p14:tracePt t="10044" x="3078163" y="2001838"/>
          <p14:tracePt t="10052" x="3038475" y="1962150"/>
          <p14:tracePt t="10061" x="3022600" y="1938338"/>
          <p14:tracePt t="10068" x="3006725" y="1930400"/>
          <p14:tracePt t="10078" x="2967038" y="1890713"/>
          <p14:tracePt t="10085" x="2949575" y="1881188"/>
          <p14:tracePt t="10107" x="2886075" y="1833563"/>
          <p14:tracePt t="10112" x="2862263" y="1809750"/>
          <p14:tracePt t="10116" x="2806700" y="1770063"/>
          <p14:tracePt t="10124" x="2790825" y="1754188"/>
          <p14:tracePt t="10132" x="2759075" y="1722438"/>
          <p14:tracePt t="10140" x="2703513" y="1674813"/>
          <p14:tracePt t="10150" x="2671763" y="1651000"/>
          <p14:tracePt t="10157" x="2590800" y="1587500"/>
          <p14:tracePt t="10171" x="2566988" y="1571625"/>
          <p14:tracePt t="10175" x="2535238" y="1547813"/>
          <p14:tracePt t="10180" x="2479675" y="1506538"/>
          <p14:tracePt t="10188" x="2455863" y="1498600"/>
          <p14:tracePt t="10196" x="2432050" y="1490663"/>
          <p14:tracePt t="10204" x="2384425" y="1458913"/>
          <p14:tracePt t="10212" x="2360613" y="1450975"/>
          <p14:tracePt t="10222" x="2312988" y="1427163"/>
          <p14:tracePt t="10228" x="2297113" y="1419225"/>
          <p14:tracePt t="10237" x="2273300" y="1411288"/>
          <p14:tracePt t="10249" x="2192338" y="1363663"/>
          <p14:tracePt t="10252" x="2152650" y="1355725"/>
          <p14:tracePt t="10261" x="2041525" y="1308100"/>
          <p14:tracePt t="10268" x="1985963" y="1284288"/>
          <p14:tracePt t="10278" x="1930400" y="1268413"/>
          <p14:tracePt t="10284" x="1770063" y="1220788"/>
          <p14:tracePt t="10306" x="1674813" y="1204913"/>
          <p14:tracePt t="10309" x="1554163" y="1195388"/>
          <p14:tracePt t="10316" x="1514475" y="1187450"/>
          <p14:tracePt t="10324" x="1466850" y="1187450"/>
          <p14:tracePt t="10332" x="1371600" y="1179513"/>
          <p14:tracePt t="10340" x="1339850" y="1179513"/>
          <p14:tracePt t="10348" x="1276350" y="1179513"/>
          <p14:tracePt t="10356" x="1252538" y="1179513"/>
          <p14:tracePt t="10364" x="1228725" y="1179513"/>
          <p14:tracePt t="10372" x="1179513" y="1179513"/>
          <p14:tracePt t="10380" x="1155700" y="1179513"/>
          <p14:tracePt t="10388" x="1084263" y="1195388"/>
          <p14:tracePt t="10396" x="1068388" y="1212850"/>
          <p14:tracePt t="10404" x="1036638" y="1212850"/>
          <p14:tracePt t="10412" x="949325" y="1252538"/>
          <p14:tracePt t="10421" x="917575" y="1268413"/>
          <p14:tracePt t="10432" x="804863" y="1300163"/>
          <p14:tracePt t="10436" x="765175" y="1323975"/>
          <p14:tracePt t="10456" x="630238" y="1403350"/>
          <p14:tracePt t="10466" x="590550" y="1435100"/>
          <p14:tracePt t="10469" x="550863" y="1458913"/>
          <p14:tracePt t="10478" x="461963" y="1522413"/>
          <p14:tracePt t="10484" x="422275" y="1555750"/>
          <p14:tracePt t="10492" x="327025" y="1651000"/>
          <p14:tracePt t="10500" x="287338" y="1690688"/>
          <p14:tracePt t="10508" x="255588" y="1730375"/>
          <p14:tracePt t="10517" x="176213" y="1825625"/>
          <p14:tracePt t="10525" x="142875" y="1865313"/>
          <p14:tracePt t="10539" x="111125" y="1914525"/>
          <p14:tracePt t="10542" x="23813" y="2017713"/>
          <p14:tracePt t="10900" x="39688" y="4705350"/>
          <p14:tracePt t="10910" x="63500" y="4729163"/>
          <p14:tracePt t="10918" x="119063" y="4808538"/>
          <p14:tracePt t="10925" x="158750" y="4840288"/>
          <p14:tracePt t="10934" x="231775" y="4903788"/>
          <p14:tracePt t="10940" x="263525" y="4935538"/>
          <p14:tracePt t="10948" x="295275" y="4959350"/>
          <p14:tracePt t="10956" x="390525" y="5024438"/>
          <p14:tracePt t="10964" x="414338" y="5048250"/>
          <p14:tracePt t="10972" x="446088" y="5064125"/>
          <p14:tracePt t="10980" x="527050" y="5119688"/>
          <p14:tracePt t="10990" x="558800" y="5135563"/>
          <p14:tracePt t="11006" x="685800" y="5199063"/>
          <p14:tracePt t="11017" x="709613" y="5214938"/>
          <p14:tracePt t="11020" x="796925" y="5246688"/>
          <p14:tracePt t="11028" x="836613" y="5262563"/>
          <p14:tracePt t="11036" x="877888" y="5278438"/>
          <p14:tracePt t="11045" x="989013" y="5302250"/>
          <p14:tracePt t="11052" x="1020763" y="5319713"/>
          <p14:tracePt t="11062" x="1163638" y="5351463"/>
          <p14:tracePt t="11068" x="1220788" y="5367338"/>
          <p14:tracePt t="11077" x="1276350" y="5375275"/>
          <p14:tracePt t="11084" x="1427163" y="5407025"/>
          <p14:tracePt t="11093" x="1466850" y="5407025"/>
          <p14:tracePt t="11100" x="1587500" y="5422900"/>
          <p14:tracePt t="11108" x="1635125" y="5422900"/>
          <p14:tracePt t="11116" x="1674813" y="5430838"/>
          <p14:tracePt t="11124" x="1770063" y="5430838"/>
          <p14:tracePt t="11132" x="1801813" y="5430838"/>
          <p14:tracePt t="11140" x="1825625" y="5430838"/>
          <p14:tracePt t="11148" x="1865313" y="5430838"/>
          <p14:tracePt t="11158" x="1889125" y="5430838"/>
          <p14:tracePt t="11167" x="1922463" y="5430838"/>
          <p14:tracePt t="11172" x="1930400" y="5430838"/>
          <p14:tracePt t="11180" x="1946275" y="5430838"/>
          <p14:tracePt t="11188" x="1978025" y="5430838"/>
          <p14:tracePt t="11196" x="2001838" y="5430838"/>
          <p14:tracePt t="11204" x="2057400" y="5430838"/>
          <p14:tracePt t="11212" x="2081213" y="5430838"/>
          <p14:tracePt t="11220" x="2105025" y="5430838"/>
          <p14:tracePt t="11229" x="2184400" y="5430838"/>
          <p14:tracePt t="11236" x="2216150" y="5422900"/>
          <p14:tracePt t="11256" x="2328863" y="5407025"/>
          <p14:tracePt t="11269" x="2424113" y="5383213"/>
          <p14:tracePt t="11276" x="2463800" y="5375275"/>
          <p14:tracePt t="11284" x="2487613" y="5367338"/>
          <p14:tracePt t="11292" x="2551113" y="5351463"/>
          <p14:tracePt t="11300" x="2574925" y="5351463"/>
          <p14:tracePt t="11308" x="2598738" y="5335588"/>
          <p14:tracePt t="11316" x="2671763" y="5310188"/>
          <p14:tracePt t="11324" x="2695575" y="5302250"/>
          <p14:tracePt t="11332" x="2751138" y="5278438"/>
          <p14:tracePt t="11340" x="2767013" y="5262563"/>
          <p14:tracePt t="11348" x="2806700" y="5246688"/>
          <p14:tracePt t="11356" x="2901950" y="5199063"/>
          <p14:tracePt t="11364" x="2949575" y="5175250"/>
          <p14:tracePt t="11372" x="3038475" y="5127625"/>
          <p14:tracePt t="11380" x="3078163" y="5087938"/>
          <p14:tracePt t="11388" x="3125788" y="5056188"/>
          <p14:tracePt t="11396" x="3221038" y="4967288"/>
          <p14:tracePt t="11405" x="3252788" y="4927600"/>
          <p14:tracePt t="11412" x="3268663" y="4895850"/>
          <p14:tracePt t="11420" x="3325813" y="4800600"/>
          <p14:tracePt t="11429" x="3349625" y="4752975"/>
          <p14:tracePt t="11436" x="3413125" y="4624388"/>
          <p14:tracePt t="11456" x="3436938" y="4537075"/>
          <p14:tracePt t="11463" x="3476625" y="4410075"/>
          <p14:tracePt t="11469" x="3484563" y="4362450"/>
          <p14:tracePt t="11476" x="3516313" y="4257675"/>
          <p14:tracePt t="11485" x="3516313" y="4217988"/>
          <p14:tracePt t="11492" x="3516313" y="4178300"/>
          <p14:tracePt t="11500" x="3532188" y="4083050"/>
          <p14:tracePt t="11508" x="3532188" y="4035425"/>
          <p14:tracePt t="11517" x="3532188" y="4003675"/>
          <p14:tracePt t="11526" x="3532188" y="3890963"/>
          <p14:tracePt t="11534" x="3532188" y="3835400"/>
          <p14:tracePt t="11540" x="3532188" y="3708400"/>
          <p14:tracePt t="11548" x="3532188" y="3652838"/>
          <p14:tracePt t="11556" x="3524250" y="3587750"/>
          <p14:tracePt t="11564" x="3508375" y="3436938"/>
          <p14:tracePt t="11572" x="3492500" y="3381375"/>
          <p14:tracePt t="11580" x="3484563" y="3333750"/>
          <p14:tracePt t="11588" x="3468688" y="3228975"/>
          <p14:tracePt t="11596" x="3460750" y="3181350"/>
          <p14:tracePt t="11604" x="3444875" y="3094038"/>
          <p14:tracePt t="11612" x="3436938" y="3062288"/>
          <p14:tracePt t="11620" x="3429000" y="3038475"/>
          <p14:tracePt t="11629" x="3413125" y="2959100"/>
          <p14:tracePt t="11636" x="3405188" y="2935288"/>
          <p14:tracePt t="11657" x="3381375" y="2854325"/>
          <p14:tracePt t="11671" x="3365500" y="2798763"/>
          <p14:tracePt t="11676" x="3365500" y="2782888"/>
          <p14:tracePt t="11684" x="3357563" y="2759075"/>
          <p14:tracePt t="11692" x="3349625" y="2735263"/>
          <p14:tracePt t="11700" x="3349625" y="2719388"/>
          <p14:tracePt t="11708" x="3349625" y="2695575"/>
          <p14:tracePt t="11716" x="3349625" y="2687638"/>
          <p14:tracePt t="11748" x="3349625" y="2679700"/>
          <p14:tracePt t="11764" x="3349625" y="2671763"/>
          <p14:tracePt t="15998" x="3349625" y="2663825"/>
          <p14:tracePt t="16005" x="3397250" y="2647950"/>
          <p14:tracePt t="16012" x="3436938" y="2640013"/>
          <p14:tracePt t="16020" x="3484563" y="2640013"/>
          <p14:tracePt t="16028" x="3603625" y="2616200"/>
          <p14:tracePt t="16036" x="3660775" y="2600325"/>
          <p14:tracePt t="16044" x="3827463" y="2559050"/>
          <p14:tracePt t="16052" x="3898900" y="2543175"/>
          <p14:tracePt t="16060" x="3962400" y="2527300"/>
          <p14:tracePt t="16068" x="4146550" y="2495550"/>
          <p14:tracePt t="16076" x="4217988" y="2487613"/>
          <p14:tracePt t="16085" x="4352925" y="2463800"/>
          <p14:tracePt t="16092" x="4410075" y="2455863"/>
          <p14:tracePt t="16111" x="4584700" y="2447925"/>
          <p14:tracePt t="16117" x="4664075" y="2447925"/>
          <p14:tracePt t="16125" x="4737100" y="2447925"/>
          <p14:tracePt t="16144" x="5022850" y="2432050"/>
          <p14:tracePt t="16151" x="5199063" y="2416175"/>
          <p14:tracePt t="16156" x="5278438" y="2400300"/>
          <p14:tracePt t="16176" x="5470525" y="2360613"/>
          <p14:tracePt t="16180" x="5526088" y="2344738"/>
          <p14:tracePt t="16188" x="5557838" y="2344738"/>
          <p14:tracePt t="16196" x="5661025" y="2312988"/>
          <p14:tracePt t="16204" x="5684838" y="2305050"/>
          <p14:tracePt t="16212" x="5749925" y="2281238"/>
          <p14:tracePt t="16220" x="5765800" y="2281238"/>
          <p14:tracePt t="16228" x="5781675" y="2265363"/>
          <p14:tracePt t="16236" x="5821363" y="2249488"/>
          <p14:tracePt t="16244" x="5837238" y="2241550"/>
          <p14:tracePt t="16252" x="5868988" y="2216150"/>
          <p14:tracePt t="16260" x="5892800" y="2208213"/>
          <p14:tracePt t="16268" x="5908675" y="2192338"/>
          <p14:tracePt t="16276" x="5940425" y="2176463"/>
          <p14:tracePt t="16289" x="5948363" y="2168525"/>
          <p14:tracePt t="16292" x="5972175" y="2160588"/>
          <p14:tracePt t="16300" x="6011863" y="2136775"/>
          <p14:tracePt t="16308" x="6051550" y="2120900"/>
          <p14:tracePt t="16317" x="6124575" y="2097088"/>
          <p14:tracePt t="16324" x="6172200" y="2089150"/>
          <p14:tracePt t="16334" x="6203950" y="2081213"/>
          <p14:tracePt t="16340" x="6299200" y="2065338"/>
          <p14:tracePt t="16351" x="6346825" y="2049463"/>
          <p14:tracePt t="16356" x="6426200" y="2025650"/>
          <p14:tracePt t="16366" x="6442075" y="2017713"/>
          <p14:tracePt t="16381" x="6483350" y="1985963"/>
          <p14:tracePt t="16388" x="6491288" y="1978025"/>
          <p14:tracePt t="16396" x="6499225" y="1970088"/>
          <p14:tracePt t="16412" x="6507163" y="1954213"/>
          <p14:tracePt t="16420" x="6515100" y="1946275"/>
          <p14:tracePt t="16428" x="6515100" y="1938338"/>
          <p14:tracePt t="16436" x="6523038" y="1938338"/>
          <p14:tracePt t="16444" x="6538913" y="1922463"/>
          <p14:tracePt t="16452" x="6538913" y="1906588"/>
          <p14:tracePt t="16460" x="6562725" y="1890713"/>
          <p14:tracePt t="16468" x="6610350" y="1857375"/>
          <p14:tracePt t="16476" x="6626225" y="1841500"/>
          <p14:tracePt t="16484" x="6665913" y="1809750"/>
          <p14:tracePt t="16492" x="6673850" y="1793875"/>
          <p14:tracePt t="16501" x="6689725" y="1778000"/>
          <p14:tracePt t="16508" x="6705600" y="1754188"/>
          <p14:tracePt t="16517" x="6713538" y="1746250"/>
          <p14:tracePt t="16525" x="6729413" y="1706563"/>
          <p14:tracePt t="16545" x="6729413" y="1690688"/>
          <p14:tracePt t="16548" x="6737350" y="1666875"/>
          <p14:tracePt t="16556" x="6737350" y="1651000"/>
          <p14:tracePt t="16565" x="6737350" y="1643063"/>
          <p14:tracePt t="16572" x="6737350" y="1627188"/>
          <p14:tracePt t="16580" x="6737350" y="1619250"/>
          <p14:tracePt t="16589" x="6737350" y="1611313"/>
          <p14:tracePt t="16598" x="6737350" y="1603375"/>
          <p14:tracePt t="16605" x="6737350" y="1595438"/>
          <p14:tracePt t="16612" x="6737350" y="1579563"/>
          <p14:tracePt t="16628" x="6737350" y="1555750"/>
          <p14:tracePt t="16644" x="6737350" y="1538288"/>
          <p14:tracePt t="16652" x="6737350" y="1522413"/>
          <p14:tracePt t="16660" x="6737350" y="1514475"/>
          <p14:tracePt t="16669" x="6737350" y="1490663"/>
          <p14:tracePt t="16676" x="6737350" y="1482725"/>
          <p14:tracePt t="16684" x="6729413" y="1466850"/>
          <p14:tracePt t="16693" x="6721475" y="1443038"/>
          <p14:tracePt t="16712" x="6713538" y="1427163"/>
          <p14:tracePt t="16719" x="6713538" y="1395413"/>
          <p14:tracePt t="16724" x="6705600" y="1379538"/>
          <p14:tracePt t="16735" x="6697663" y="1371600"/>
          <p14:tracePt t="16740" x="6689725" y="1339850"/>
          <p14:tracePt t="16748" x="6689725" y="1323975"/>
          <p14:tracePt t="16756" x="6673850" y="1284288"/>
          <p14:tracePt t="16764" x="6665913" y="1276350"/>
          <p14:tracePt t="16772" x="6665913" y="1268413"/>
          <p14:tracePt t="16780" x="6657975" y="1244600"/>
          <p14:tracePt t="16788" x="6657975" y="1236663"/>
          <p14:tracePt t="16797" x="6650038" y="1228725"/>
          <p14:tracePt t="16806" x="6650038" y="1220788"/>
          <p14:tracePt t="16820" x="6650038" y="1204913"/>
          <p14:tracePt t="16836" x="6642100" y="1204913"/>
          <p14:tracePt t="16844" x="6642100" y="1195388"/>
          <p14:tracePt t="16852" x="6634163" y="1195388"/>
          <p14:tracePt t="16860" x="6634163" y="1179513"/>
          <p14:tracePt t="16876" x="6626225" y="1171575"/>
          <p14:tracePt t="16885" x="6626225" y="1163638"/>
          <p14:tracePt t="16901" x="6618288" y="1155700"/>
          <p14:tracePt t="16909" x="6618288" y="1147763"/>
          <p14:tracePt t="16932" x="6610350" y="1139825"/>
          <p14:tracePt t="16940" x="6602413" y="1131888"/>
          <p14:tracePt t="16948" x="6602413" y="1123950"/>
          <p14:tracePt t="16956" x="6594475" y="1116013"/>
          <p14:tracePt t="16964" x="6586538" y="1108075"/>
          <p14:tracePt t="16972" x="6586538" y="1100138"/>
          <p14:tracePt t="16980" x="6578600" y="1100138"/>
          <p14:tracePt t="16988" x="6570663" y="1084263"/>
          <p14:tracePt t="17002" x="6562725" y="1084263"/>
          <p14:tracePt t="17004" x="6546850" y="1068388"/>
          <p14:tracePt t="17012" x="6538913" y="1060450"/>
          <p14:tracePt t="17020" x="6530975" y="1052513"/>
          <p14:tracePt t="17030" x="6507163" y="1028700"/>
          <p14:tracePt t="17046" x="6483350" y="1012825"/>
          <p14:tracePt t="17055" x="6442075" y="989013"/>
          <p14:tracePt t="17060" x="6426200" y="973138"/>
          <p14:tracePt t="17069" x="6370638" y="941388"/>
          <p14:tracePt t="17076" x="6346825" y="925513"/>
          <p14:tracePt t="17089" x="6330950" y="909638"/>
          <p14:tracePt t="17092" x="6267450" y="893763"/>
          <p14:tracePt t="17101" x="6243638" y="877888"/>
          <p14:tracePt t="17108" x="6227763" y="862013"/>
          <p14:tracePt t="17118" x="6188075" y="852488"/>
          <p14:tracePt t="17126" x="6164263" y="844550"/>
          <p14:tracePt t="17146" x="6124575" y="820738"/>
          <p14:tracePt t="17152" x="6108700" y="820738"/>
          <p14:tracePt t="17157" x="6075363" y="804863"/>
          <p14:tracePt t="17174" x="6043613" y="796925"/>
          <p14:tracePt t="17180" x="6035675" y="796925"/>
          <p14:tracePt t="17189" x="6011863" y="788988"/>
          <p14:tracePt t="17196" x="5972175" y="781050"/>
          <p14:tracePt t="17204" x="5956300" y="781050"/>
          <p14:tracePt t="17212" x="5932488" y="781050"/>
          <p14:tracePt t="17220" x="5876925" y="781050"/>
          <p14:tracePt t="17228" x="5853113" y="781050"/>
          <p14:tracePt t="17236" x="5789613" y="781050"/>
          <p14:tracePt t="17244" x="5765800" y="781050"/>
          <p14:tracePt t="17252" x="5732463" y="781050"/>
          <p14:tracePt t="17260" x="5653088" y="781050"/>
          <p14:tracePt t="17268" x="5629275" y="781050"/>
          <p14:tracePt t="17276" x="5565775" y="781050"/>
          <p14:tracePt t="17285" x="5534025" y="781050"/>
          <p14:tracePt t="17292" x="5510213" y="781050"/>
          <p14:tracePt t="17306" x="5446713" y="781050"/>
          <p14:tracePt t="17308" x="5422900" y="781050"/>
          <p14:tracePt t="17318" x="5397500" y="781050"/>
          <p14:tracePt t="17326" x="5326063" y="781050"/>
          <p14:tracePt t="17334" x="5302250" y="781050"/>
          <p14:tracePt t="17345" x="5230813" y="796925"/>
          <p14:tracePt t="17348" x="5207000" y="796925"/>
          <p14:tracePt t="17356" x="5175250" y="804863"/>
          <p14:tracePt t="17366" x="5080000" y="820738"/>
          <p14:tracePt t="17373" x="5038725" y="836613"/>
          <p14:tracePt t="17380" x="5006975" y="836613"/>
          <p14:tracePt t="17388" x="4919663" y="869950"/>
          <p14:tracePt t="17396" x="4879975" y="877888"/>
          <p14:tracePt t="17404" x="4784725" y="909638"/>
          <p14:tracePt t="17412" x="4752975" y="925513"/>
          <p14:tracePt t="17420" x="4713288" y="941388"/>
          <p14:tracePt t="17428" x="4632325" y="973138"/>
          <p14:tracePt t="17436" x="4600575" y="989013"/>
          <p14:tracePt t="17446" x="4529138" y="1028700"/>
          <p14:tracePt t="17463" x="4489450" y="1052513"/>
          <p14:tracePt t="17479" x="4418013" y="1108075"/>
          <p14:tracePt t="17488" x="4402138" y="1123950"/>
          <p14:tracePt t="17492" x="4362450" y="1155700"/>
          <p14:tracePt t="17501" x="4344988" y="1179513"/>
          <p14:tracePt t="17508" x="4313238" y="1212850"/>
          <p14:tracePt t="17519" x="4297363" y="1236663"/>
          <p14:tracePt t="17524" x="4281488" y="1260475"/>
          <p14:tracePt t="17532" x="4249738" y="1316038"/>
          <p14:tracePt t="17540" x="4233863" y="1347788"/>
          <p14:tracePt t="17548" x="4225925" y="1371600"/>
          <p14:tracePt t="17556" x="4202113" y="1443038"/>
          <p14:tracePt t="17564" x="4202113" y="1482725"/>
          <p14:tracePt t="17574" x="4178300" y="1579563"/>
          <p14:tracePt t="17582" x="4178300" y="1611313"/>
          <p14:tracePt t="17596" x="4178300" y="1643063"/>
          <p14:tracePt t="17600" x="4178300" y="1754188"/>
          <p14:tracePt t="17604" x="4178300" y="1785938"/>
          <p14:tracePt t="17612" x="4178300" y="1890713"/>
          <p14:tracePt t="17620" x="4178300" y="1938338"/>
          <p14:tracePt t="17628" x="4178300" y="1970088"/>
          <p14:tracePt t="17636" x="4210050" y="2073275"/>
          <p14:tracePt t="17645" x="4217988" y="2120900"/>
          <p14:tracePt t="17663" x="4273550" y="2257425"/>
          <p14:tracePt t="17672" x="4289425" y="2305050"/>
          <p14:tracePt t="17676" x="4344988" y="2392363"/>
          <p14:tracePt t="17685" x="4378325" y="2432050"/>
          <p14:tracePt t="17694" x="4402138" y="2471738"/>
          <p14:tracePt t="17712" x="4505325" y="2624138"/>
          <p14:tracePt t="17719" x="4576763" y="2711450"/>
          <p14:tracePt t="17724" x="4616450" y="2743200"/>
          <p14:tracePt t="17732" x="4648200" y="2774950"/>
          <p14:tracePt t="17740" x="4729163" y="2846388"/>
          <p14:tracePt t="17748" x="4776788" y="2870200"/>
          <p14:tracePt t="17756" x="4808538" y="2894013"/>
          <p14:tracePt t="17764" x="4911725" y="2951163"/>
          <p14:tracePt t="17772" x="4967288" y="2974975"/>
          <p14:tracePt t="17780" x="5095875" y="3030538"/>
          <p14:tracePt t="17788" x="5143500" y="3038475"/>
          <p14:tracePt t="17796" x="5199063" y="3054350"/>
          <p14:tracePt t="17804" x="5334000" y="3078163"/>
          <p14:tracePt t="17812" x="5389563" y="3086100"/>
          <p14:tracePt t="17820" x="5454650" y="3094038"/>
          <p14:tracePt t="17828" x="5589588" y="3101975"/>
          <p14:tracePt t="17836" x="5653088" y="3101975"/>
          <p14:tracePt t="17844" x="5797550" y="3101975"/>
          <p14:tracePt t="17852" x="5861050" y="3101975"/>
          <p14:tracePt t="17860" x="5900738" y="3101975"/>
          <p14:tracePt t="17869" x="5988050" y="3094038"/>
          <p14:tracePt t="17876" x="6027738" y="3086100"/>
          <p14:tracePt t="17885" x="6091238" y="3070225"/>
          <p14:tracePt t="17892" x="6108700" y="3062288"/>
          <p14:tracePt t="17902" x="6124575" y="3054350"/>
          <p14:tracePt t="17908" x="6156325" y="3030538"/>
          <p14:tracePt t="17917" x="6164263" y="3022600"/>
          <p14:tracePt t="17924" x="6172200" y="3006725"/>
          <p14:tracePt t="17932" x="6219825" y="2967038"/>
          <p14:tracePt t="17940" x="6235700" y="2951163"/>
          <p14:tracePt t="17948" x="6307138" y="2894013"/>
          <p14:tracePt t="17956" x="6330950" y="2870200"/>
          <p14:tracePt t="17964" x="6354763" y="2846388"/>
          <p14:tracePt t="17972" x="6418263" y="2782888"/>
          <p14:tracePt t="17980" x="6434138" y="2759075"/>
          <p14:tracePt t="17988" x="6467475" y="2727325"/>
          <p14:tracePt t="17996" x="6515100" y="2663825"/>
          <p14:tracePt t="18017" x="6578600" y="2551113"/>
          <p14:tracePt t="18020" x="6594475" y="2527300"/>
          <p14:tracePt t="18028" x="6610350" y="2495550"/>
          <p14:tracePt t="18036" x="6642100" y="2424113"/>
          <p14:tracePt t="18044" x="6650038" y="2392363"/>
          <p14:tracePt t="18052" x="6665913" y="2312988"/>
          <p14:tracePt t="18061" x="6673850" y="2281238"/>
          <p14:tracePt t="18069" x="6673850" y="2249488"/>
          <p14:tracePt t="18076" x="6673850" y="2152650"/>
          <p14:tracePt t="18086" x="6673850" y="2120900"/>
          <p14:tracePt t="18092" x="6673850" y="2089150"/>
          <p14:tracePt t="18103" x="6673850" y="2001838"/>
          <p14:tracePt t="18108" x="6665913" y="1978025"/>
          <p14:tracePt t="18116" x="6657975" y="1914525"/>
          <p14:tracePt t="18124" x="6642100" y="1881188"/>
          <p14:tracePt t="18132" x="6642100" y="1865313"/>
          <p14:tracePt t="18141" x="6618288" y="1809750"/>
          <p14:tracePt t="18149" x="6610350" y="1778000"/>
          <p14:tracePt t="18160" x="6570663" y="1714500"/>
          <p14:tracePt t="18164" x="6554788" y="1674813"/>
          <p14:tracePt t="18172" x="6530975" y="1627188"/>
          <p14:tracePt t="18181" x="6475413" y="1530350"/>
          <p14:tracePt t="18194" x="6451600" y="1490663"/>
          <p14:tracePt t="18197" x="6434138" y="1466850"/>
          <p14:tracePt t="18204" x="6394450" y="1419225"/>
          <p14:tracePt t="18212" x="6378575" y="1395413"/>
          <p14:tracePt t="18220" x="6362700" y="1371600"/>
          <p14:tracePt t="18228" x="6346825" y="1363663"/>
          <p14:tracePt t="18236" x="6338888" y="1347788"/>
          <p14:tracePt t="18244" x="6330950" y="1331913"/>
          <p14:tracePt t="18252" x="6323013" y="1323975"/>
          <p14:tracePt t="18260" x="6315075" y="1323975"/>
          <p14:tracePt t="18269" x="6307138" y="1308100"/>
          <p14:tracePt t="18286" x="6299200" y="1308100"/>
          <p14:tracePt t="18292" x="6299200" y="1300163"/>
          <p14:tracePt t="18677" x="6307138" y="1300163"/>
          <p14:tracePt t="18684" x="6354763" y="1300163"/>
          <p14:tracePt t="18694" x="6475413" y="1308100"/>
          <p14:tracePt t="18705" x="6530975" y="1308100"/>
          <p14:tracePt t="18708" x="6602413" y="1308100"/>
          <p14:tracePt t="18716" x="6784975" y="1323975"/>
          <p14:tracePt t="18724" x="6834188" y="1323975"/>
          <p14:tracePt t="18732" x="6969125" y="1339850"/>
          <p14:tracePt t="18740" x="6992938" y="1339850"/>
          <p14:tracePt t="18748" x="7032625" y="1355725"/>
          <p14:tracePt t="18756" x="7048500" y="1355725"/>
          <p14:tracePt t="18764" x="7056438" y="1371600"/>
          <p14:tracePt t="18788" x="7040563" y="1371600"/>
          <p14:tracePt t="18796" x="6969125" y="1371600"/>
          <p14:tracePt t="18814" x="6921500" y="1371600"/>
          <p14:tracePt t="18989" x="6913563" y="1371600"/>
          <p14:tracePt t="19038" x="6929438" y="1371600"/>
          <p14:tracePt t="19055" x="6969125" y="1395413"/>
          <p14:tracePt t="19060" x="7008813" y="1435100"/>
          <p14:tracePt t="19070" x="7040563" y="1443038"/>
          <p14:tracePt t="19076" x="7112000" y="1482725"/>
          <p14:tracePt t="19093" x="7185025" y="1498600"/>
          <p14:tracePt t="19100" x="7288213" y="1538288"/>
          <p14:tracePt t="19108" x="7335838" y="1547813"/>
          <p14:tracePt t="19116" x="7391400" y="1547813"/>
          <p14:tracePt t="19124" x="7512050" y="1555750"/>
          <p14:tracePt t="19132" x="7567613" y="1555750"/>
          <p14:tracePt t="19140" x="7678738" y="1563688"/>
          <p14:tracePt t="19148" x="7726363" y="1563688"/>
          <p14:tracePt t="19156" x="7766050" y="1571625"/>
          <p14:tracePt t="19165" x="7862888" y="1579563"/>
          <p14:tracePt t="19182" x="7942263" y="1587500"/>
          <p14:tracePt t="19197" x="8069263" y="1603375"/>
          <p14:tracePt t="19205" x="8156575" y="1611313"/>
          <p14:tracePt t="19212" x="8205788" y="1619250"/>
          <p14:tracePt t="19220" x="8245475" y="1619250"/>
          <p14:tracePt t="19228" x="8380413" y="1627188"/>
          <p14:tracePt t="19237" x="8443913" y="1627188"/>
          <p14:tracePt t="19244" x="8604250" y="1627188"/>
          <p14:tracePt t="19253" x="8667750" y="1627188"/>
          <p14:tracePt t="19260" x="8739188" y="1627188"/>
          <p14:tracePt t="19271" x="8915400" y="1627188"/>
          <p14:tracePt t="19276" x="8978900" y="1627188"/>
          <p14:tracePt t="19297" x="9161463" y="1611313"/>
          <p14:tracePt t="19300" x="9209088" y="1603375"/>
          <p14:tracePt t="19308" x="9297988" y="1587500"/>
          <p14:tracePt t="19316" x="9321800" y="1587500"/>
          <p14:tracePt t="19324" x="9337675" y="1579563"/>
          <p14:tracePt t="19332" x="9377363" y="1571625"/>
          <p14:tracePt t="19340" x="9385300" y="1571625"/>
          <p14:tracePt t="19348" x="9417050" y="1555750"/>
          <p14:tracePt t="19356" x="9432925" y="1538288"/>
          <p14:tracePt t="19364" x="9464675" y="1506538"/>
          <p14:tracePt t="19372" x="9488488" y="1490663"/>
          <p14:tracePt t="19380" x="9504363" y="1466850"/>
          <p14:tracePt t="19388" x="9575800" y="1419225"/>
          <p14:tracePt t="19396" x="9593263" y="1395413"/>
          <p14:tracePt t="19405" x="9609138" y="1379538"/>
          <p14:tracePt t="19412" x="9656763" y="1331913"/>
          <p14:tracePt t="19420" x="9680575" y="1316038"/>
          <p14:tracePt t="19428" x="9720263" y="1284288"/>
          <p14:tracePt t="19438" x="9736138" y="1268413"/>
          <p14:tracePt t="19444" x="9759950" y="1260475"/>
          <p14:tracePt t="19455" x="9799638" y="1220788"/>
          <p14:tracePt t="19460" x="9815513" y="1212850"/>
          <p14:tracePt t="19471" x="9831388" y="1187450"/>
          <p14:tracePt t="19476" x="9839325" y="1171575"/>
          <p14:tracePt t="19485" x="9839325" y="1155700"/>
          <p14:tracePt t="19492" x="9839325" y="1131888"/>
          <p14:tracePt t="19500" x="9839325" y="1123950"/>
          <p14:tracePt t="19508" x="9839325" y="1108075"/>
          <p14:tracePt t="19517" x="9839325" y="1076325"/>
          <p14:tracePt t="19524" x="9839325" y="1060450"/>
          <p14:tracePt t="19532" x="9839325" y="1028700"/>
          <p14:tracePt t="19540" x="9831388" y="1012825"/>
          <p14:tracePt t="19548" x="9823450" y="996950"/>
          <p14:tracePt t="19556" x="9799638" y="965200"/>
          <p14:tracePt t="19564" x="9799638" y="957263"/>
          <p14:tracePt t="19572" x="9783763" y="941388"/>
          <p14:tracePt t="19580" x="9775825" y="925513"/>
          <p14:tracePt t="19588" x="9759950" y="917575"/>
          <p14:tracePt t="19596" x="9736138" y="893763"/>
          <p14:tracePt t="19606" x="9728200" y="885825"/>
          <p14:tracePt t="19618" x="9712325" y="877888"/>
          <p14:tracePt t="19620" x="9672638" y="852488"/>
          <p14:tracePt t="19628" x="9648825" y="844550"/>
          <p14:tracePt t="19637" x="9609138" y="820738"/>
          <p14:tracePt t="19644" x="9593263" y="812800"/>
          <p14:tracePt t="19654" x="9575800" y="804863"/>
          <p14:tracePt t="19660" x="9512300" y="781050"/>
          <p14:tracePt t="19671" x="9488488" y="773113"/>
          <p14:tracePt t="19676" x="9456738" y="765175"/>
          <p14:tracePt t="19684" x="9377363" y="749300"/>
          <p14:tracePt t="19692" x="9353550" y="749300"/>
          <p14:tracePt t="19701" x="9274175" y="741363"/>
          <p14:tracePt t="19710" x="9224963" y="741363"/>
          <p14:tracePt t="19719" x="9193213" y="741363"/>
          <p14:tracePt t="19735" x="9050338" y="741363"/>
          <p14:tracePt t="19740" x="8931275" y="733425"/>
          <p14:tracePt t="19748" x="8891588" y="733425"/>
          <p14:tracePt t="19756" x="8850313" y="733425"/>
          <p14:tracePt t="19765" x="8747125" y="733425"/>
          <p14:tracePt t="19772" x="8715375" y="733425"/>
          <p14:tracePt t="19780" x="8683625" y="733425"/>
          <p14:tracePt t="19788" x="8588375" y="749300"/>
          <p14:tracePt t="19796" x="8540750" y="749300"/>
          <p14:tracePt t="19804" x="8420100" y="773113"/>
          <p14:tracePt t="19812" x="8380413" y="781050"/>
          <p14:tracePt t="19821" x="8324850" y="796925"/>
          <p14:tracePt t="19828" x="8189913" y="812800"/>
          <p14:tracePt t="19842" x="8132763" y="828675"/>
          <p14:tracePt t="19844" x="8077200" y="844550"/>
          <p14:tracePt t="19854" x="7966075" y="885825"/>
          <p14:tracePt t="19860" x="7926388" y="893763"/>
          <p14:tracePt t="19868" x="7854950" y="925513"/>
          <p14:tracePt t="19876" x="7821613" y="933450"/>
          <p14:tracePt t="19884" x="7797800" y="949325"/>
          <p14:tracePt t="19892" x="7750175" y="981075"/>
          <p14:tracePt t="19900" x="7734300" y="989013"/>
          <p14:tracePt t="19908" x="7686675" y="1020763"/>
          <p14:tracePt t="19916" x="7670800" y="1036638"/>
          <p14:tracePt t="19924" x="7654925" y="1060450"/>
          <p14:tracePt t="19932" x="7599363" y="1116013"/>
          <p14:tracePt t="19940" x="7583488" y="1131888"/>
          <p14:tracePt t="19948" x="7567613" y="1163638"/>
          <p14:tracePt t="19956" x="7543800" y="1228725"/>
          <p14:tracePt t="19964" x="7535863" y="1252538"/>
          <p14:tracePt t="19972" x="7535863" y="1276350"/>
          <p14:tracePt t="19980" x="7512050" y="1355725"/>
          <p14:tracePt t="19989" x="7512050" y="1387475"/>
          <p14:tracePt t="19996" x="7504113" y="1474788"/>
          <p14:tracePt t="20005" x="7496175" y="1514475"/>
          <p14:tracePt t="20014" x="7496175" y="1563688"/>
          <p14:tracePt t="20021" x="7496175" y="1658938"/>
          <p14:tracePt t="20028" x="7496175" y="1706563"/>
          <p14:tracePt t="20037" x="7519988" y="1809750"/>
          <p14:tracePt t="20044" x="7535863" y="1865313"/>
          <p14:tracePt t="20055" x="7551738" y="1906588"/>
          <p14:tracePt t="20060" x="7623175" y="2041525"/>
          <p14:tracePt t="20068" x="7646988" y="2089150"/>
          <p14:tracePt t="20076" x="7710488" y="2192338"/>
          <p14:tracePt t="20086" x="7742238" y="2233613"/>
          <p14:tracePt t="20096" x="7773988" y="2281238"/>
          <p14:tracePt t="20100" x="7854950" y="2360613"/>
          <p14:tracePt t="20108" x="7878763" y="2392363"/>
          <p14:tracePt t="20116" x="7902575" y="2416175"/>
          <p14:tracePt t="20124" x="7974013" y="2479675"/>
          <p14:tracePt t="20132" x="7997825" y="2503488"/>
          <p14:tracePt t="20140" x="8077200" y="2576513"/>
          <p14:tracePt t="20148" x="8116888" y="2600325"/>
          <p14:tracePt t="20156" x="8156575" y="2632075"/>
          <p14:tracePt t="20164" x="8293100" y="2703513"/>
          <p14:tracePt t="20172" x="8340725" y="2735263"/>
          <p14:tracePt t="20180" x="8396288" y="2759075"/>
          <p14:tracePt t="20188" x="8556625" y="2822575"/>
          <p14:tracePt t="20196" x="8612188" y="2838450"/>
          <p14:tracePt t="20204" x="8770938" y="2894013"/>
          <p14:tracePt t="20212" x="8826500" y="2909888"/>
          <p14:tracePt t="20221" x="8883650" y="2919413"/>
          <p14:tracePt t="20228" x="9018588" y="2943225"/>
          <p14:tracePt t="20239" x="9074150" y="2951163"/>
          <p14:tracePt t="20244" x="9217025" y="2967038"/>
          <p14:tracePt t="20257" x="9282113" y="2967038"/>
          <p14:tracePt t="20260" x="9345613" y="2967038"/>
          <p14:tracePt t="20268" x="9512300" y="2951163"/>
          <p14:tracePt t="20276" x="9575800" y="2943225"/>
          <p14:tracePt t="20284" x="9648825" y="2927350"/>
          <p14:tracePt t="20292" x="9815513" y="2870200"/>
          <p14:tracePt t="20301" x="9894888" y="2846388"/>
          <p14:tracePt t="20315" x="10094913" y="2751138"/>
          <p14:tracePt t="20318" x="10158413" y="2711450"/>
          <p14:tracePt t="20324" x="10237788" y="2663825"/>
          <p14:tracePt t="20332" x="10374313" y="2576513"/>
          <p14:tracePt t="20340" x="10421938" y="2527300"/>
          <p14:tracePt t="20348" x="10541000" y="2392363"/>
          <p14:tracePt t="20356" x="10580688" y="2328863"/>
          <p14:tracePt t="20365" x="10637838" y="2273300"/>
          <p14:tracePt t="20376" x="10709275" y="2112963"/>
          <p14:tracePt t="20380" x="10733088" y="2057400"/>
          <p14:tracePt t="20389" x="10748963" y="1985963"/>
          <p14:tracePt t="20396" x="10780713" y="1865313"/>
          <p14:tracePt t="20405" x="10780713" y="1809750"/>
          <p14:tracePt t="20412" x="10788650" y="1690688"/>
          <p14:tracePt t="20421" x="10788650" y="1651000"/>
          <p14:tracePt t="20428" x="10780713" y="1603375"/>
          <p14:tracePt t="20438" x="10764838" y="1482725"/>
          <p14:tracePt t="20444" x="10748963" y="1443038"/>
          <p14:tracePt t="20455" x="10725150" y="1395413"/>
          <p14:tracePt t="20460" x="10693400" y="1308100"/>
          <p14:tracePt t="20468" x="10669588" y="1260475"/>
          <p14:tracePt t="20476" x="10629900" y="1187450"/>
          <p14:tracePt t="20484" x="10629900" y="1171575"/>
          <p14:tracePt t="20492" x="10620375" y="1155700"/>
          <p14:tracePt t="20500" x="10596563" y="1116013"/>
          <p14:tracePt t="20508" x="10596563" y="1100138"/>
          <p14:tracePt t="20516" x="10580688" y="1068388"/>
          <p14:tracePt t="20524" x="10572750" y="1060450"/>
          <p14:tracePt t="20532" x="10572750" y="1044575"/>
          <p14:tracePt t="20540" x="10556875" y="1028700"/>
          <p14:tracePt t="25573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8B5F24F-B65B-E07A-D4F9-8DF907C16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35CE-41B2-4878-8315-8846E5130EA9}" type="slidenum">
              <a:rPr lang="en-US" smtClean="0"/>
              <a:t>13</a:t>
            </a:fld>
            <a:endParaRPr lang="en-US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58EA517-A76E-8202-F9E1-5ACFBE2C81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863" y="2920205"/>
            <a:ext cx="3031323" cy="23707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Скругленный прямоугольник 105">
            <a:extLst>
              <a:ext uri="{FF2B5EF4-FFF2-40B4-BE49-F238E27FC236}">
                <a16:creationId xmlns:a16="http://schemas.microsoft.com/office/drawing/2014/main" id="{8B19D271-5432-59F0-DE6C-0F2597E3E9F9}"/>
              </a:ext>
            </a:extLst>
          </p:cNvPr>
          <p:cNvSpPr/>
          <p:nvPr/>
        </p:nvSpPr>
        <p:spPr>
          <a:xfrm>
            <a:off x="1" y="7240"/>
            <a:ext cx="12191999" cy="584775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 fontAlgn="t"/>
            <a:r>
              <a:rPr lang="en-US" sz="3200" b="1" dirty="0">
                <a:solidFill>
                  <a:schemeClr val="bg1"/>
                </a:solidFill>
              </a:rPr>
              <a:t>SOCHI BEAM DESIGN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C23FA49-83A4-7745-F39B-47B6324E853D}"/>
              </a:ext>
            </a:extLst>
          </p:cNvPr>
          <p:cNvSpPr txBox="1"/>
          <p:nvPr/>
        </p:nvSpPr>
        <p:spPr>
          <a:xfrm>
            <a:off x="120440" y="1911659"/>
            <a:ext cx="290110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high beam current </a:t>
            </a:r>
            <a:r>
              <a:rPr lang="en-US" sz="18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of few mA coming from the HILAC-Booster channel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94F08B4-BE62-4C31-2403-DA476A2792FC}"/>
              </a:ext>
            </a:extLst>
          </p:cNvPr>
          <p:cNvSpPr txBox="1"/>
          <p:nvPr/>
        </p:nvSpPr>
        <p:spPr>
          <a:xfrm>
            <a:off x="-42190" y="613809"/>
            <a:ext cx="4927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dirty="0">
                <a:highlight>
                  <a:srgbClr val="00FF00"/>
                </a:highlight>
                <a:cs typeface="Times" panose="02020603050405020304" pitchFamily="18" charset="0"/>
              </a:rPr>
              <a:t>HILAC  (</a:t>
            </a:r>
            <a:r>
              <a:rPr lang="ru-RU" dirty="0">
                <a:highlight>
                  <a:srgbClr val="00FF00"/>
                </a:highlight>
                <a:cs typeface="Times" panose="02020603050405020304" pitchFamily="18" charset="0"/>
              </a:rPr>
              <a:t>рус. ЛУТИ)</a:t>
            </a:r>
            <a:endParaRPr lang="en-US" b="1" dirty="0">
              <a:highlight>
                <a:srgbClr val="00FF00"/>
              </a:highlight>
              <a:cs typeface="Times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1800" baseline="30000" dirty="0"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12</a:t>
            </a:r>
            <a:r>
              <a:rPr lang="en-US" sz="1800" dirty="0"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1800" baseline="30000" dirty="0"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4+</a:t>
            </a:r>
            <a:r>
              <a:rPr lang="en-US" sz="1800" dirty="0"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to </a:t>
            </a:r>
            <a:r>
              <a:rPr lang="en-US" sz="1800" baseline="30000" dirty="0"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197</a:t>
            </a:r>
            <a:r>
              <a:rPr lang="en-US" sz="1800" dirty="0"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Au</a:t>
            </a:r>
            <a:r>
              <a:rPr lang="en-US" sz="1800" baseline="30000" dirty="0"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31+</a:t>
            </a:r>
            <a:r>
              <a:rPr lang="en-US" sz="1800" dirty="0"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(3.2 MeV/n)</a:t>
            </a:r>
            <a:endParaRPr lang="ru-RU" sz="1800" dirty="0">
              <a:effectLst/>
              <a:highlight>
                <a:srgbClr val="00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b="1" dirty="0">
                <a:highlight>
                  <a:srgbClr val="00FF00"/>
                </a:highlight>
                <a:cs typeface="Times" panose="02020603050405020304" pitchFamily="18" charset="0"/>
              </a:rPr>
              <a:t>decapsulated chip irradiation</a:t>
            </a:r>
            <a:endParaRPr lang="ru-RU" b="1" dirty="0">
              <a:highlight>
                <a:srgbClr val="00FF00"/>
              </a:highlight>
              <a:cs typeface="Times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b="1" dirty="0">
                <a:highlight>
                  <a:srgbClr val="00FF00"/>
                </a:highlight>
                <a:cs typeface="Times" panose="02020603050405020304" pitchFamily="18" charset="0"/>
              </a:rPr>
              <a:t>CAN BE USED</a:t>
            </a:r>
            <a:r>
              <a:rPr lang="ru-RU" b="1" dirty="0">
                <a:highlight>
                  <a:srgbClr val="00FF00"/>
                </a:highlight>
                <a:cs typeface="Times" panose="02020603050405020304" pitchFamily="18" charset="0"/>
              </a:rPr>
              <a:t> </a:t>
            </a:r>
            <a:endParaRPr lang="en-US" sz="1800" dirty="0">
              <a:effectLst/>
              <a:highlight>
                <a:srgbClr val="00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68BE2E9-3222-8F41-954A-7F6BF8C89C02}"/>
              </a:ext>
            </a:extLst>
          </p:cNvPr>
          <p:cNvSpPr txBox="1"/>
          <p:nvPr/>
        </p:nvSpPr>
        <p:spPr>
          <a:xfrm>
            <a:off x="1799758" y="5320006"/>
            <a:ext cx="24435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by means of collimator </a:t>
            </a:r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E368F65-EF18-948D-598D-059F2BBE15B1}"/>
              </a:ext>
            </a:extLst>
          </p:cNvPr>
          <p:cNvSpPr txBox="1"/>
          <p:nvPr/>
        </p:nvSpPr>
        <p:spPr>
          <a:xfrm>
            <a:off x="7707449" y="960438"/>
            <a:ext cx="34104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B050"/>
                </a:solidFill>
              </a:rPr>
              <a:t>20 mm × 20 mm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B050"/>
                </a:solidFill>
              </a:rPr>
              <a:t>homogeneity 10%</a:t>
            </a:r>
          </a:p>
          <a:p>
            <a:pPr marL="261938"/>
            <a:r>
              <a:rPr lang="en-US" dirty="0">
                <a:solidFill>
                  <a:srgbClr val="00B050"/>
                </a:solidFill>
              </a:rPr>
              <a:t>beam size is needed to be huge (more 70 mm In diam.)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9C6020E-E339-7C9B-271F-0EEBFC36EE32}"/>
              </a:ext>
            </a:extLst>
          </p:cNvPr>
          <p:cNvSpPr txBox="1"/>
          <p:nvPr/>
        </p:nvSpPr>
        <p:spPr>
          <a:xfrm>
            <a:off x="3160900" y="1053987"/>
            <a:ext cx="35297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7687" indent="-285750" algn="just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B050"/>
                </a:solidFill>
              </a:rPr>
              <a:t>beam currents of </a:t>
            </a:r>
            <a:r>
              <a:rPr lang="en-US" b="1" dirty="0" err="1">
                <a:solidFill>
                  <a:srgbClr val="00B050"/>
                </a:solidFill>
              </a:rPr>
              <a:t>nA</a:t>
            </a:r>
            <a:endParaRPr lang="en-US" b="1" dirty="0">
              <a:solidFill>
                <a:srgbClr val="00B050"/>
              </a:solidFill>
            </a:endParaRPr>
          </a:p>
          <a:p>
            <a:pPr marL="536575" algn="just"/>
            <a:r>
              <a:rPr lang="en-US" dirty="0">
                <a:solidFill>
                  <a:srgbClr val="00B050"/>
                </a:solidFill>
              </a:rPr>
              <a:t>the dose rate should not exceed 1 rad/µs to not distort test results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D5A016F-973D-8AC5-AB9A-294DBAD94FE4}"/>
              </a:ext>
            </a:extLst>
          </p:cNvPr>
          <p:cNvSpPr txBox="1"/>
          <p:nvPr/>
        </p:nvSpPr>
        <p:spPr>
          <a:xfrm>
            <a:off x="5765899" y="643761"/>
            <a:ext cx="17837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AT THE TARGET </a:t>
            </a:r>
          </a:p>
        </p:txBody>
      </p: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B55257A1-D779-5A13-0424-DFF07F278010}"/>
              </a:ext>
            </a:extLst>
          </p:cNvPr>
          <p:cNvCxnSpPr>
            <a:cxnSpLocks/>
          </p:cNvCxnSpPr>
          <p:nvPr/>
        </p:nvCxnSpPr>
        <p:spPr>
          <a:xfrm>
            <a:off x="6657760" y="1013093"/>
            <a:ext cx="0" cy="1241223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39FE4820-78FA-F419-16D0-A54AB730E3E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/>
          <a:srcRect l="25761" t="9389" r="24947" b="11645"/>
          <a:stretch/>
        </p:blipFill>
        <p:spPr>
          <a:xfrm>
            <a:off x="6533315" y="2295210"/>
            <a:ext cx="5046386" cy="4547384"/>
          </a:xfrm>
          <a:prstGeom prst="rect">
            <a:avLst/>
          </a:prstGeom>
        </p:spPr>
      </p:pic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ABF129F3-1091-81BF-E281-B96A7950558E}"/>
              </a:ext>
            </a:extLst>
          </p:cNvPr>
          <p:cNvCxnSpPr>
            <a:cxnSpLocks/>
          </p:cNvCxnSpPr>
          <p:nvPr/>
        </p:nvCxnSpPr>
        <p:spPr>
          <a:xfrm>
            <a:off x="3188730" y="613809"/>
            <a:ext cx="0" cy="222118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C29AD23E-01A9-B42A-52C2-E6CA66D5386B}"/>
              </a:ext>
            </a:extLst>
          </p:cNvPr>
          <p:cNvSpPr txBox="1"/>
          <p:nvPr/>
        </p:nvSpPr>
        <p:spPr>
          <a:xfrm>
            <a:off x="7079099" y="3263797"/>
            <a:ext cx="2093686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7030A0"/>
                </a:solidFill>
              </a:rPr>
              <a:t>Dispersion function to get  beam in diameter at the station &gt; 70 mm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15C0B5B-6C5D-C403-37CD-81E1F689D5ED}"/>
              </a:ext>
            </a:extLst>
          </p:cNvPr>
          <p:cNvSpPr txBox="1"/>
          <p:nvPr/>
        </p:nvSpPr>
        <p:spPr>
          <a:xfrm>
            <a:off x="4217790" y="2863143"/>
            <a:ext cx="23106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r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FF0000"/>
                </a:solidFill>
              </a:rPr>
              <a:t>Leads to small beam size (30 µm)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6A6AF8-6220-D984-A964-94F325ED3314}"/>
              </a:ext>
            </a:extLst>
          </p:cNvPr>
          <p:cNvSpPr txBox="1"/>
          <p:nvPr/>
        </p:nvSpPr>
        <p:spPr>
          <a:xfrm>
            <a:off x="264156" y="5541039"/>
            <a:ext cx="1793968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cs typeface="Times New Roman" panose="02020603050405020304" pitchFamily="18" charset="0"/>
              </a:rPr>
              <a:t>       foil target: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>
                <a:cs typeface="Times New Roman" panose="02020603050405020304" pitchFamily="18" charset="0"/>
              </a:rPr>
              <a:t>20 holes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cs typeface="Times New Roman" panose="02020603050405020304" pitchFamily="18" charset="0"/>
              </a:rPr>
              <a:t>⌀ 30 </a:t>
            </a:r>
            <a:r>
              <a:rPr lang="en-US" dirty="0" err="1">
                <a:cs typeface="Times New Roman" panose="02020603050405020304" pitchFamily="18" charset="0"/>
              </a:rPr>
              <a:t>μm</a:t>
            </a:r>
            <a:endParaRPr lang="en-US" dirty="0"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>
                <a:cs typeface="Times New Roman" panose="02020603050405020304" pitchFamily="18" charset="0"/>
              </a:rPr>
              <a:t>Step: 700 </a:t>
            </a:r>
            <a:r>
              <a:rPr lang="en-US" sz="1600" dirty="0" err="1">
                <a:cs typeface="Times New Roman" panose="02020603050405020304" pitchFamily="18" charset="0"/>
              </a:rPr>
              <a:t>μm</a:t>
            </a:r>
            <a:endParaRPr lang="en-US" sz="1600" dirty="0"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stainless</a:t>
            </a:r>
            <a:endParaRPr lang="en-US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BC4601-DCDF-0EF3-E5C3-3D22352A09E7}"/>
              </a:ext>
            </a:extLst>
          </p:cNvPr>
          <p:cNvSpPr txBox="1"/>
          <p:nvPr/>
        </p:nvSpPr>
        <p:spPr>
          <a:xfrm>
            <a:off x="2010736" y="5567245"/>
            <a:ext cx="47488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cs typeface="Times New Roman" panose="02020603050405020304" pitchFamily="18" charset="0"/>
              </a:rPr>
              <a:t>collimator</a:t>
            </a:r>
            <a:endParaRPr lang="en-US" sz="1600" dirty="0"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>
                <a:cs typeface="Times New Roman" panose="02020603050405020304" pitchFamily="18" charset="0"/>
              </a:rPr>
              <a:t>movement system </a:t>
            </a:r>
            <a:r>
              <a:rPr lang="en-US" sz="1600" dirty="0" err="1">
                <a:cs typeface="Times New Roman" panose="02020603050405020304" pitchFamily="18" charset="0"/>
              </a:rPr>
              <a:t>VAb</a:t>
            </a:r>
            <a:r>
              <a:rPr lang="en-US" sz="1600" dirty="0">
                <a:cs typeface="Times New Roman" panose="02020603050405020304" pitchFamily="18" charset="0"/>
              </a:rPr>
              <a:t> Vacuum-</a:t>
            </a:r>
            <a:r>
              <a:rPr lang="en-US" sz="1600" dirty="0" err="1">
                <a:cs typeface="Times New Roman" panose="02020603050405020304" pitchFamily="18" charset="0"/>
              </a:rPr>
              <a:t>Anlagenbau</a:t>
            </a:r>
            <a:r>
              <a:rPr lang="en-US" sz="1600" dirty="0">
                <a:cs typeface="Times New Roman" panose="02020603050405020304" pitchFamily="18" charset="0"/>
              </a:rPr>
              <a:t> GmbH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positioning accuracy is ±100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μm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controlled by a linear potentiometer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way of movement is 100 mm</a:t>
            </a:r>
            <a:endParaRPr lang="en-US" sz="1600" dirty="0">
              <a:cs typeface="Times New Roman" panose="02020603050405020304" pitchFamily="18" charset="0"/>
            </a:endParaRPr>
          </a:p>
        </p:txBody>
      </p:sp>
      <p:sp>
        <p:nvSpPr>
          <p:cNvPr id="2" name="Номер слайда 3">
            <a:extLst>
              <a:ext uri="{FF2B5EF4-FFF2-40B4-BE49-F238E27FC236}">
                <a16:creationId xmlns:a16="http://schemas.microsoft.com/office/drawing/2014/main" id="{1BDDA2D5-6624-5492-DF11-49EA99071A5E}"/>
              </a:ext>
            </a:extLst>
          </p:cNvPr>
          <p:cNvSpPr txBox="1">
            <a:spLocks/>
          </p:cNvSpPr>
          <p:nvPr/>
        </p:nvSpPr>
        <p:spPr>
          <a:xfrm>
            <a:off x="9448800" y="645066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99A35CE-41B2-4878-8315-8846E5130EA9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77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E6787D8-B8AA-D95A-4A80-0B65F0A2F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35CE-41B2-4878-8315-8846E5130EA9}" type="slidenum">
              <a:rPr lang="en-US" smtClean="0"/>
              <a:t>14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8E4D87-4844-B27A-DCFE-FC0D982E2314}"/>
              </a:ext>
            </a:extLst>
          </p:cNvPr>
          <p:cNvSpPr txBox="1"/>
          <p:nvPr/>
        </p:nvSpPr>
        <p:spPr>
          <a:xfrm>
            <a:off x="6010533" y="647623"/>
            <a:ext cx="618146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cs typeface="Times New Roman" panose="02020603050405020304" pitchFamily="18" charset="0"/>
              </a:rPr>
              <a:t>dipole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cs typeface="Times New Roman" panose="02020603050405020304" pitchFamily="18" charset="0"/>
              </a:rPr>
              <a:t>5 quadrupole magnets (3 HILAC-Booster  +2 SOCHI 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 air-cooling of the magnet coils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 magnets operated in the pulsed mode (except steerer)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cs typeface="Times New Roman" panose="02020603050405020304" pitchFamily="18" charset="0"/>
              </a:rPr>
              <a:t>pair of two-coordinate steerers </a:t>
            </a:r>
          </a:p>
          <a:p>
            <a:pPr indent="261938"/>
            <a:r>
              <a:rPr lang="en-US" dirty="0">
                <a:cs typeface="Times New Roman" panose="02020603050405020304" pitchFamily="18" charset="0"/>
              </a:rPr>
              <a:t>(DS, 1 HILAC-Booster  + 1  SOCHI 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>
                <a:cs typeface="Times New Roman" panose="02020603050405020304" pitchFamily="18" charset="0"/>
              </a:rPr>
              <a:t>magnet similar to those in the HILAC-Booster transfer line </a:t>
            </a: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187E8F0B-A5C6-12C2-8669-B4B646E4A7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0291476"/>
              </p:ext>
            </p:extLst>
          </p:nvPr>
        </p:nvGraphicFramePr>
        <p:xfrm>
          <a:off x="254681" y="882606"/>
          <a:ext cx="2969677" cy="16717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136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2114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kern="0" baseline="0" dirty="0">
                          <a:solidFill>
                            <a:srgbClr val="7030A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Dipole magnet</a:t>
                      </a:r>
                      <a:endParaRPr lang="ru-RU" sz="1800" b="1" kern="0" baseline="0" dirty="0">
                        <a:solidFill>
                          <a:srgbClr val="7030A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0708" marR="90708" marT="45354" marB="4535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32399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495">
                <a:tc>
                  <a:txBody>
                    <a:bodyPr/>
                    <a:lstStyle/>
                    <a:p>
                      <a:r>
                        <a:rPr lang="en-US" sz="1800" kern="0" baseline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Type of power source</a:t>
                      </a:r>
                      <a:endParaRPr lang="ru-RU" sz="1800" kern="0" baseline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2370" marR="52370" marT="26185" marB="261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2399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+mn-lt"/>
                          <a:cs typeface="Times New Roman" panose="02020603050405020304" pitchFamily="18" charset="0"/>
                        </a:rPr>
                        <a:t>Pulse</a:t>
                      </a:r>
                      <a:endParaRPr lang="ru-RU" sz="18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2370" marR="52370" marT="26185" marB="2618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4495">
                <a:tc>
                  <a:txBody>
                    <a:bodyPr/>
                    <a:lstStyle/>
                    <a:p>
                      <a:r>
                        <a:rPr lang="en-US" sz="1800" kern="0" baseline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Effective length, m</a:t>
                      </a:r>
                      <a:endParaRPr lang="ru-RU" sz="1800" kern="0" baseline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2370" marR="52370" marT="26185" marB="261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2399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+mn-lt"/>
                          <a:cs typeface="Times New Roman" panose="02020603050405020304" pitchFamily="18" charset="0"/>
                        </a:rPr>
                        <a:t>0.65</a:t>
                      </a:r>
                      <a:endParaRPr lang="ru-RU" sz="18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2370" marR="52370" marT="26185" marB="2618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4495">
                <a:tc>
                  <a:txBody>
                    <a:bodyPr/>
                    <a:lstStyle/>
                    <a:p>
                      <a:r>
                        <a:rPr lang="en-US" sz="1800" kern="0" baseline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Max. magnetic field, T</a:t>
                      </a:r>
                      <a:endParaRPr lang="ru-RU" sz="1800" kern="0" baseline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2370" marR="52370" marT="26185" marB="261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kern="0" baseline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2370" marR="52370" marT="26185" marB="2618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495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  <a:cs typeface="Times New Roman" panose="02020603050405020304" pitchFamily="18" charset="0"/>
                        </a:rPr>
                        <a:t>Gap, mm</a:t>
                      </a:r>
                      <a:endParaRPr lang="ru-RU" sz="1800" kern="0" baseline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2370" marR="52370" marT="26185" marB="261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2399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+mn-lt"/>
                          <a:cs typeface="Times New Roman" panose="02020603050405020304" pitchFamily="18" charset="0"/>
                        </a:rPr>
                        <a:t>45</a:t>
                      </a:r>
                      <a:endParaRPr lang="en-US" sz="18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2370" marR="52370" marT="26185" marB="2618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F6C770E8-A536-7F8B-666E-261BCD637A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6707793"/>
              </p:ext>
            </p:extLst>
          </p:nvPr>
        </p:nvGraphicFramePr>
        <p:xfrm>
          <a:off x="6568468" y="3161822"/>
          <a:ext cx="5040000" cy="37076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72000">
                  <a:extLst>
                    <a:ext uri="{9D8B030D-6E8A-4147-A177-3AD203B41FA5}">
                      <a16:colId xmlns:a16="http://schemas.microsoft.com/office/drawing/2014/main" val="1826476217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1493482106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2819899203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929485583"/>
                    </a:ext>
                  </a:extLst>
                </a:gridCol>
              </a:tblGrid>
              <a:tr h="476870">
                <a:tc>
                  <a:txBody>
                    <a:bodyPr/>
                    <a:lstStyle/>
                    <a:p>
                      <a:pPr marL="179705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Parameter/magnet type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97" marR="30997" marT="4284" marB="0" anchor="ctr"/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DS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97" marR="30997" marT="4284" marB="0" anchor="ctr"/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n-lt"/>
                        </a:rPr>
                        <a:t>QS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97" marR="30997" marT="4284" marB="0" anchor="ctr"/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n-lt"/>
                        </a:rPr>
                        <a:t>CS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97" marR="30997" marT="4284" marB="0" anchor="ctr"/>
                </a:tc>
                <a:extLst>
                  <a:ext uri="{0D108BD9-81ED-4DB2-BD59-A6C34878D82A}">
                    <a16:rowId xmlns:a16="http://schemas.microsoft.com/office/drawing/2014/main" val="3876875642"/>
                  </a:ext>
                </a:extLst>
              </a:tr>
              <a:tr h="476870">
                <a:tc>
                  <a:txBody>
                    <a:bodyPr/>
                    <a:lstStyle/>
                    <a:p>
                      <a:pPr marL="179705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PS/ 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Magnet quantity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97" marR="30997" marT="4284" marB="0" anchor="ctr"/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1/1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97" marR="30997" marT="4284" marB="0" anchor="ctr"/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2/2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97" marR="30997" marT="4284" marB="0" anchor="ctr"/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n-lt"/>
                        </a:rPr>
                        <a:t>1/1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97" marR="30997" marT="4284" marB="0" anchor="ctr"/>
                </a:tc>
                <a:extLst>
                  <a:ext uri="{0D108BD9-81ED-4DB2-BD59-A6C34878D82A}">
                    <a16:rowId xmlns:a16="http://schemas.microsoft.com/office/drawing/2014/main" val="2008020442"/>
                  </a:ext>
                </a:extLst>
              </a:tr>
              <a:tr h="313076">
                <a:tc>
                  <a:txBody>
                    <a:bodyPr/>
                    <a:lstStyle/>
                    <a:p>
                      <a:pPr marL="179705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Beam line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97" marR="30997" marT="4284" marB="0" anchor="ctr"/>
                </a:tc>
                <a:tc gridSpan="3">
                  <a:txBody>
                    <a:bodyPr/>
                    <a:lstStyle/>
                    <a:p>
                      <a:pPr marL="17970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SOCHI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3" marR="90773" marT="45386" marB="45386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1618198"/>
                  </a:ext>
                </a:extLst>
              </a:tr>
              <a:tr h="313076">
                <a:tc>
                  <a:txBody>
                    <a:bodyPr/>
                    <a:lstStyle/>
                    <a:p>
                      <a:pPr marL="179705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PS 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type/ mode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97" marR="30997" marT="4284" marB="0" anchor="ctr"/>
                </a:tc>
                <a:tc gridSpan="2">
                  <a:txBody>
                    <a:bodyPr/>
                    <a:lstStyle/>
                    <a:p>
                      <a:pPr marL="17970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Pulse</a:t>
                      </a:r>
                      <a:r>
                        <a:rPr lang="ru-RU" sz="1800" dirty="0">
                          <a:effectLst/>
                          <a:latin typeface="+mn-lt"/>
                        </a:rPr>
                        <a:t> (1 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Hz</a:t>
                      </a:r>
                      <a:r>
                        <a:rPr lang="ru-RU" sz="1800" dirty="0">
                          <a:effectLst/>
                          <a:latin typeface="+mn-lt"/>
                        </a:rPr>
                        <a:t>)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3" marR="90773" marT="45386" marB="45386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n-lt"/>
                        </a:rPr>
                        <a:t>DC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97" marR="30997" marT="4284" marB="0" anchor="ctr"/>
                </a:tc>
                <a:extLst>
                  <a:ext uri="{0D108BD9-81ED-4DB2-BD59-A6C34878D82A}">
                    <a16:rowId xmlns:a16="http://schemas.microsoft.com/office/drawing/2014/main" val="4201006296"/>
                  </a:ext>
                </a:extLst>
              </a:tr>
              <a:tr h="552513">
                <a:tc>
                  <a:txBody>
                    <a:bodyPr/>
                    <a:lstStyle/>
                    <a:p>
                      <a:pPr marL="179705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Max. voltage /current, V/A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97" marR="30997" marT="4284" marB="0" anchor="ctr"/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900/</a:t>
                      </a:r>
                      <a:endParaRPr lang="en-US" sz="1800" dirty="0">
                        <a:effectLst/>
                        <a:latin typeface="+mn-lt"/>
                      </a:endParaRPr>
                    </a:p>
                    <a:p>
                      <a:pPr marL="17970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450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97" marR="30997" marT="4284" marB="0" anchor="ctr"/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800/</a:t>
                      </a:r>
                      <a:endParaRPr lang="en-US" sz="1800" dirty="0">
                        <a:effectLst/>
                        <a:latin typeface="+mn-lt"/>
                      </a:endParaRPr>
                    </a:p>
                    <a:p>
                      <a:pPr marL="17970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230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97" marR="30997" marT="4284" marB="0" anchor="ctr"/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20/</a:t>
                      </a:r>
                      <a:endParaRPr lang="en-US" sz="1800" dirty="0">
                        <a:effectLst/>
                        <a:latin typeface="+mn-lt"/>
                      </a:endParaRPr>
                    </a:p>
                    <a:p>
                      <a:pPr marL="17970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10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97" marR="30997" marT="4284" marB="0" anchor="ctr"/>
                </a:tc>
                <a:extLst>
                  <a:ext uri="{0D108BD9-81ED-4DB2-BD59-A6C34878D82A}">
                    <a16:rowId xmlns:a16="http://schemas.microsoft.com/office/drawing/2014/main" val="3546405175"/>
                  </a:ext>
                </a:extLst>
              </a:tr>
              <a:tr h="476870">
                <a:tc>
                  <a:txBody>
                    <a:bodyPr/>
                    <a:lstStyle/>
                    <a:p>
                      <a:pPr marL="179705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Stability</a:t>
                      </a:r>
                      <a:r>
                        <a:rPr lang="ru-RU" sz="1800" dirty="0">
                          <a:effectLst/>
                          <a:latin typeface="+mn-lt"/>
                        </a:rPr>
                        <a:t> × (±1·10-3)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97" marR="30997" marT="4284" marB="0" anchor="ctr"/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0.15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97" marR="30997" marT="4284" marB="0" anchor="ctr"/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1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97" marR="30997" marT="4284" marB="0" anchor="ctr"/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0.2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97" marR="30997" marT="4284" marB="0" anchor="ctr"/>
                </a:tc>
                <a:extLst>
                  <a:ext uri="{0D108BD9-81ED-4DB2-BD59-A6C34878D82A}">
                    <a16:rowId xmlns:a16="http://schemas.microsoft.com/office/drawing/2014/main" val="79023655"/>
                  </a:ext>
                </a:extLst>
              </a:tr>
              <a:tr h="476870">
                <a:tc>
                  <a:txBody>
                    <a:bodyPr/>
                    <a:lstStyle/>
                    <a:p>
                      <a:pPr marL="179705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Half sin pulse length, </a:t>
                      </a:r>
                      <a:r>
                        <a:rPr lang="en-US" sz="1800" dirty="0" err="1">
                          <a:effectLst/>
                          <a:latin typeface="+mn-lt"/>
                        </a:rPr>
                        <a:t>ms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97" marR="30997" marT="4284" marB="0" anchor="ctr"/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90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97" marR="30997" marT="4284" marB="0" anchor="ctr"/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30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97" marR="30997" marT="4284" marB="0" anchor="ctr"/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-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97" marR="30997" marT="4284" marB="0" anchor="ctr"/>
                </a:tc>
                <a:extLst>
                  <a:ext uri="{0D108BD9-81ED-4DB2-BD59-A6C34878D82A}">
                    <a16:rowId xmlns:a16="http://schemas.microsoft.com/office/drawing/2014/main" val="522358059"/>
                  </a:ext>
                </a:extLst>
              </a:tr>
              <a:tr h="313076">
                <a:tc>
                  <a:txBody>
                    <a:bodyPr/>
                    <a:lstStyle/>
                    <a:p>
                      <a:pPr marL="179705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Manufacturer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541" marR="23541" marT="4284" marB="0" anchor="ctr"/>
                </a:tc>
                <a:tc gridSpan="3">
                  <a:txBody>
                    <a:bodyPr/>
                    <a:lstStyle/>
                    <a:p>
                      <a:pPr marL="17970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JINR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3" marR="90773" marT="45386" marB="45386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62630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56A174-28B2-2793-FE48-8ACD87D4CC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005" y="735156"/>
            <a:ext cx="2639526" cy="1863182"/>
          </a:xfrm>
          <a:prstGeom prst="rect">
            <a:avLst/>
          </a:prstGeom>
          <a:ln w="82550">
            <a:noFill/>
          </a:ln>
        </p:spPr>
      </p:pic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C960A4B4-4087-4869-5792-90DC09145F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6488579"/>
              </p:ext>
            </p:extLst>
          </p:nvPr>
        </p:nvGraphicFramePr>
        <p:xfrm>
          <a:off x="254681" y="2950762"/>
          <a:ext cx="2969677" cy="16717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13677">
                  <a:extLst>
                    <a:ext uri="{9D8B030D-6E8A-4147-A177-3AD203B41FA5}">
                      <a16:colId xmlns:a16="http://schemas.microsoft.com/office/drawing/2014/main" val="1469246387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2795944450"/>
                    </a:ext>
                  </a:extLst>
                </a:gridCol>
              </a:tblGrid>
              <a:tr h="362114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7030A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Quadrupole</a:t>
                      </a:r>
                      <a:r>
                        <a:rPr lang="en-US" sz="1800" b="1" dirty="0">
                          <a:solidFill>
                            <a:srgbClr val="7030A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lenses</a:t>
                      </a:r>
                      <a:endParaRPr lang="ru-RU" sz="1800" b="1" kern="0" baseline="0" dirty="0">
                        <a:solidFill>
                          <a:srgbClr val="7030A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0708" marR="90708" marT="45354" marB="4535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200" kern="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9982040"/>
                  </a:ext>
                </a:extLst>
              </a:tr>
              <a:tr h="324495">
                <a:tc>
                  <a:txBody>
                    <a:bodyPr/>
                    <a:lstStyle/>
                    <a:p>
                      <a:r>
                        <a:rPr lang="en-US" sz="1800" kern="0" baseline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Type of power sources</a:t>
                      </a:r>
                      <a:endParaRPr lang="ru-RU" sz="1800" kern="0" baseline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2370" marR="52370" marT="26185" marB="261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0" baseline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Pulse</a:t>
                      </a:r>
                      <a:endParaRPr lang="ru-RU" sz="1800" kern="0" baseline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2370" marR="52370" marT="26185" marB="2618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9122082"/>
                  </a:ext>
                </a:extLst>
              </a:tr>
              <a:tr h="324495">
                <a:tc>
                  <a:txBody>
                    <a:bodyPr/>
                    <a:lstStyle/>
                    <a:p>
                      <a:r>
                        <a:rPr lang="en-US" sz="1800" kern="0" baseline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Effective length, m</a:t>
                      </a:r>
                      <a:endParaRPr lang="ru-RU" sz="1800" kern="0" baseline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2370" marR="52370" marT="26185" marB="261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0" baseline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0.29</a:t>
                      </a:r>
                      <a:endParaRPr lang="ru-RU" sz="1800" kern="0" baseline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2370" marR="52370" marT="26185" marB="2618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8460354"/>
                  </a:ext>
                </a:extLst>
              </a:tr>
              <a:tr h="324495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  <a:cs typeface="Times New Roman" panose="02020603050405020304" pitchFamily="18" charset="0"/>
                        </a:rPr>
                        <a:t>Max. gradient, T/m</a:t>
                      </a:r>
                      <a:endParaRPr lang="ru-RU" sz="1800" kern="0" baseline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2370" marR="52370" marT="26185" marB="261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2399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+mn-lt"/>
                          <a:cs typeface="Times New Roman" panose="02020603050405020304" pitchFamily="18" charset="0"/>
                        </a:rPr>
                        <a:t>10</a:t>
                      </a:r>
                      <a:endParaRPr lang="en-US" sz="18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2370" marR="52370" marT="26185" marB="2618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4273830"/>
                  </a:ext>
                </a:extLst>
              </a:tr>
              <a:tr h="324495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  <a:cs typeface="Times New Roman" panose="02020603050405020304" pitchFamily="18" charset="0"/>
                        </a:rPr>
                        <a:t>Gap (diameter),</a:t>
                      </a:r>
                      <a:r>
                        <a:rPr lang="en-US" sz="1800" baseline="0" dirty="0">
                          <a:latin typeface="+mn-lt"/>
                          <a:cs typeface="Times New Roman" panose="02020603050405020304" pitchFamily="18" charset="0"/>
                        </a:rPr>
                        <a:t> mm</a:t>
                      </a:r>
                      <a:endParaRPr lang="ru-RU" sz="1800" kern="0" baseline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2370" marR="52370" marT="26185" marB="261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  <a:cs typeface="Times New Roman" panose="02020603050405020304" pitchFamily="18" charset="0"/>
                        </a:rPr>
                        <a:t>95</a:t>
                      </a:r>
                      <a:endParaRPr lang="ru-RU" sz="1800" kern="0" baseline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2370" marR="52370" marT="26185" marB="2618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0382982"/>
                  </a:ext>
                </a:extLst>
              </a:tr>
            </a:tbl>
          </a:graphicData>
        </a:graphic>
      </p:graphicFrame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8CDCDF1-3BE5-596D-8916-9B2470A6B2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2" t="21046" r="50009" b="24652"/>
          <a:stretch/>
        </p:blipFill>
        <p:spPr>
          <a:xfrm>
            <a:off x="3803467" y="2905646"/>
            <a:ext cx="1915970" cy="1651129"/>
          </a:xfrm>
          <a:prstGeom prst="rect">
            <a:avLst/>
          </a:prstGeom>
          <a:noFill/>
          <a:ln w="73025">
            <a:noFill/>
          </a:ln>
        </p:spPr>
      </p:pic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07DE8E38-D683-9D05-4659-AF4D3D12A3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9110918"/>
              </p:ext>
            </p:extLst>
          </p:nvPr>
        </p:nvGraphicFramePr>
        <p:xfrm>
          <a:off x="217714" y="4848990"/>
          <a:ext cx="2989943" cy="1957448"/>
        </p:xfrm>
        <a:graphic>
          <a:graphicData uri="http://schemas.openxmlformats.org/drawingml/2006/table">
            <a:tbl>
              <a:tblPr firstCol="1" bandRow="1">
                <a:tableStyleId>{21E4AEA4-8DFA-4A89-87EB-49C32662AFE0}</a:tableStyleId>
              </a:tblPr>
              <a:tblGrid>
                <a:gridCol w="23366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32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9154"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Steerers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54914657"/>
                  </a:ext>
                </a:extLst>
              </a:tr>
              <a:tr h="34915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0" baseline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Type of power sources</a:t>
                      </a:r>
                      <a:endParaRPr lang="ru-RU" sz="1800" b="0" kern="0" baseline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DC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2560278"/>
                  </a:ext>
                </a:extLst>
              </a:tr>
              <a:tr h="349154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Effective length, m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0.25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9154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Max field, T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0.05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154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Gap, mm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125 × 110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BB356D2-B8E4-E4CB-AF5E-BD56BCA5BB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1" t="21204" r="22807" b="37400"/>
          <a:stretch/>
        </p:blipFill>
        <p:spPr>
          <a:xfrm>
            <a:off x="3910933" y="4934648"/>
            <a:ext cx="1505218" cy="1769622"/>
          </a:xfrm>
          <a:prstGeom prst="rect">
            <a:avLst/>
          </a:prstGeom>
        </p:spPr>
      </p:pic>
      <p:sp>
        <p:nvSpPr>
          <p:cNvPr id="21" name="Скругленный прямоугольник 105">
            <a:extLst>
              <a:ext uri="{FF2B5EF4-FFF2-40B4-BE49-F238E27FC236}">
                <a16:creationId xmlns:a16="http://schemas.microsoft.com/office/drawing/2014/main" id="{1C95BA7C-A6EF-CB6C-74AC-7750863796BB}"/>
              </a:ext>
            </a:extLst>
          </p:cNvPr>
          <p:cNvSpPr/>
          <p:nvPr/>
        </p:nvSpPr>
        <p:spPr>
          <a:xfrm>
            <a:off x="1" y="-24098"/>
            <a:ext cx="12191999" cy="584775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 fontAlgn="t"/>
            <a:r>
              <a:rPr lang="en-US" sz="3200" b="1" dirty="0">
                <a:solidFill>
                  <a:schemeClr val="bg1"/>
                </a:solidFill>
              </a:rPr>
              <a:t>SOCHI MAGNETS AND PS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873361-E34C-8591-821C-C622F8B0CD87}"/>
              </a:ext>
            </a:extLst>
          </p:cNvPr>
          <p:cNvSpPr txBox="1"/>
          <p:nvPr/>
        </p:nvSpPr>
        <p:spPr>
          <a:xfrm>
            <a:off x="6898853" y="2706483"/>
            <a:ext cx="4512473" cy="461665"/>
          </a:xfrm>
          <a:prstGeom prst="rect">
            <a:avLst/>
          </a:prstGeom>
          <a:noFill/>
          <a:ln w="82550">
            <a:noFill/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SOCHI PS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9D1CDB2C-61B9-3941-110F-6283DE8FA48F}"/>
              </a:ext>
            </a:extLst>
          </p:cNvPr>
          <p:cNvSpPr/>
          <p:nvPr/>
        </p:nvSpPr>
        <p:spPr>
          <a:xfrm>
            <a:off x="6422713" y="2765894"/>
            <a:ext cx="5464755" cy="4092106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0B0F181B-D287-4A9E-4681-4C0A3D562E42}"/>
              </a:ext>
            </a:extLst>
          </p:cNvPr>
          <p:cNvCxnSpPr>
            <a:cxnSpLocks/>
          </p:cNvCxnSpPr>
          <p:nvPr/>
        </p:nvCxnSpPr>
        <p:spPr>
          <a:xfrm>
            <a:off x="65314" y="2690761"/>
            <a:ext cx="6284686" cy="265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4F1D057A-2B88-7C20-BEE1-670A1AECB1CD}"/>
              </a:ext>
            </a:extLst>
          </p:cNvPr>
          <p:cNvCxnSpPr>
            <a:cxnSpLocks/>
          </p:cNvCxnSpPr>
          <p:nvPr/>
        </p:nvCxnSpPr>
        <p:spPr>
          <a:xfrm>
            <a:off x="0" y="4725788"/>
            <a:ext cx="6146751" cy="32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3">
            <a:extLst>
              <a:ext uri="{FF2B5EF4-FFF2-40B4-BE49-F238E27FC236}">
                <a16:creationId xmlns:a16="http://schemas.microsoft.com/office/drawing/2014/main" id="{7745269B-3EB7-B039-5BD9-FA8F673961C5}"/>
              </a:ext>
            </a:extLst>
          </p:cNvPr>
          <p:cNvSpPr txBox="1">
            <a:spLocks/>
          </p:cNvSpPr>
          <p:nvPr/>
        </p:nvSpPr>
        <p:spPr>
          <a:xfrm>
            <a:off x="9448800" y="645066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99A35CE-41B2-4878-8315-8846E5130EA9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58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E6787D8-B8AA-D95A-4A80-0B65F0A2F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08371" y="6411907"/>
            <a:ext cx="2743200" cy="365125"/>
          </a:xfrm>
        </p:spPr>
        <p:txBody>
          <a:bodyPr/>
          <a:lstStyle/>
          <a:p>
            <a:fld id="{A99A35CE-41B2-4878-8315-8846E5130EA9}" type="slidenum">
              <a:rPr lang="en-US" smtClean="0"/>
              <a:t>15</a:t>
            </a:fld>
            <a:endParaRPr lang="en-US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4A18A31-594C-6811-5C32-5F7D1FEEB9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84"/>
          <a:stretch/>
        </p:blipFill>
        <p:spPr>
          <a:xfrm>
            <a:off x="3793095" y="4647526"/>
            <a:ext cx="5427106" cy="2129506"/>
          </a:xfrm>
          <a:prstGeom prst="rect">
            <a:avLst/>
          </a:prstGeom>
          <a:ln w="47625">
            <a:solidFill>
              <a:srgbClr val="00B050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4B2E83E-A7E7-EAF8-61CC-48BC5CEA92CA}"/>
              </a:ext>
            </a:extLst>
          </p:cNvPr>
          <p:cNvSpPr txBox="1"/>
          <p:nvPr/>
        </p:nvSpPr>
        <p:spPr>
          <a:xfrm>
            <a:off x="9408371" y="4542436"/>
            <a:ext cx="278362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/>
              <a:t>1 - dipole magnet, </a:t>
            </a:r>
          </a:p>
          <a:p>
            <a:pPr algn="just"/>
            <a:r>
              <a:rPr lang="en-US" dirty="0"/>
              <a:t>2 - third vacuum post, </a:t>
            </a:r>
          </a:p>
          <a:p>
            <a:pPr algn="just"/>
            <a:r>
              <a:rPr lang="en-US" dirty="0"/>
              <a:t>3 - corrector, </a:t>
            </a:r>
          </a:p>
          <a:p>
            <a:pPr algn="just"/>
            <a:r>
              <a:rPr lang="en-US" dirty="0"/>
              <a:t>4 - first quadrupole lens, </a:t>
            </a:r>
          </a:p>
          <a:p>
            <a:pPr algn="just"/>
            <a:r>
              <a:rPr lang="en-US" dirty="0"/>
              <a:t>5 - second vacuum post, </a:t>
            </a:r>
          </a:p>
          <a:p>
            <a:pPr algn="just"/>
            <a:r>
              <a:rPr lang="en-US" dirty="0"/>
              <a:t>6 - second quadrupole lens, </a:t>
            </a:r>
          </a:p>
          <a:p>
            <a:pPr algn="just"/>
            <a:r>
              <a:rPr lang="en-US" dirty="0"/>
              <a:t>7 - first vacuum post, </a:t>
            </a:r>
          </a:p>
          <a:p>
            <a:pPr algn="just"/>
            <a:r>
              <a:rPr lang="en-US" dirty="0"/>
              <a:t>8 - SOCHI station.</a:t>
            </a:r>
          </a:p>
        </p:txBody>
      </p:sp>
      <p:sp>
        <p:nvSpPr>
          <p:cNvPr id="5" name="Скругленный прямоугольник 105">
            <a:extLst>
              <a:ext uri="{FF2B5EF4-FFF2-40B4-BE49-F238E27FC236}">
                <a16:creationId xmlns:a16="http://schemas.microsoft.com/office/drawing/2014/main" id="{F7CF1469-8CBC-6AB4-DF4C-7F23D8D2049B}"/>
              </a:ext>
            </a:extLst>
          </p:cNvPr>
          <p:cNvSpPr/>
          <p:nvPr/>
        </p:nvSpPr>
        <p:spPr>
          <a:xfrm>
            <a:off x="1" y="7240"/>
            <a:ext cx="12191999" cy="584775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 fontAlgn="t"/>
            <a:r>
              <a:rPr lang="en-US" sz="3200" b="1" dirty="0">
                <a:solidFill>
                  <a:schemeClr val="bg1"/>
                </a:solidFill>
              </a:rPr>
              <a:t>SOCHI VACUUM TESTS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62A936-AC21-0CF5-F725-A9148677A77D}"/>
              </a:ext>
            </a:extLst>
          </p:cNvPr>
          <p:cNvSpPr txBox="1"/>
          <p:nvPr/>
        </p:nvSpPr>
        <p:spPr>
          <a:xfrm>
            <a:off x="6976672" y="4736337"/>
            <a:ext cx="2032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The mass spectrum of the residual gas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E1A1C11-623A-FEB4-A980-DF3FF68E4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678" y="642815"/>
            <a:ext cx="7599421" cy="39180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39E2C2-F645-20EA-2CF5-E766276E6399}"/>
              </a:ext>
            </a:extLst>
          </p:cNvPr>
          <p:cNvSpPr txBox="1"/>
          <p:nvPr/>
        </p:nvSpPr>
        <p:spPr>
          <a:xfrm>
            <a:off x="301438" y="893701"/>
            <a:ext cx="3902262" cy="3416320"/>
          </a:xfrm>
          <a:prstGeom prst="rect">
            <a:avLst/>
          </a:prstGeom>
          <a:solidFill>
            <a:schemeClr val="bg1">
              <a:alpha val="65000"/>
            </a:schemeClr>
          </a:solidFill>
          <a:ln w="3810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7030A0"/>
                </a:solidFill>
              </a:rPr>
              <a:t> The volume with microchips samples have a high level of gas flow and low vacuum level</a:t>
            </a:r>
          </a:p>
          <a:p>
            <a:endParaRPr lang="en-US" dirty="0">
              <a:solidFill>
                <a:srgbClr val="7030A0"/>
              </a:solidFill>
            </a:endParaRPr>
          </a:p>
          <a:p>
            <a:pPr defTabSz="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   Vacuum system in the SOCHI station and(or) beam lines</a:t>
            </a:r>
          </a:p>
          <a:p>
            <a:r>
              <a:rPr lang="en-US" i="1" dirty="0">
                <a:solidFill>
                  <a:srgbClr val="7030A0"/>
                </a:solidFill>
              </a:rPr>
              <a:t>  -</a:t>
            </a:r>
            <a:r>
              <a:rPr lang="en-US" i="1" u="sng" dirty="0">
                <a:solidFill>
                  <a:srgbClr val="7030A0"/>
                </a:solidFill>
              </a:rPr>
              <a:t>cryogenic traps,  </a:t>
            </a:r>
          </a:p>
          <a:p>
            <a:r>
              <a:rPr lang="en-US" i="1" dirty="0">
                <a:solidFill>
                  <a:srgbClr val="7030A0"/>
                </a:solidFill>
              </a:rPr>
              <a:t>  -</a:t>
            </a:r>
            <a:r>
              <a:rPr lang="en-US" i="1" u="sng" dirty="0">
                <a:solidFill>
                  <a:srgbClr val="7030A0"/>
                </a:solidFill>
              </a:rPr>
              <a:t>a pulsed diaphragm (butterfly valves),  </a:t>
            </a:r>
          </a:p>
          <a:p>
            <a:r>
              <a:rPr lang="en-US" i="1" dirty="0">
                <a:solidFill>
                  <a:srgbClr val="7030A0"/>
                </a:solidFill>
              </a:rPr>
              <a:t>  -</a:t>
            </a:r>
            <a:r>
              <a:rPr lang="en-US" i="1" u="sng" dirty="0">
                <a:solidFill>
                  <a:srgbClr val="7030A0"/>
                </a:solidFill>
              </a:rPr>
              <a:t>pumps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7030A0"/>
                </a:solidFill>
              </a:rPr>
              <a:t>will be </a:t>
            </a:r>
            <a:r>
              <a:rPr lang="en-US" b="1" dirty="0">
                <a:solidFill>
                  <a:srgbClr val="7030A0"/>
                </a:solidFill>
              </a:rPr>
              <a:t>prevent  spoiling  the vacuum condition  in the HILAC-Booster beam line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9927461-03D4-3858-4896-1C4AA5E00492}"/>
              </a:ext>
            </a:extLst>
          </p:cNvPr>
          <p:cNvSpPr/>
          <p:nvPr/>
        </p:nvSpPr>
        <p:spPr>
          <a:xfrm>
            <a:off x="146459" y="5040969"/>
            <a:ext cx="3503103" cy="923330"/>
          </a:xfrm>
          <a:prstGeom prst="rect">
            <a:avLst/>
          </a:prstGeom>
          <a:ln w="508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B050"/>
                </a:solidFill>
                <a:ea typeface="Times New Roman" panose="02020603050405020304" pitchFamily="18" charset="0"/>
              </a:rPr>
              <a:t>the residual gas pressure is lower than the pressure in the </a:t>
            </a:r>
            <a:r>
              <a:rPr lang="en-US" b="1" dirty="0" err="1">
                <a:solidFill>
                  <a:srgbClr val="00B050"/>
                </a:solidFill>
                <a:ea typeface="Times New Roman" panose="02020603050405020304" pitchFamily="18" charset="0"/>
              </a:rPr>
              <a:t>HILAc</a:t>
            </a:r>
            <a:r>
              <a:rPr lang="en-US" b="1" dirty="0">
                <a:solidFill>
                  <a:srgbClr val="00B050"/>
                </a:solidFill>
                <a:ea typeface="Times New Roman" panose="02020603050405020304" pitchFamily="18" charset="0"/>
              </a:rPr>
              <a:t>-Booster channel (10</a:t>
            </a:r>
            <a:r>
              <a:rPr lang="en-US" b="1" baseline="30000" dirty="0">
                <a:solidFill>
                  <a:srgbClr val="00B050"/>
                </a:solidFill>
                <a:ea typeface="Times New Roman" panose="02020603050405020304" pitchFamily="18" charset="0"/>
              </a:rPr>
              <a:t>-6</a:t>
            </a:r>
            <a:r>
              <a:rPr lang="en-US" b="1" dirty="0">
                <a:solidFill>
                  <a:srgbClr val="00B050"/>
                </a:solidFill>
                <a:ea typeface="Times New Roman" panose="02020603050405020304" pitchFamily="18" charset="0"/>
              </a:rPr>
              <a:t> Pa)</a:t>
            </a:r>
            <a:endParaRPr lang="ru-RU" b="1" dirty="0">
              <a:solidFill>
                <a:srgbClr val="00B050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75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095A90D-4A71-20BA-C4CF-FF321B11E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0009" y="6492875"/>
            <a:ext cx="2743200" cy="365125"/>
          </a:xfrm>
        </p:spPr>
        <p:txBody>
          <a:bodyPr/>
          <a:lstStyle/>
          <a:p>
            <a:fld id="{A99A35CE-41B2-4878-8315-8846E5130EA9}" type="slidenum">
              <a:rPr lang="en-US" smtClean="0"/>
              <a:t>16</a:t>
            </a:fld>
            <a:endParaRPr lang="en-US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A6E37DF-8114-5442-48D6-A6F9C80F82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1190" y="827343"/>
            <a:ext cx="3962019" cy="2223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E2713EA-55D2-30F5-C773-3A077F5CA4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72" y="1049828"/>
            <a:ext cx="6300026" cy="482349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Скругленный прямоугольник 105">
            <a:extLst>
              <a:ext uri="{FF2B5EF4-FFF2-40B4-BE49-F238E27FC236}">
                <a16:creationId xmlns:a16="http://schemas.microsoft.com/office/drawing/2014/main" id="{8F5EDE48-8B4B-955A-35D8-EC89095B840D}"/>
              </a:ext>
            </a:extLst>
          </p:cNvPr>
          <p:cNvSpPr/>
          <p:nvPr/>
        </p:nvSpPr>
        <p:spPr>
          <a:xfrm>
            <a:off x="1" y="-17978"/>
            <a:ext cx="12191999" cy="584775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 fontAlgn="t"/>
            <a:r>
              <a:rPr lang="en-US" sz="3200" b="1" dirty="0">
                <a:solidFill>
                  <a:schemeClr val="bg1"/>
                </a:solidFill>
              </a:rPr>
              <a:t>SOCHI PHYSICAL START-UP </a:t>
            </a:r>
            <a:r>
              <a:rPr lang="en-US" sz="3200" b="1" i="1" dirty="0">
                <a:solidFill>
                  <a:schemeClr val="bg1"/>
                </a:solidFill>
              </a:rPr>
              <a:t>(December 2021)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57A7A3-0F39-1D7C-ABF6-3E9EEF1D820B}"/>
              </a:ext>
            </a:extLst>
          </p:cNvPr>
          <p:cNvSpPr txBox="1"/>
          <p:nvPr/>
        </p:nvSpPr>
        <p:spPr>
          <a:xfrm>
            <a:off x="7990235" y="3318817"/>
            <a:ext cx="39729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photo shows the beam spot on a phosphor detector. Shadows from the system for online</a:t>
            </a: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5327B5D-98CB-EF28-FB7A-2D831A627548}"/>
              </a:ext>
            </a:extLst>
          </p:cNvPr>
          <p:cNvSpPr txBox="1"/>
          <p:nvPr/>
        </p:nvSpPr>
        <p:spPr>
          <a:xfrm>
            <a:off x="386068" y="5690775"/>
            <a:ext cx="48681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cs typeface="Times New Roman" panose="02020603050405020304" pitchFamily="18" charset="0"/>
              </a:rPr>
              <a:t>The beam spot at the target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rgbClr val="FF0000"/>
                </a:solidFill>
              </a:rPr>
              <a:t>nonuniform structure of the striped character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06E981-192D-E526-C43B-61DCE502EEC9}"/>
              </a:ext>
            </a:extLst>
          </p:cNvPr>
          <p:cNvSpPr txBox="1"/>
          <p:nvPr/>
        </p:nvSpPr>
        <p:spPr>
          <a:xfrm>
            <a:off x="6551831" y="4459668"/>
            <a:ext cx="5642856" cy="2062103"/>
          </a:xfrm>
          <a:prstGeom prst="rect">
            <a:avLst/>
          </a:prstGeom>
          <a:noFill/>
          <a:ln w="44450"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rgbClr val="00B050"/>
                </a:solidFill>
                <a:cs typeface="Times New Roman" panose="02020603050405020304" pitchFamily="18" charset="0"/>
              </a:rPr>
              <a:t>To provide good dose uniformity on the target when using a small ion beam, the collimator was modified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several slits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260 μm</a:t>
            </a:r>
            <a:r>
              <a:rPr lang="en-U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lang="en-U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35 mm,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30 μm×35 mm,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234 holes 30×15 </a:t>
            </a:r>
            <a:r>
              <a:rPr lang="en-US" sz="16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μm</a:t>
            </a:r>
            <a:r>
              <a:rPr lang="en-U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with a step of 150 </a:t>
            </a:r>
            <a:r>
              <a:rPr lang="en-US" sz="16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μm</a:t>
            </a:r>
            <a:endParaRPr lang="en-US" sz="16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1" dirty="0"/>
              <a:t>An experiment on a target with a new collimator configuration will be carried out in further sessions on the SOCHI equipment.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3C42FF-EBA0-4A0A-59A5-01BDD53C5E41}"/>
              </a:ext>
            </a:extLst>
          </p:cNvPr>
          <p:cNvSpPr txBox="1"/>
          <p:nvPr/>
        </p:nvSpPr>
        <p:spPr>
          <a:xfrm>
            <a:off x="4950039" y="705562"/>
            <a:ext cx="2743201" cy="1692771"/>
          </a:xfrm>
          <a:prstGeom prst="rect">
            <a:avLst/>
          </a:prstGeom>
          <a:noFill/>
          <a:ln w="38100"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Beam from </a:t>
            </a:r>
            <a:r>
              <a:rPr lang="en-US" sz="2400" b="1" u="sng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HILAc</a:t>
            </a:r>
            <a:r>
              <a:rPr lang="en-US" sz="2400" b="1" u="sng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:</a:t>
            </a:r>
            <a:endParaRPr lang="en-US" sz="16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Energy: 3.2 MeV/n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Ions: </a:t>
            </a:r>
            <a:r>
              <a:rPr lang="en-US" sz="1600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600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4+</a:t>
            </a:r>
            <a:endParaRPr lang="en-US" sz="16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current 3.5 mA,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pulse duration 3 </a:t>
            </a:r>
            <a:r>
              <a:rPr lang="en-US" sz="16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μs</a:t>
            </a:r>
            <a:r>
              <a:rPr lang="en-US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repetition frequency 4 s. </a:t>
            </a:r>
          </a:p>
        </p:txBody>
      </p:sp>
    </p:spTree>
    <p:extLst>
      <p:ext uri="{BB962C8B-B14F-4D97-AF65-F5344CB8AC3E}">
        <p14:creationId xmlns:p14="http://schemas.microsoft.com/office/powerpoint/2010/main" val="381503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BFF1EC-0EBD-4D82-AF81-771E16E07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21"/>
            <a:ext cx="12192000" cy="6857601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E132BEBE-0E56-4E53-9729-EF69FE59788C}"/>
              </a:ext>
            </a:extLst>
          </p:cNvPr>
          <p:cNvCxnSpPr/>
          <p:nvPr/>
        </p:nvCxnSpPr>
        <p:spPr>
          <a:xfrm>
            <a:off x="4067175" y="3595686"/>
            <a:ext cx="0" cy="600075"/>
          </a:xfrm>
          <a:prstGeom prst="line">
            <a:avLst/>
          </a:prstGeom>
          <a:ln w="635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Дуга 8">
            <a:extLst>
              <a:ext uri="{FF2B5EF4-FFF2-40B4-BE49-F238E27FC236}">
                <a16:creationId xmlns:a16="http://schemas.microsoft.com/office/drawing/2014/main" id="{41E4C86A-263B-45DE-B038-49991C7990E5}"/>
              </a:ext>
            </a:extLst>
          </p:cNvPr>
          <p:cNvSpPr/>
          <p:nvPr/>
        </p:nvSpPr>
        <p:spPr>
          <a:xfrm rot="20134492">
            <a:off x="2505012" y="3490911"/>
            <a:ext cx="3524013" cy="647700"/>
          </a:xfrm>
          <a:prstGeom prst="arc">
            <a:avLst>
              <a:gd name="adj1" fmla="val 16200000"/>
              <a:gd name="adj2" fmla="val 17857"/>
            </a:avLst>
          </a:prstGeom>
          <a:ln w="635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021B7A8A-453B-4BC6-BDCD-6C6EA9403613}"/>
              </a:ext>
            </a:extLst>
          </p:cNvPr>
          <p:cNvCxnSpPr>
            <a:cxnSpLocks/>
          </p:cNvCxnSpPr>
          <p:nvPr/>
        </p:nvCxnSpPr>
        <p:spPr>
          <a:xfrm>
            <a:off x="4067175" y="4195761"/>
            <a:ext cx="1419225" cy="0"/>
          </a:xfrm>
          <a:prstGeom prst="line">
            <a:avLst/>
          </a:prstGeom>
          <a:ln w="635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CD1D196D-C078-4E8C-AF4F-A51A7AEFF808}"/>
              </a:ext>
            </a:extLst>
          </p:cNvPr>
          <p:cNvCxnSpPr>
            <a:cxnSpLocks/>
          </p:cNvCxnSpPr>
          <p:nvPr/>
        </p:nvCxnSpPr>
        <p:spPr>
          <a:xfrm>
            <a:off x="5486400" y="3609974"/>
            <a:ext cx="0" cy="585787"/>
          </a:xfrm>
          <a:prstGeom prst="line">
            <a:avLst/>
          </a:prstGeom>
          <a:ln w="635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Дуга 17">
            <a:extLst>
              <a:ext uri="{FF2B5EF4-FFF2-40B4-BE49-F238E27FC236}">
                <a16:creationId xmlns:a16="http://schemas.microsoft.com/office/drawing/2014/main" id="{35404DDA-9C21-462A-9160-CE4BF9CB5E2F}"/>
              </a:ext>
            </a:extLst>
          </p:cNvPr>
          <p:cNvSpPr/>
          <p:nvPr/>
        </p:nvSpPr>
        <p:spPr>
          <a:xfrm rot="18207025">
            <a:off x="4840518" y="3353787"/>
            <a:ext cx="1896521" cy="595574"/>
          </a:xfrm>
          <a:prstGeom prst="arc">
            <a:avLst>
              <a:gd name="adj1" fmla="val 14689808"/>
              <a:gd name="adj2" fmla="val 20187431"/>
            </a:avLst>
          </a:prstGeom>
          <a:ln w="635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E2BD2F-3B07-4DE0-8DC5-EF65D462DB54}"/>
              </a:ext>
            </a:extLst>
          </p:cNvPr>
          <p:cNvSpPr txBox="1"/>
          <p:nvPr/>
        </p:nvSpPr>
        <p:spPr>
          <a:xfrm>
            <a:off x="0" y="6475836"/>
            <a:ext cx="121920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accent6"/>
                </a:solidFill>
                <a:hlinkClick r:id="rId4"/>
              </a:rPr>
              <a:t>http://science-tv.jinr.ru/videonews/</a:t>
            </a:r>
            <a:r>
              <a:rPr lang="en-US" i="1" dirty="0">
                <a:solidFill>
                  <a:schemeClr val="accent6"/>
                </a:solidFill>
              </a:rPr>
              <a:t>  </a:t>
            </a:r>
            <a:r>
              <a:rPr lang="en-US" i="1" dirty="0">
                <a:solidFill>
                  <a:srgbClr val="00B0F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https://www.youtube.com/watch?v=1sPX0y0I-T8</a:t>
            </a:r>
            <a:endParaRPr lang="en-US" i="1" dirty="0">
              <a:solidFill>
                <a:srgbClr val="00B0F0"/>
              </a:solidFill>
            </a:endParaRPr>
          </a:p>
        </p:txBody>
      </p: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2461186F-9A2B-49E7-B469-6A712D9701A9}"/>
              </a:ext>
            </a:extLst>
          </p:cNvPr>
          <p:cNvCxnSpPr>
            <a:cxnSpLocks/>
          </p:cNvCxnSpPr>
          <p:nvPr/>
        </p:nvCxnSpPr>
        <p:spPr>
          <a:xfrm flipH="1">
            <a:off x="4246461" y="1213161"/>
            <a:ext cx="1542318" cy="1339539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A8C8D052-F4D0-4753-BEA5-B032B694E402}"/>
              </a:ext>
            </a:extLst>
          </p:cNvPr>
          <p:cNvSpPr txBox="1"/>
          <p:nvPr/>
        </p:nvSpPr>
        <p:spPr>
          <a:xfrm>
            <a:off x="5433956" y="843829"/>
            <a:ext cx="2066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Collider NICA</a:t>
            </a: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CA1ECE38-FFC4-49F7-A61B-BBE7474F86B6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3772621" y="3934706"/>
            <a:ext cx="726156" cy="1096341"/>
          </a:xfrm>
          <a:prstGeom prst="straightConnector1">
            <a:avLst/>
          </a:prstGeom>
          <a:ln w="38100">
            <a:solidFill>
              <a:srgbClr val="00B0F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id="{9C3E50AA-FB36-4164-B14D-D398C808D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35620"/>
            <a:ext cx="2743200" cy="365125"/>
          </a:xfrm>
        </p:spPr>
        <p:txBody>
          <a:bodyPr/>
          <a:lstStyle/>
          <a:p>
            <a:fld id="{BF099D9E-51BD-4482-9C0C-75A9DE830B9B}" type="slidenum">
              <a:rPr lang="ru-RU" smtClean="0"/>
              <a:t>17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F6B467-8F3B-329D-C12D-F13CB6F598D1}"/>
              </a:ext>
            </a:extLst>
          </p:cNvPr>
          <p:cNvSpPr txBox="1"/>
          <p:nvPr/>
        </p:nvSpPr>
        <p:spPr>
          <a:xfrm>
            <a:off x="0" y="1409292"/>
            <a:ext cx="12192000" cy="2251065"/>
          </a:xfrm>
          <a:prstGeom prst="rect">
            <a:avLst/>
          </a:prstGeom>
          <a:solidFill>
            <a:schemeClr val="tx1">
              <a:alpha val="33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1257300" algn="l"/>
              </a:tabLst>
            </a:pPr>
            <a:r>
              <a:rPr lang="en-US" sz="2400" b="1" dirty="0">
                <a:solidFill>
                  <a:schemeClr val="bg1"/>
                </a:solidFill>
              </a:rPr>
              <a:t>The physical start-up of the SOCHI equipment was carried out in December 2021.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  <a:tabLst>
                <a:tab pos="1257300" algn="l"/>
              </a:tabLst>
            </a:pPr>
            <a:r>
              <a:rPr lang="en-US" sz="2400" b="1" dirty="0">
                <a:solidFill>
                  <a:schemeClr val="bg1"/>
                </a:solidFill>
              </a:rPr>
              <a:t>Further commissioning work will continue in 2022 on argon ion beams.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  <a:tabLst>
                <a:tab pos="1257300" algn="l"/>
              </a:tabLst>
            </a:pPr>
            <a:r>
              <a:rPr lang="en-US" sz="2400" b="1" dirty="0">
                <a:solidFill>
                  <a:schemeClr val="bg1"/>
                </a:solidFill>
              </a:rPr>
              <a:t>The works related to the installation of the SIMBO and ISCRA stations equipment are planned for late 2022/2023.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8DB133-53DE-A4DC-61BF-1A02595CC6AB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 fontAlgn="t"/>
            <a:r>
              <a:rPr lang="en-US" sz="3200" b="1" cap="all" dirty="0">
                <a:solidFill>
                  <a:schemeClr val="bg1"/>
                </a:solidFill>
              </a:rPr>
              <a:t>Conclusion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6779B7-24A0-F18A-BD04-0CAC92391B06}"/>
              </a:ext>
            </a:extLst>
          </p:cNvPr>
          <p:cNvSpPr txBox="1"/>
          <p:nvPr/>
        </p:nvSpPr>
        <p:spPr>
          <a:xfrm>
            <a:off x="2739513" y="5031047"/>
            <a:ext cx="2066216" cy="461665"/>
          </a:xfrm>
          <a:prstGeom prst="rect">
            <a:avLst/>
          </a:prstGeom>
          <a:solidFill>
            <a:schemeClr val="tx1">
              <a:alpha val="50000"/>
            </a:schemeClr>
          </a:solidFill>
          <a:ln w="63500">
            <a:solidFill>
              <a:srgbClr val="00B0F0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400" b="1" kern="800">
                <a:solidFill>
                  <a:srgbClr val="92D05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>
                <a:solidFill>
                  <a:srgbClr val="00B0F0"/>
                </a:solidFill>
              </a:rPr>
              <a:t>SIMBO</a:t>
            </a:r>
            <a:r>
              <a:rPr lang="ru-RU" dirty="0">
                <a:solidFill>
                  <a:srgbClr val="00B0F0"/>
                </a:solidFill>
              </a:rPr>
              <a:t>,</a:t>
            </a:r>
            <a:r>
              <a:rPr lang="en-US" dirty="0">
                <a:solidFill>
                  <a:srgbClr val="00B0F0"/>
                </a:solidFill>
              </a:rPr>
              <a:t> ISCRA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356372-9727-95C6-026B-F37FECA31AFA}"/>
              </a:ext>
            </a:extLst>
          </p:cNvPr>
          <p:cNvSpPr txBox="1"/>
          <p:nvPr/>
        </p:nvSpPr>
        <p:spPr>
          <a:xfrm>
            <a:off x="9524999" y="5890769"/>
            <a:ext cx="1505857" cy="461665"/>
          </a:xfrm>
          <a:prstGeom prst="rect">
            <a:avLst/>
          </a:prstGeom>
          <a:solidFill>
            <a:schemeClr val="tx1">
              <a:alpha val="50000"/>
            </a:schemeClr>
          </a:solidFill>
          <a:ln w="63500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400" b="1" kern="800" dirty="0">
                <a:solidFill>
                  <a:srgbClr val="92D05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SOCHI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B653F1-64DC-7A22-9901-539F11C713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0" t="32540" r="20457" b="12299"/>
          <a:stretch/>
        </p:blipFill>
        <p:spPr>
          <a:xfrm>
            <a:off x="7975226" y="3163732"/>
            <a:ext cx="1751791" cy="2220914"/>
          </a:xfrm>
          <a:prstGeom prst="ellipse">
            <a:avLst/>
          </a:prstGeom>
          <a:ln w="127000">
            <a:solidFill>
              <a:srgbClr val="FFFF00"/>
            </a:solidFill>
          </a:ln>
          <a:effectLst>
            <a:softEdge rad="112500"/>
          </a:effectLst>
        </p:spPr>
      </p:pic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DC31A518-F434-B312-1B4C-DE87C17ECDC5}"/>
              </a:ext>
            </a:extLst>
          </p:cNvPr>
          <p:cNvCxnSpPr>
            <a:cxnSpLocks/>
            <a:stCxn id="2" idx="0"/>
          </p:cNvCxnSpPr>
          <p:nvPr/>
        </p:nvCxnSpPr>
        <p:spPr>
          <a:xfrm flipH="1" flipV="1">
            <a:off x="9174740" y="4949836"/>
            <a:ext cx="1103188" cy="940933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9156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6BA7470-4CAF-4836-A5A8-124A6F746B4B}"/>
              </a:ext>
            </a:extLst>
          </p:cNvPr>
          <p:cNvSpPr/>
          <p:nvPr/>
        </p:nvSpPr>
        <p:spPr>
          <a:xfrm>
            <a:off x="0" y="15423"/>
            <a:ext cx="12192000" cy="58477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 fontAlgn="t"/>
            <a:r>
              <a:rPr lang="en-US" sz="3200" b="1" dirty="0">
                <a:solidFill>
                  <a:schemeClr val="bg1"/>
                </a:solidFill>
              </a:rPr>
              <a:t>RADIATION DAMAGES IN MICROELECTRONIC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DC6585D-8BF8-4988-B604-4E7BC63D816B}"/>
              </a:ext>
            </a:extLst>
          </p:cNvPr>
          <p:cNvSpPr/>
          <p:nvPr/>
        </p:nvSpPr>
        <p:spPr>
          <a:xfrm>
            <a:off x="7433577" y="939662"/>
            <a:ext cx="19382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Dependence of the </a:t>
            </a:r>
            <a:r>
              <a:rPr lang="en-US" b="1" dirty="0"/>
              <a:t>latch-up</a:t>
            </a:r>
            <a:r>
              <a:rPr lang="en-US" dirty="0"/>
              <a:t> effect cross section in microchip from ions LET range</a:t>
            </a:r>
            <a:endParaRPr lang="ru-RU" dirty="0"/>
          </a:p>
          <a:p>
            <a:r>
              <a:rPr lang="en-US" dirty="0"/>
              <a:t>For example: </a:t>
            </a:r>
            <a:r>
              <a:rPr lang="en-US" b="1" dirty="0"/>
              <a:t>Single Event L</a:t>
            </a:r>
            <a:r>
              <a:rPr lang="ru-RU" b="1" dirty="0"/>
              <a:t>а</a:t>
            </a:r>
            <a:r>
              <a:rPr lang="en-US" b="1" dirty="0" err="1"/>
              <a:t>tchup</a:t>
            </a:r>
            <a:endParaRPr lang="ru-RU" b="1" dirty="0"/>
          </a:p>
        </p:txBody>
      </p:sp>
      <p:graphicFrame>
        <p:nvGraphicFramePr>
          <p:cNvPr id="16" name="Диаграмма 15">
            <a:extLst>
              <a:ext uri="{FF2B5EF4-FFF2-40B4-BE49-F238E27FC236}">
                <a16:creationId xmlns:a16="http://schemas.microsoft.com/office/drawing/2014/main" id="{007456B0-956F-41F1-8BFB-0D3EB2B36DD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8137799"/>
              </p:ext>
            </p:extLst>
          </p:nvPr>
        </p:nvGraphicFramePr>
        <p:xfrm>
          <a:off x="4440635" y="2853577"/>
          <a:ext cx="4887384" cy="25420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51E6D63-E1B0-4E46-AE6E-EC77E1718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31146"/>
            <a:ext cx="2743200" cy="365125"/>
          </a:xfrm>
        </p:spPr>
        <p:txBody>
          <a:bodyPr/>
          <a:lstStyle/>
          <a:p>
            <a:fld id="{6900DDBE-8448-45DC-B4EA-F4BF34B419E2}" type="slidenum">
              <a:rPr lang="ru-RU" smtClean="0"/>
              <a:t>2</a:t>
            </a:fld>
            <a:endParaRPr lang="ru-RU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D375D247-DF64-78BD-6F9D-B655BD98BD4F}"/>
              </a:ext>
            </a:extLst>
          </p:cNvPr>
          <p:cNvGrpSpPr/>
          <p:nvPr/>
        </p:nvGrpSpPr>
        <p:grpSpPr>
          <a:xfrm>
            <a:off x="29914" y="589384"/>
            <a:ext cx="4318467" cy="4539388"/>
            <a:chOff x="50075" y="924745"/>
            <a:chExt cx="4612774" cy="453938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735537E-A04A-42E0-994A-D94872A5CD46}"/>
                </a:ext>
              </a:extLst>
            </p:cNvPr>
            <p:cNvSpPr txBox="1"/>
            <p:nvPr/>
          </p:nvSpPr>
          <p:spPr>
            <a:xfrm>
              <a:off x="750660" y="5094801"/>
              <a:ext cx="35193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GCR spectra for several ions [1]</a:t>
              </a:r>
              <a:endParaRPr lang="ru-RU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7B3D7CD-A5CF-4419-9A7D-7682AA89FC90}"/>
                </a:ext>
              </a:extLst>
            </p:cNvPr>
            <p:cNvSpPr txBox="1"/>
            <p:nvPr/>
          </p:nvSpPr>
          <p:spPr>
            <a:xfrm>
              <a:off x="50075" y="924745"/>
              <a:ext cx="44039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Galactic Cosmic Rays: protons and ions Z=2 to 92, E up to 10</a:t>
              </a:r>
              <a:r>
                <a:rPr lang="en-US" baseline="30000" dirty="0"/>
                <a:t>11</a:t>
              </a:r>
              <a:r>
                <a:rPr lang="en-US" dirty="0"/>
                <a:t> GeV</a:t>
              </a:r>
              <a:endParaRPr lang="ru-RU" sz="1600" dirty="0"/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93328D53-E589-32EB-2966-66A2EE54E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319" y="1741297"/>
              <a:ext cx="4536530" cy="3279632"/>
            </a:xfrm>
            <a:prstGeom prst="rect">
              <a:avLst/>
            </a:prstGeom>
          </p:spPr>
        </p:pic>
      </p:grp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CF0EF1E-EC99-D5F9-23A9-CB6DB84003AC}"/>
              </a:ext>
            </a:extLst>
          </p:cNvPr>
          <p:cNvSpPr/>
          <p:nvPr/>
        </p:nvSpPr>
        <p:spPr>
          <a:xfrm>
            <a:off x="9314037" y="4417067"/>
            <a:ext cx="28028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dirty="0">
                <a:highlight>
                  <a:srgbClr val="FFFF00"/>
                </a:highlight>
                <a:cs typeface="Times" panose="02020603050405020304" pitchFamily="18" charset="0"/>
              </a:rPr>
              <a:t>not all modern microchips allow the process of decapsulation</a:t>
            </a:r>
            <a:endParaRPr lang="ru-RU" dirty="0">
              <a:highlight>
                <a:srgbClr val="FFFF00"/>
              </a:highlight>
              <a:cs typeface="Times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959414-0301-617A-9FC1-F442DB03316A}"/>
              </a:ext>
            </a:extLst>
          </p:cNvPr>
          <p:cNvSpPr txBox="1"/>
          <p:nvPr/>
        </p:nvSpPr>
        <p:spPr>
          <a:xfrm>
            <a:off x="5598297" y="5150779"/>
            <a:ext cx="3103606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>
                <a:cs typeface="Times" panose="02020603050405020304" pitchFamily="18" charset="0"/>
              </a:rPr>
              <a:t>Dependence LET VS Ion energy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81CBB31-3587-4296-91C4-75609B2329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923" y="994626"/>
            <a:ext cx="3103606" cy="1982479"/>
          </a:xfrm>
          <a:prstGeom prst="rect">
            <a:avLst/>
          </a:prstGeom>
        </p:spPr>
      </p:pic>
      <p:sp>
        <p:nvSpPr>
          <p:cNvPr id="14" name="Стрелка: вниз 13">
            <a:extLst>
              <a:ext uri="{FF2B5EF4-FFF2-40B4-BE49-F238E27FC236}">
                <a16:creationId xmlns:a16="http://schemas.microsoft.com/office/drawing/2014/main" id="{762CEC10-A632-5652-0012-E85D08673A32}"/>
              </a:ext>
            </a:extLst>
          </p:cNvPr>
          <p:cNvSpPr/>
          <p:nvPr/>
        </p:nvSpPr>
        <p:spPr>
          <a:xfrm rot="19076642">
            <a:off x="9357124" y="3599169"/>
            <a:ext cx="1044672" cy="929654"/>
          </a:xfrm>
          <a:prstGeom prst="downArrow">
            <a:avLst/>
          </a:prstGeom>
          <a:solidFill>
            <a:srgbClr val="FFFF00"/>
          </a:solidFill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404925-55C7-34FE-9884-89BF8B00ADC0}"/>
              </a:ext>
            </a:extLst>
          </p:cNvPr>
          <p:cNvSpPr txBox="1"/>
          <p:nvPr/>
        </p:nvSpPr>
        <p:spPr>
          <a:xfrm>
            <a:off x="9780645" y="1933182"/>
            <a:ext cx="22518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b="1" dirty="0">
                <a:highlight>
                  <a:srgbClr val="00FF00"/>
                </a:highlight>
                <a:cs typeface="Times" panose="02020603050405020304" pitchFamily="18" charset="0"/>
              </a:rPr>
              <a:t>NICA accelerator</a:t>
            </a:r>
            <a:r>
              <a:rPr lang="en-US" dirty="0">
                <a:highlight>
                  <a:srgbClr val="00FF00"/>
                </a:highlight>
                <a:cs typeface="Times" panose="02020603050405020304" pitchFamily="18" charset="0"/>
              </a:rPr>
              <a:t>:  HILAC  (</a:t>
            </a:r>
            <a:r>
              <a:rPr lang="ru-RU" dirty="0">
                <a:highlight>
                  <a:srgbClr val="00FF00"/>
                </a:highlight>
                <a:cs typeface="Times" panose="02020603050405020304" pitchFamily="18" charset="0"/>
              </a:rPr>
              <a:t>рус. ЛУТИ)</a:t>
            </a:r>
            <a:r>
              <a:rPr lang="en-US" dirty="0">
                <a:highlight>
                  <a:srgbClr val="00FF00"/>
                </a:highlight>
                <a:cs typeface="Times" panose="02020603050405020304" pitchFamily="18" charset="0"/>
              </a:rPr>
              <a:t> </a:t>
            </a:r>
            <a:r>
              <a:rPr lang="en-US" b="1" dirty="0">
                <a:highlight>
                  <a:srgbClr val="00FF00"/>
                </a:highlight>
                <a:cs typeface="Times" panose="02020603050405020304" pitchFamily="18" charset="0"/>
              </a:rPr>
              <a:t>CAN BE USED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A7C5210-498D-0FF2-9F58-48DE525E508D}"/>
              </a:ext>
            </a:extLst>
          </p:cNvPr>
          <p:cNvSpPr txBox="1"/>
          <p:nvPr/>
        </p:nvSpPr>
        <p:spPr>
          <a:xfrm>
            <a:off x="2152" y="5243100"/>
            <a:ext cx="48111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[1] M.A. </a:t>
            </a:r>
            <a:r>
              <a:rPr lang="en-US" sz="1200" dirty="0" err="1"/>
              <a:t>Xapsos</a:t>
            </a:r>
            <a:r>
              <a:rPr lang="en-US" sz="1200" dirty="0"/>
              <a:t>, P.M. O'Neill, and T.P. O'Brien, “Near-Earth space radiation models,” , IEEE Trans. </a:t>
            </a:r>
            <a:r>
              <a:rPr lang="en-US" sz="1200" dirty="0" err="1"/>
              <a:t>Nucl</a:t>
            </a:r>
            <a:r>
              <a:rPr lang="en-US" sz="1200" dirty="0"/>
              <a:t>. Sci., vol. 60, no. 3, pp. 1681-1705, 2013</a:t>
            </a:r>
          </a:p>
        </p:txBody>
      </p:sp>
      <p:sp>
        <p:nvSpPr>
          <p:cNvPr id="10" name="Правая фигурная скобка 9">
            <a:extLst>
              <a:ext uri="{FF2B5EF4-FFF2-40B4-BE49-F238E27FC236}">
                <a16:creationId xmlns:a16="http://schemas.microsoft.com/office/drawing/2014/main" id="{2BD0ADA3-3E45-A74C-C0AE-0CF60F1AEE8E}"/>
              </a:ext>
            </a:extLst>
          </p:cNvPr>
          <p:cNvSpPr/>
          <p:nvPr/>
        </p:nvSpPr>
        <p:spPr>
          <a:xfrm>
            <a:off x="8664831" y="730250"/>
            <a:ext cx="1272059" cy="5397500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Стрелка: вниз 24">
            <a:extLst>
              <a:ext uri="{FF2B5EF4-FFF2-40B4-BE49-F238E27FC236}">
                <a16:creationId xmlns:a16="http://schemas.microsoft.com/office/drawing/2014/main" id="{AAB3E960-783B-F6C3-2F96-6857A45199D9}"/>
              </a:ext>
            </a:extLst>
          </p:cNvPr>
          <p:cNvSpPr/>
          <p:nvPr/>
        </p:nvSpPr>
        <p:spPr>
          <a:xfrm rot="14692267">
            <a:off x="9228022" y="2411951"/>
            <a:ext cx="1044672" cy="682305"/>
          </a:xfrm>
          <a:prstGeom prst="downArrow">
            <a:avLst/>
          </a:prstGeom>
          <a:solidFill>
            <a:srgbClr val="00B050"/>
          </a:solidFill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30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EA66108-2A76-5CD8-A89A-1383F361A383}"/>
              </a:ext>
            </a:extLst>
          </p:cNvPr>
          <p:cNvSpPr/>
          <p:nvPr/>
        </p:nvSpPr>
        <p:spPr>
          <a:xfrm>
            <a:off x="6399208" y="633893"/>
            <a:ext cx="5758138" cy="3344329"/>
          </a:xfrm>
          <a:prstGeom prst="rect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BE91986-0F9C-DF9C-7FC3-44BA88E848D4}"/>
              </a:ext>
            </a:extLst>
          </p:cNvPr>
          <p:cNvSpPr/>
          <p:nvPr/>
        </p:nvSpPr>
        <p:spPr>
          <a:xfrm>
            <a:off x="3924692" y="2399490"/>
            <a:ext cx="248721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cs typeface="Times" panose="02020603050405020304" pitchFamily="18" charset="0"/>
              </a:rPr>
              <a:t>Spectrum of LET in Si microchip for 197Au79+ ions at initial</a:t>
            </a:r>
          </a:p>
          <a:p>
            <a:pPr algn="just"/>
            <a:r>
              <a:rPr lang="en-US" b="1" dirty="0">
                <a:cs typeface="Times" panose="02020603050405020304" pitchFamily="18" charset="0"/>
              </a:rPr>
              <a:t>energy 250 MeV/n after their deceleration in the</a:t>
            </a:r>
          </a:p>
          <a:p>
            <a:pPr algn="just"/>
            <a:r>
              <a:rPr lang="en-US" b="1" dirty="0">
                <a:cs typeface="Times" panose="02020603050405020304" pitchFamily="18" charset="0"/>
              </a:rPr>
              <a:t>degrader system (set of polyethylene plates of different</a:t>
            </a:r>
          </a:p>
          <a:p>
            <a:pPr algn="just"/>
            <a:r>
              <a:rPr lang="en-US" b="1" dirty="0">
                <a:cs typeface="Times" panose="02020603050405020304" pitchFamily="18" charset="0"/>
              </a:rPr>
              <a:t>thickness)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13D3008-407E-81FE-F1E0-233328C8A9CA}"/>
              </a:ext>
            </a:extLst>
          </p:cNvPr>
          <p:cNvSpPr/>
          <p:nvPr/>
        </p:nvSpPr>
        <p:spPr>
          <a:xfrm>
            <a:off x="66492" y="1194475"/>
            <a:ext cx="634541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Modern microchips irradiation without decapsulation</a:t>
            </a:r>
            <a:endParaRPr lang="ru-RU" sz="2000" b="1" dirty="0"/>
          </a:p>
          <a:p>
            <a:pPr algn="just"/>
            <a:r>
              <a:rPr lang="en-US" dirty="0">
                <a:cs typeface="Times" panose="02020603050405020304" pitchFamily="18" charset="0"/>
              </a:rPr>
              <a:t>The ions like 131Xe54+ and 197Au79+ at energy of 150-200 MeV/n are decelerated in microchip package to energy of 5 -10 MeV/n corresponded to the Bragg peak</a:t>
            </a:r>
            <a:r>
              <a:rPr lang="ru-RU" dirty="0">
                <a:cs typeface="Times" panose="02020603050405020304" pitchFamily="18" charset="0"/>
              </a:rPr>
              <a:t>.</a:t>
            </a:r>
            <a:endParaRPr lang="en-US" dirty="0">
              <a:cs typeface="Times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E073F4-EB86-A00A-C4F7-1E85401D8E7A}"/>
              </a:ext>
            </a:extLst>
          </p:cNvPr>
          <p:cNvSpPr txBox="1"/>
          <p:nvPr/>
        </p:nvSpPr>
        <p:spPr>
          <a:xfrm>
            <a:off x="6467702" y="3212777"/>
            <a:ext cx="56797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cs typeface="Times New Roman" panose="02020603050405020304" pitchFamily="18" charset="0"/>
              </a:rPr>
              <a:t>Peculiarities: long pulse duration and very good uniform </a:t>
            </a:r>
            <a:r>
              <a:rPr lang="ru-RU" u="sng" dirty="0">
                <a:cs typeface="Times New Roman" panose="02020603050405020304" pitchFamily="18" charset="0"/>
              </a:rPr>
              <a:t> </a:t>
            </a:r>
            <a:r>
              <a:rPr lang="en-US" u="sng" dirty="0">
                <a:cs typeface="Times New Roman" panose="02020603050405020304" pitchFamily="18" charset="0"/>
              </a:rPr>
              <a:t>extracted beam distribution in time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BAAF59C-B574-D924-3A8B-FAB6FCCE74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45" t="13519" r="23122" b="39795"/>
          <a:stretch/>
        </p:blipFill>
        <p:spPr>
          <a:xfrm>
            <a:off x="6434492" y="1280224"/>
            <a:ext cx="5679760" cy="144511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E924E88-D14A-A050-76A9-9FC632DE5162}"/>
              </a:ext>
            </a:extLst>
          </p:cNvPr>
          <p:cNvSpPr txBox="1"/>
          <p:nvPr/>
        </p:nvSpPr>
        <p:spPr>
          <a:xfrm>
            <a:off x="7056501" y="2839187"/>
            <a:ext cx="45473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cs typeface="Times" panose="02020603050405020304" pitchFamily="18" charset="0"/>
              </a:rPr>
              <a:t>Spill of Kr ion beam extracted from </a:t>
            </a:r>
            <a:r>
              <a:rPr lang="en-US" dirty="0" err="1">
                <a:cs typeface="Times" panose="02020603050405020304" pitchFamily="18" charset="0"/>
              </a:rPr>
              <a:t>Nuclotron</a:t>
            </a:r>
            <a:endParaRPr lang="en-US" dirty="0">
              <a:cs typeface="Times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22364D-4A94-3FBB-F495-DEB0A1BF69EE}"/>
              </a:ext>
            </a:extLst>
          </p:cNvPr>
          <p:cNvSpPr txBox="1"/>
          <p:nvPr/>
        </p:nvSpPr>
        <p:spPr>
          <a:xfrm>
            <a:off x="6500912" y="633893"/>
            <a:ext cx="56133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cs typeface="Times" panose="02020603050405020304" pitchFamily="18" charset="0"/>
              </a:rPr>
              <a:t>New </a:t>
            </a:r>
            <a:r>
              <a:rPr lang="en-US" sz="2000" b="1" dirty="0" err="1">
                <a:cs typeface="Times" panose="02020603050405020304" pitchFamily="18" charset="0"/>
              </a:rPr>
              <a:t>Nuclotron</a:t>
            </a:r>
            <a:r>
              <a:rPr lang="en-US" sz="2000" b="1" dirty="0">
                <a:cs typeface="Times" panose="02020603050405020304" pitchFamily="18" charset="0"/>
              </a:rPr>
              <a:t> beamlines applied for radiobiological researches and chip irradiations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F6333DE-477D-E453-CD99-186FA5E5430C}"/>
              </a:ext>
            </a:extLst>
          </p:cNvPr>
          <p:cNvSpPr/>
          <p:nvPr/>
        </p:nvSpPr>
        <p:spPr>
          <a:xfrm>
            <a:off x="8812" y="-9866"/>
            <a:ext cx="12183188" cy="58477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 fontAlgn="t"/>
            <a:r>
              <a:rPr lang="en-US" sz="3200" b="1" dirty="0">
                <a:solidFill>
                  <a:schemeClr val="bg1"/>
                </a:solidFill>
              </a:rPr>
              <a:t>IRRADIATION BY HIGH ENERGY 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6440E9-09D7-E720-351D-9A9EA45509AE}"/>
              </a:ext>
            </a:extLst>
          </p:cNvPr>
          <p:cNvSpPr txBox="1"/>
          <p:nvPr/>
        </p:nvSpPr>
        <p:spPr>
          <a:xfrm>
            <a:off x="261889" y="5340359"/>
            <a:ext cx="383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lower energy, </a:t>
            </a:r>
          </a:p>
          <a:p>
            <a:pPr algn="ctr"/>
            <a:r>
              <a:rPr lang="en-US" dirty="0"/>
              <a:t>the greater energy and LET spread.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F88E43-ED31-8877-7804-3E20AD1FD57B}"/>
              </a:ext>
            </a:extLst>
          </p:cNvPr>
          <p:cNvSpPr txBox="1"/>
          <p:nvPr/>
        </p:nvSpPr>
        <p:spPr>
          <a:xfrm>
            <a:off x="6788489" y="4242389"/>
            <a:ext cx="5083354" cy="2123658"/>
          </a:xfrm>
          <a:prstGeom prst="rect">
            <a:avLst/>
          </a:prstGeom>
          <a:noFill/>
          <a:ln w="317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rgbClr val="7030A0"/>
                </a:solidFill>
                <a:cs typeface="Times New Roman" panose="02020603050405020304" pitchFamily="18" charset="0"/>
              </a:rPr>
              <a:t>Radiobiological experiments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dirty="0"/>
              <a:t>with dose 1-2 </a:t>
            </a:r>
            <a:r>
              <a:rPr lang="en-US" dirty="0" err="1"/>
              <a:t>Gy</a:t>
            </a:r>
            <a:endParaRPr lang="en-US" dirty="0"/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dirty="0"/>
              <a:t>Intermediate energy of 0.5 – 1 GeV/n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dirty="0"/>
              <a:t>Investigation: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en-US" dirty="0"/>
              <a:t>interactions of ions and bio objects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en-US" dirty="0"/>
              <a:t>genetic mutations</a:t>
            </a:r>
            <a:endParaRPr lang="ru-RU" dirty="0"/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en-US" dirty="0"/>
              <a:t>morphological changes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52D2334-39A0-7551-A944-95EA8F942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48" y="2377540"/>
            <a:ext cx="3909879" cy="2999611"/>
          </a:xfrm>
          <a:prstGeom prst="rect">
            <a:avLst/>
          </a:prstGeom>
        </p:spPr>
      </p:pic>
      <p:sp>
        <p:nvSpPr>
          <p:cNvPr id="21" name="Номер слайда 1">
            <a:extLst>
              <a:ext uri="{FF2B5EF4-FFF2-40B4-BE49-F238E27FC236}">
                <a16:creationId xmlns:a16="http://schemas.microsoft.com/office/drawing/2014/main" id="{A71FDD53-28FD-B9EA-F297-4B9CBB225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31146"/>
            <a:ext cx="2743200" cy="365125"/>
          </a:xfrm>
        </p:spPr>
        <p:txBody>
          <a:bodyPr/>
          <a:lstStyle/>
          <a:p>
            <a:fld id="{6900DDBE-8448-45DC-B4EA-F4BF34B419E2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682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02FBC17-CA88-431E-8199-1E89D9738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90744" y="6468154"/>
            <a:ext cx="2743200" cy="365125"/>
          </a:xfrm>
        </p:spPr>
        <p:txBody>
          <a:bodyPr/>
          <a:lstStyle/>
          <a:p>
            <a:fld id="{A99A35CE-41B2-4878-8315-8846E5130EA9}" type="slidenum">
              <a:rPr lang="en-US" smtClean="0"/>
              <a:t>4</a:t>
            </a:fld>
            <a:endParaRPr lang="en-US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CE16BED-364D-BB4A-BCEB-1A1995DCC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832" y="-11241"/>
            <a:ext cx="9076645" cy="684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4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1C7B6EC-25C0-C272-B25B-C2AE49C63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3116"/>
            <a:ext cx="2743200" cy="365125"/>
          </a:xfrm>
        </p:spPr>
        <p:txBody>
          <a:bodyPr/>
          <a:lstStyle/>
          <a:p>
            <a:fld id="{A99A35CE-41B2-4878-8315-8846E5130EA9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47BEAE5B-D47E-BEBE-BC19-083D4D75A1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5556524"/>
              </p:ext>
            </p:extLst>
          </p:nvPr>
        </p:nvGraphicFramePr>
        <p:xfrm>
          <a:off x="0" y="0"/>
          <a:ext cx="12192000" cy="29826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22237">
                  <a:extLst>
                    <a:ext uri="{9D8B030D-6E8A-4147-A177-3AD203B41FA5}">
                      <a16:colId xmlns:a16="http://schemas.microsoft.com/office/drawing/2014/main" val="2133844267"/>
                    </a:ext>
                  </a:extLst>
                </a:gridCol>
                <a:gridCol w="5169763">
                  <a:extLst>
                    <a:ext uri="{9D8B030D-6E8A-4147-A177-3AD203B41FA5}">
                      <a16:colId xmlns:a16="http://schemas.microsoft.com/office/drawing/2014/main" val="37722306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Special area-</a:t>
                      </a:r>
                      <a:r>
                        <a:rPr lang="ru-RU" sz="3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GB" sz="3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ru-RU" sz="3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(SIMBO</a:t>
                      </a:r>
                      <a:r>
                        <a:rPr lang="en-GB" sz="3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altLang="ru-RU" sz="3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ISCRA)</a:t>
                      </a:r>
                      <a:endParaRPr lang="ru-RU" altLang="ru-RU" sz="32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Special area-</a:t>
                      </a:r>
                      <a:r>
                        <a:rPr lang="ru-RU" sz="3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GB" sz="3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US" altLang="ru-RU" sz="3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SOCHI</a:t>
                      </a:r>
                      <a:r>
                        <a:rPr lang="en-GB" sz="3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5273506"/>
                  </a:ext>
                </a:extLst>
              </a:tr>
              <a:tr h="4527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NuclotronIon</a:t>
                      </a:r>
                      <a:r>
                        <a:rPr lang="en-US" sz="18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Ion beams 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of intermediate energies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HILAC Ion beams 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of low energy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669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1" u="sng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Radiation damages in microelectronic: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800" b="1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rdiation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tation of </a:t>
                      </a:r>
                      <a:r>
                        <a:rPr lang="en-US" sz="18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omponents of </a:t>
                      </a:r>
                      <a:r>
                        <a:rPr lang="en-US" sz="1800" b="1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  <a:r>
                        <a:rPr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adioelectronic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pparatuses (</a:t>
                      </a:r>
                      <a:r>
                        <a:rPr lang="en-US" sz="18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IS</a:t>
                      </a:r>
                      <a:r>
                        <a:rPr lang="ru-RU" sz="18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</a:t>
                      </a:r>
                      <a:r>
                        <a:rPr lang="en-US" sz="18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0" algn="l" defTabSz="914400" rtl="0" eaLnBrk="1" latinLnBrk="0" hangingPunct="1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1" u="sng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Radiobiological Researches:</a:t>
                      </a:r>
                    </a:p>
                    <a:p>
                      <a:pPr marL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tation of </a:t>
                      </a:r>
                      <a:r>
                        <a:rPr lang="en-US" sz="18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nvestigation of </a:t>
                      </a:r>
                      <a:r>
                        <a:rPr lang="en-US" sz="18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edico-</a:t>
                      </a:r>
                      <a:r>
                        <a:rPr lang="en-US" sz="18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iological </a:t>
                      </a:r>
                      <a:r>
                        <a:rPr lang="en-US" sz="18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bjects (</a:t>
                      </a:r>
                      <a:r>
                        <a:rPr lang="en-US" sz="18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SIMBO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0" algn="l" defTabSz="914400" rtl="0" eaLnBrk="1" latinLnBrk="0" hangingPunct="1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800" b="0" i="1" u="sng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Radiation damages at microelectronic</a:t>
                      </a:r>
                    </a:p>
                    <a:p>
                      <a:r>
                        <a:rPr lang="en-US" sz="18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tation </a:t>
                      </a:r>
                      <a:r>
                        <a:rPr lang="en-US" sz="18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  </a:t>
                      </a:r>
                      <a:r>
                        <a:rPr lang="en-US" sz="18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hip </a:t>
                      </a:r>
                      <a:r>
                        <a:rPr lang="en-US" sz="18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rradiation (</a:t>
                      </a:r>
                      <a:r>
                        <a:rPr lang="en-US" sz="18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SOCHI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). </a:t>
                      </a:r>
                    </a:p>
                    <a:p>
                      <a:pPr marL="0" algn="l" defTabSz="914400" rtl="0" eaLnBrk="1" latinLnBrk="0" hangingPunct="1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3538831833"/>
                  </a:ext>
                </a:extLst>
              </a:tr>
            </a:tbl>
          </a:graphicData>
        </a:graphic>
      </p:graphicFrame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CB0A2B02-33B9-534B-E342-93AB319CE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1254" y="3042012"/>
            <a:ext cx="4338898" cy="36508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0BACDE1C-BD6D-4E4E-0E1D-12272AE4D62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995" y="1951502"/>
            <a:ext cx="3404003" cy="45386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404A79D8-3274-A250-9340-5AC1C799B835}"/>
              </a:ext>
            </a:extLst>
          </p:cNvPr>
          <p:cNvCxnSpPr>
            <a:cxnSpLocks/>
          </p:cNvCxnSpPr>
          <p:nvPr/>
        </p:nvCxnSpPr>
        <p:spPr>
          <a:xfrm flipH="1">
            <a:off x="5911968" y="4953000"/>
            <a:ext cx="2468184" cy="52122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>
            <a:extLst>
              <a:ext uri="{FF2B5EF4-FFF2-40B4-BE49-F238E27FC236}">
                <a16:creationId xmlns:a16="http://schemas.microsoft.com/office/drawing/2014/main" id="{38B14570-2F9B-EBC9-D08F-AB1713F22441}"/>
              </a:ext>
            </a:extLst>
          </p:cNvPr>
          <p:cNvCxnSpPr>
            <a:cxnSpLocks/>
          </p:cNvCxnSpPr>
          <p:nvPr/>
        </p:nvCxnSpPr>
        <p:spPr>
          <a:xfrm>
            <a:off x="3479800" y="3826056"/>
            <a:ext cx="3041769" cy="78404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6A18A55C-4553-907E-7CAE-7DBB577D7E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0" r="5831"/>
          <a:stretch/>
        </p:blipFill>
        <p:spPr>
          <a:xfrm>
            <a:off x="-18509" y="4327295"/>
            <a:ext cx="3714210" cy="25307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F080288F-E6C3-794A-2A11-4AB779713E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4" y="3072613"/>
            <a:ext cx="1437968" cy="1437968"/>
          </a:xfrm>
          <a:prstGeom prst="roundRect">
            <a:avLst>
              <a:gd name="adj" fmla="val 11111"/>
            </a:avLst>
          </a:prstGeom>
          <a:ln w="1270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73A5E023-827E-21B9-37F2-1D4D1C7353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9600" y="2987401"/>
            <a:ext cx="1985628" cy="26814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5006690-4485-A20E-FB19-AAD70446118D}"/>
              </a:ext>
            </a:extLst>
          </p:cNvPr>
          <p:cNvSpPr txBox="1"/>
          <p:nvPr/>
        </p:nvSpPr>
        <p:spPr>
          <a:xfrm>
            <a:off x="6086593" y="6381425"/>
            <a:ext cx="4171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</a:rPr>
              <a:t>Shorted NICA’s scheme</a:t>
            </a:r>
            <a:endParaRPr lang="ru-RU" b="1" i="1" dirty="0">
              <a:solidFill>
                <a:srgbClr val="00B050"/>
              </a:solidFill>
            </a:endParaRPr>
          </a:p>
        </p:txBody>
      </p:sp>
      <p:sp>
        <p:nvSpPr>
          <p:cNvPr id="2" name="Звезда: 5 точек 1">
            <a:extLst>
              <a:ext uri="{FF2B5EF4-FFF2-40B4-BE49-F238E27FC236}">
                <a16:creationId xmlns:a16="http://schemas.microsoft.com/office/drawing/2014/main" id="{8B2F84EB-0105-1518-4DD0-CB584947499A}"/>
              </a:ext>
            </a:extLst>
          </p:cNvPr>
          <p:cNvSpPr/>
          <p:nvPr/>
        </p:nvSpPr>
        <p:spPr>
          <a:xfrm rot="1015629">
            <a:off x="11073929" y="1595270"/>
            <a:ext cx="495300" cy="457456"/>
          </a:xfrm>
          <a:prstGeom prst="star5">
            <a:avLst/>
          </a:prstGeom>
          <a:solidFill>
            <a:srgbClr val="FADF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53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87CA572-99A4-3DBC-42B6-254E231A9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1156" y="6448597"/>
            <a:ext cx="2743200" cy="365125"/>
          </a:xfrm>
        </p:spPr>
        <p:txBody>
          <a:bodyPr/>
          <a:lstStyle/>
          <a:p>
            <a:fld id="{A99A35CE-41B2-4878-8315-8846E5130EA9}" type="slidenum">
              <a:rPr lang="en-US" smtClean="0"/>
              <a:t>6</a:t>
            </a:fld>
            <a:endParaRPr lang="en-US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52EBCE9-3B0B-0BB3-BB7E-161CB9773EF8}"/>
              </a:ext>
            </a:extLst>
          </p:cNvPr>
          <p:cNvSpPr/>
          <p:nvPr/>
        </p:nvSpPr>
        <p:spPr>
          <a:xfrm>
            <a:off x="8812" y="-9866"/>
            <a:ext cx="12183188" cy="58477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 fontAlgn="t"/>
            <a:r>
              <a:rPr lang="en-US" sz="3200" b="1" dirty="0">
                <a:solidFill>
                  <a:schemeClr val="bg1"/>
                </a:solidFill>
              </a:rPr>
              <a:t>STATIONS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07ACC1E6-EDD3-5ECD-F5B9-5D8C645C0D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4485073"/>
              </p:ext>
            </p:extLst>
          </p:nvPr>
        </p:nvGraphicFramePr>
        <p:xfrm>
          <a:off x="48158" y="667474"/>
          <a:ext cx="7596000" cy="39938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48000">
                  <a:extLst>
                    <a:ext uri="{9D8B030D-6E8A-4147-A177-3AD203B41FA5}">
                      <a16:colId xmlns:a16="http://schemas.microsoft.com/office/drawing/2014/main" val="218485027"/>
                    </a:ext>
                  </a:extLst>
                </a:gridCol>
                <a:gridCol w="1044000">
                  <a:extLst>
                    <a:ext uri="{9D8B030D-6E8A-4147-A177-3AD203B41FA5}">
                      <a16:colId xmlns:a16="http://schemas.microsoft.com/office/drawing/2014/main" val="975229954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3213401699"/>
                    </a:ext>
                  </a:extLst>
                </a:gridCol>
                <a:gridCol w="2124000">
                  <a:extLst>
                    <a:ext uri="{9D8B030D-6E8A-4147-A177-3AD203B41FA5}">
                      <a16:colId xmlns:a16="http://schemas.microsoft.com/office/drawing/2014/main" val="15279716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7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Parameter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700" dirty="0">
                          <a:effectLst/>
                          <a:latin typeface="+mn-lt"/>
                        </a:rPr>
                        <a:t>SIMBO</a:t>
                      </a:r>
                      <a:endParaRPr lang="en-US" sz="17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700" dirty="0">
                          <a:effectLst/>
                          <a:latin typeface="+mn-lt"/>
                        </a:rPr>
                        <a:t>ISCRA</a:t>
                      </a:r>
                      <a:endParaRPr lang="en-US" sz="17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700" dirty="0">
                          <a:effectLst/>
                          <a:latin typeface="+mn-lt"/>
                        </a:rPr>
                        <a:t>SOCHI</a:t>
                      </a:r>
                      <a:endParaRPr lang="en-US" sz="17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3113526719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700" dirty="0">
                          <a:effectLst/>
                          <a:latin typeface="+mn-lt"/>
                        </a:rPr>
                        <a:t>Ion type</a:t>
                      </a:r>
                      <a:endParaRPr lang="en-US" sz="17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700" baseline="30000" dirty="0">
                          <a:effectLst/>
                        </a:rPr>
                        <a:t>40</a:t>
                      </a:r>
                      <a:r>
                        <a:rPr lang="en-US" sz="1700" dirty="0">
                          <a:effectLst/>
                        </a:rPr>
                        <a:t>Ar</a:t>
                      </a:r>
                      <a:r>
                        <a:rPr lang="en-US" sz="1700" baseline="30000" dirty="0">
                          <a:effectLst/>
                        </a:rPr>
                        <a:t>18+</a:t>
                      </a:r>
                      <a:r>
                        <a:rPr lang="en-US" sz="1700" dirty="0">
                          <a:effectLst/>
                        </a:rPr>
                        <a:t>, </a:t>
                      </a:r>
                      <a:r>
                        <a:rPr lang="en-US" sz="1700" baseline="30000" dirty="0">
                          <a:effectLst/>
                        </a:rPr>
                        <a:t>56</a:t>
                      </a:r>
                      <a:r>
                        <a:rPr lang="en-US" sz="1700" dirty="0">
                          <a:effectLst/>
                        </a:rPr>
                        <a:t>Fe</a:t>
                      </a:r>
                      <a:r>
                        <a:rPr lang="en-US" sz="1700" baseline="30000" dirty="0">
                          <a:effectLst/>
                        </a:rPr>
                        <a:t>26+</a:t>
                      </a:r>
                      <a:r>
                        <a:rPr lang="en-US" sz="1700" dirty="0">
                          <a:effectLst/>
                        </a:rPr>
                        <a:t>, </a:t>
                      </a:r>
                      <a:r>
                        <a:rPr lang="en-US" sz="1700" baseline="30000" dirty="0">
                          <a:effectLst/>
                        </a:rPr>
                        <a:t>84</a:t>
                      </a:r>
                      <a:r>
                        <a:rPr lang="en-US" sz="1700" dirty="0">
                          <a:effectLst/>
                        </a:rPr>
                        <a:t>Kr</a:t>
                      </a:r>
                      <a:r>
                        <a:rPr lang="en-US" sz="1700" baseline="30000" dirty="0">
                          <a:effectLst/>
                        </a:rPr>
                        <a:t>36+</a:t>
                      </a:r>
                      <a:endParaRPr lang="en-US" sz="17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700" baseline="30000" dirty="0">
                          <a:effectLst/>
                          <a:latin typeface="+mn-lt"/>
                        </a:rPr>
                        <a:t>12</a:t>
                      </a:r>
                      <a:r>
                        <a:rPr lang="ru-RU" sz="1700" dirty="0">
                          <a:effectLst/>
                          <a:latin typeface="+mn-lt"/>
                        </a:rPr>
                        <a:t>C</a:t>
                      </a:r>
                      <a:r>
                        <a:rPr lang="ru-RU" sz="1700" baseline="30000" dirty="0">
                          <a:effectLst/>
                          <a:latin typeface="+mn-lt"/>
                        </a:rPr>
                        <a:t>4+</a:t>
                      </a:r>
                      <a:r>
                        <a:rPr lang="ru-RU" sz="1700" dirty="0">
                          <a:effectLst/>
                          <a:latin typeface="+mn-lt"/>
                        </a:rPr>
                        <a:t>, </a:t>
                      </a:r>
                      <a:r>
                        <a:rPr lang="ru-RU" sz="1700" baseline="30000" dirty="0">
                          <a:effectLst/>
                          <a:latin typeface="+mn-lt"/>
                        </a:rPr>
                        <a:t>40</a:t>
                      </a:r>
                      <a:r>
                        <a:rPr lang="ru-RU" sz="1700" dirty="0">
                          <a:effectLst/>
                          <a:latin typeface="+mn-lt"/>
                        </a:rPr>
                        <a:t>Ar</a:t>
                      </a:r>
                      <a:r>
                        <a:rPr lang="ru-RU" sz="1700" baseline="30000" dirty="0">
                          <a:effectLst/>
                          <a:latin typeface="+mn-lt"/>
                        </a:rPr>
                        <a:t>10+</a:t>
                      </a:r>
                      <a:r>
                        <a:rPr lang="ru-RU" sz="1700" dirty="0">
                          <a:effectLst/>
                          <a:latin typeface="+mn-lt"/>
                        </a:rPr>
                        <a:t>, </a:t>
                      </a:r>
                      <a:r>
                        <a:rPr lang="ru-RU" sz="1700" baseline="30000" dirty="0">
                          <a:effectLst/>
                          <a:latin typeface="+mn-lt"/>
                        </a:rPr>
                        <a:t>131</a:t>
                      </a:r>
                      <a:r>
                        <a:rPr lang="ru-RU" sz="1700" dirty="0">
                          <a:effectLst/>
                          <a:latin typeface="+mn-lt"/>
                        </a:rPr>
                        <a:t>Xe</a:t>
                      </a:r>
                      <a:r>
                        <a:rPr lang="ru-RU" sz="1700" baseline="30000" dirty="0">
                          <a:effectLst/>
                          <a:latin typeface="+mn-lt"/>
                        </a:rPr>
                        <a:t>22+</a:t>
                      </a:r>
                      <a:r>
                        <a:rPr lang="ru-RU" sz="1700" dirty="0">
                          <a:effectLst/>
                          <a:latin typeface="+mn-lt"/>
                        </a:rPr>
                        <a:t>, </a:t>
                      </a:r>
                      <a:r>
                        <a:rPr lang="ru-RU" sz="1700" baseline="30000" dirty="0">
                          <a:effectLst/>
                          <a:latin typeface="+mn-lt"/>
                        </a:rPr>
                        <a:t>84</a:t>
                      </a:r>
                      <a:r>
                        <a:rPr lang="ru-RU" sz="1700" dirty="0">
                          <a:effectLst/>
                          <a:latin typeface="+mn-lt"/>
                        </a:rPr>
                        <a:t>Kr</a:t>
                      </a:r>
                      <a:r>
                        <a:rPr lang="ru-RU" sz="1700" baseline="30000" dirty="0">
                          <a:effectLst/>
                          <a:latin typeface="+mn-lt"/>
                        </a:rPr>
                        <a:t>14+</a:t>
                      </a:r>
                      <a:r>
                        <a:rPr lang="ru-RU" sz="1700" dirty="0">
                          <a:effectLst/>
                          <a:latin typeface="+mn-lt"/>
                        </a:rPr>
                        <a:t>, </a:t>
                      </a:r>
                      <a:r>
                        <a:rPr lang="ru-RU" sz="1700" baseline="30000" dirty="0">
                          <a:effectLst/>
                          <a:latin typeface="+mn-lt"/>
                        </a:rPr>
                        <a:t>169</a:t>
                      </a:r>
                      <a:r>
                        <a:rPr lang="ru-RU" sz="1700" dirty="0">
                          <a:effectLst/>
                          <a:latin typeface="+mn-lt"/>
                        </a:rPr>
                        <a:t>Tm</a:t>
                      </a:r>
                      <a:r>
                        <a:rPr lang="ru-RU" sz="1700" baseline="30000" dirty="0">
                          <a:effectLst/>
                          <a:latin typeface="+mn-lt"/>
                        </a:rPr>
                        <a:t>21+</a:t>
                      </a:r>
                      <a:r>
                        <a:rPr lang="ru-RU" sz="1700" dirty="0">
                          <a:effectLst/>
                          <a:latin typeface="+mn-lt"/>
                        </a:rPr>
                        <a:t>, </a:t>
                      </a:r>
                      <a:r>
                        <a:rPr lang="ru-RU" sz="1700" baseline="30000" dirty="0">
                          <a:effectLst/>
                          <a:latin typeface="+mn-lt"/>
                        </a:rPr>
                        <a:t>197</a:t>
                      </a:r>
                      <a:r>
                        <a:rPr lang="ru-RU" sz="1700" dirty="0">
                          <a:effectLst/>
                          <a:latin typeface="+mn-lt"/>
                        </a:rPr>
                        <a:t>Au</a:t>
                      </a:r>
                      <a:r>
                        <a:rPr lang="ru-RU" sz="1700" baseline="30000" dirty="0">
                          <a:effectLst/>
                          <a:latin typeface="+mn-lt"/>
                        </a:rPr>
                        <a:t>31+</a:t>
                      </a:r>
                      <a:r>
                        <a:rPr lang="ru-RU" sz="1700" dirty="0">
                          <a:effectLst/>
                          <a:latin typeface="+mn-lt"/>
                        </a:rPr>
                        <a:t>, </a:t>
                      </a:r>
                      <a:r>
                        <a:rPr lang="ru-RU" sz="1700" baseline="30000" dirty="0">
                          <a:effectLst/>
                          <a:latin typeface="+mn-lt"/>
                        </a:rPr>
                        <a:t>209</a:t>
                      </a:r>
                      <a:r>
                        <a:rPr lang="ru-RU" sz="1700" dirty="0">
                          <a:effectLst/>
                          <a:latin typeface="+mn-lt"/>
                        </a:rPr>
                        <a:t>Bi</a:t>
                      </a:r>
                      <a:r>
                        <a:rPr lang="ru-RU" sz="1700" baseline="30000" dirty="0">
                          <a:effectLst/>
                          <a:latin typeface="+mn-lt"/>
                        </a:rPr>
                        <a:t>34+</a:t>
                      </a:r>
                      <a:endParaRPr lang="en-US" sz="17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10258717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700" baseline="30000" dirty="0">
                          <a:effectLst/>
                          <a:latin typeface="+mn-lt"/>
                        </a:rPr>
                        <a:t>12</a:t>
                      </a:r>
                      <a:r>
                        <a:rPr lang="en-US" sz="1700" dirty="0">
                          <a:effectLst/>
                          <a:latin typeface="+mn-lt"/>
                        </a:rPr>
                        <a:t>C</a:t>
                      </a:r>
                      <a:r>
                        <a:rPr lang="en-US" sz="1700" baseline="30000" dirty="0">
                          <a:effectLst/>
                          <a:latin typeface="+mn-lt"/>
                        </a:rPr>
                        <a:t>6+</a:t>
                      </a:r>
                      <a:endParaRPr lang="en-US" sz="17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700" baseline="30000" dirty="0">
                          <a:effectLst/>
                          <a:latin typeface="+mn-lt"/>
                        </a:rPr>
                        <a:t>131</a:t>
                      </a:r>
                      <a:r>
                        <a:rPr lang="en-US" sz="1700" dirty="0">
                          <a:effectLst/>
                          <a:latin typeface="+mn-lt"/>
                        </a:rPr>
                        <a:t>Xe</a:t>
                      </a:r>
                      <a:r>
                        <a:rPr lang="en-US" sz="1700" baseline="30000" dirty="0">
                          <a:effectLst/>
                          <a:latin typeface="+mn-lt"/>
                        </a:rPr>
                        <a:t>54+</a:t>
                      </a:r>
                      <a:r>
                        <a:rPr lang="en-US" sz="1700" dirty="0">
                          <a:effectLst/>
                          <a:latin typeface="+mn-lt"/>
                        </a:rPr>
                        <a:t>, </a:t>
                      </a:r>
                      <a:r>
                        <a:rPr lang="en-US" sz="1700" baseline="30000" dirty="0">
                          <a:effectLst/>
                          <a:latin typeface="+mn-lt"/>
                        </a:rPr>
                        <a:t>197</a:t>
                      </a:r>
                      <a:r>
                        <a:rPr lang="en-US" sz="1700" dirty="0">
                          <a:effectLst/>
                          <a:latin typeface="+mn-lt"/>
                        </a:rPr>
                        <a:t>Au</a:t>
                      </a:r>
                      <a:r>
                        <a:rPr lang="en-US" sz="1700" baseline="30000" dirty="0">
                          <a:effectLst/>
                          <a:latin typeface="+mn-lt"/>
                        </a:rPr>
                        <a:t>79+</a:t>
                      </a:r>
                      <a:endParaRPr lang="en-US" sz="17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1189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700" dirty="0">
                          <a:effectLst/>
                          <a:latin typeface="+mn-lt"/>
                        </a:rPr>
                        <a:t>Ion energy</a:t>
                      </a:r>
                      <a:r>
                        <a:rPr lang="ru-RU" sz="1700" dirty="0">
                          <a:effectLst/>
                          <a:latin typeface="+mn-lt"/>
                        </a:rPr>
                        <a:t>, </a:t>
                      </a:r>
                      <a:r>
                        <a:rPr lang="en-US" sz="1700" dirty="0">
                          <a:effectLst/>
                          <a:latin typeface="+mn-lt"/>
                        </a:rPr>
                        <a:t>MeV</a:t>
                      </a:r>
                      <a:r>
                        <a:rPr lang="ru-RU" sz="1700" dirty="0">
                          <a:effectLst/>
                          <a:latin typeface="+mn-lt"/>
                        </a:rPr>
                        <a:t>/</a:t>
                      </a:r>
                      <a:r>
                        <a:rPr lang="en-US" sz="1700" dirty="0">
                          <a:effectLst/>
                          <a:latin typeface="+mn-lt"/>
                        </a:rPr>
                        <a:t>n</a:t>
                      </a:r>
                      <a:endParaRPr lang="en-US" sz="17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700" dirty="0">
                          <a:effectLst/>
                          <a:latin typeface="+mn-lt"/>
                        </a:rPr>
                        <a:t>400-1100</a:t>
                      </a:r>
                      <a:endParaRPr lang="en-US" sz="17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700" dirty="0">
                          <a:effectLst/>
                          <a:latin typeface="+mn-lt"/>
                        </a:rPr>
                        <a:t>150-425</a:t>
                      </a:r>
                      <a:endParaRPr lang="en-US" sz="17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700" dirty="0">
                          <a:effectLst/>
                          <a:latin typeface="+mn-lt"/>
                        </a:rPr>
                        <a:t>3,2</a:t>
                      </a:r>
                      <a:endParaRPr lang="en-US" sz="17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9745575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700" dirty="0">
                          <a:effectLst/>
                          <a:latin typeface="+mn-lt"/>
                        </a:rPr>
                        <a:t>Beam intensity, particles per pulse</a:t>
                      </a:r>
                      <a:endParaRPr lang="en-US" sz="17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700" dirty="0">
                          <a:effectLst/>
                          <a:latin typeface="+mn-lt"/>
                        </a:rPr>
                        <a:t>10</a:t>
                      </a:r>
                      <a:r>
                        <a:rPr lang="ru-RU" sz="1700" baseline="30000" dirty="0">
                          <a:effectLst/>
                          <a:latin typeface="+mn-lt"/>
                        </a:rPr>
                        <a:t>6</a:t>
                      </a:r>
                      <a:r>
                        <a:rPr lang="ru-RU" sz="1700" dirty="0">
                          <a:effectLst/>
                          <a:latin typeface="+mn-lt"/>
                        </a:rPr>
                        <a:t>-3×10</a:t>
                      </a:r>
                      <a:r>
                        <a:rPr lang="ru-RU" sz="1700" baseline="30000" dirty="0">
                          <a:effectLst/>
                          <a:latin typeface="+mn-lt"/>
                        </a:rPr>
                        <a:t>9</a:t>
                      </a:r>
                      <a:endParaRPr lang="en-US" sz="17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700" dirty="0">
                          <a:effectLst/>
                          <a:latin typeface="+mn-lt"/>
                        </a:rPr>
                        <a:t>3×10</a:t>
                      </a:r>
                      <a:r>
                        <a:rPr lang="ru-RU" sz="1700" baseline="30000" dirty="0">
                          <a:effectLst/>
                          <a:latin typeface="+mn-lt"/>
                        </a:rPr>
                        <a:t>4</a:t>
                      </a:r>
                      <a:r>
                        <a:rPr lang="ru-RU" sz="1700" dirty="0">
                          <a:effectLst/>
                          <a:latin typeface="+mn-lt"/>
                        </a:rPr>
                        <a:t>-10</a:t>
                      </a:r>
                      <a:r>
                        <a:rPr lang="ru-RU" sz="1700" baseline="30000" dirty="0">
                          <a:effectLst/>
                          <a:latin typeface="+mn-lt"/>
                        </a:rPr>
                        <a:t>8</a:t>
                      </a:r>
                      <a:endParaRPr lang="en-US" sz="17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700" dirty="0">
                          <a:effectLst/>
                          <a:latin typeface="+mn-lt"/>
                        </a:rPr>
                        <a:t>10</a:t>
                      </a:r>
                      <a:r>
                        <a:rPr lang="ru-RU" sz="1700" baseline="30000" dirty="0">
                          <a:effectLst/>
                          <a:latin typeface="+mn-lt"/>
                        </a:rPr>
                        <a:t>8</a:t>
                      </a:r>
                      <a:r>
                        <a:rPr lang="ru-RU" sz="1700" dirty="0">
                          <a:effectLst/>
                          <a:latin typeface="+mn-lt"/>
                        </a:rPr>
                        <a:t>-6×10</a:t>
                      </a:r>
                      <a:r>
                        <a:rPr lang="ru-RU" sz="1700" baseline="30000" dirty="0">
                          <a:effectLst/>
                          <a:latin typeface="+mn-lt"/>
                        </a:rPr>
                        <a:t>9</a:t>
                      </a:r>
                      <a:endParaRPr lang="en-US" sz="17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29673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700" dirty="0">
                          <a:effectLst/>
                          <a:latin typeface="+mn-lt"/>
                        </a:rPr>
                        <a:t>Beam emittances</a:t>
                      </a:r>
                      <a:r>
                        <a:rPr lang="ru-RU" sz="1700" dirty="0">
                          <a:effectLst/>
                          <a:latin typeface="+mn-lt"/>
                        </a:rPr>
                        <a:t> (95%), </a:t>
                      </a:r>
                      <a:r>
                        <a:rPr lang="ru-RU" sz="1700" dirty="0">
                          <a:effectLst/>
                          <a:latin typeface="+mn-lt"/>
                          <a:sym typeface="Symbol" panose="05050102010706020507" pitchFamily="18" charset="2"/>
                        </a:rPr>
                        <a:t></a:t>
                      </a:r>
                      <a:r>
                        <a:rPr lang="ru-RU" sz="1700" baseline="-25000" dirty="0">
                          <a:effectLst/>
                          <a:latin typeface="+mn-lt"/>
                        </a:rPr>
                        <a:t>x</a:t>
                      </a:r>
                      <a:r>
                        <a:rPr lang="ru-RU" sz="1700" dirty="0">
                          <a:effectLst/>
                          <a:latin typeface="+mn-lt"/>
                        </a:rPr>
                        <a:t>/</a:t>
                      </a:r>
                      <a:r>
                        <a:rPr lang="ru-RU" sz="1700" dirty="0">
                          <a:effectLst/>
                          <a:latin typeface="+mn-lt"/>
                          <a:sym typeface="Symbol" panose="05050102010706020507" pitchFamily="18" charset="2"/>
                        </a:rPr>
                        <a:t></a:t>
                      </a:r>
                      <a:r>
                        <a:rPr lang="ru-RU" sz="1700" baseline="-25000" dirty="0">
                          <a:effectLst/>
                          <a:latin typeface="+mn-lt"/>
                        </a:rPr>
                        <a:t>y </a:t>
                      </a:r>
                      <a:r>
                        <a:rPr lang="ru-RU" sz="1700" dirty="0">
                          <a:effectLst/>
                          <a:latin typeface="+mn-lt"/>
                        </a:rPr>
                        <a:t>(</a:t>
                      </a:r>
                      <a:r>
                        <a:rPr lang="ru-RU" sz="1700" dirty="0">
                          <a:effectLst/>
                          <a:latin typeface="+mn-lt"/>
                          <a:sym typeface="Symbol" panose="05050102010706020507" pitchFamily="18" charset="2"/>
                        </a:rPr>
                        <a:t></a:t>
                      </a:r>
                      <a:r>
                        <a:rPr lang="en-US" sz="1700" dirty="0">
                          <a:effectLst/>
                          <a:latin typeface="+mn-lt"/>
                        </a:rPr>
                        <a:t>mm</a:t>
                      </a:r>
                      <a:r>
                        <a:rPr lang="ru-RU" sz="1700" dirty="0">
                          <a:effectLst/>
                          <a:latin typeface="+mn-lt"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en-US" sz="1700" dirty="0" err="1">
                          <a:effectLst/>
                          <a:latin typeface="+mn-lt"/>
                        </a:rPr>
                        <a:t>mrad</a:t>
                      </a:r>
                      <a:r>
                        <a:rPr lang="ru-RU" sz="1700" dirty="0">
                          <a:effectLst/>
                          <a:latin typeface="+mn-lt"/>
                        </a:rPr>
                        <a:t>)</a:t>
                      </a:r>
                      <a:endParaRPr lang="en-US" sz="17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700" dirty="0">
                          <a:effectLst/>
                          <a:latin typeface="+mn-lt"/>
                        </a:rPr>
                        <a:t>3-10/</a:t>
                      </a:r>
                      <a:endParaRPr lang="en-US" sz="1700" dirty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700" dirty="0">
                          <a:effectLst/>
                          <a:latin typeface="+mn-lt"/>
                        </a:rPr>
                        <a:t>8-15</a:t>
                      </a:r>
                      <a:endParaRPr lang="en-US" sz="17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700" dirty="0">
                          <a:effectLst/>
                          <a:latin typeface="+mn-lt"/>
                        </a:rPr>
                        <a:t>5-17/</a:t>
                      </a:r>
                      <a:endParaRPr lang="en-US" sz="1700" dirty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700" dirty="0">
                          <a:effectLst/>
                          <a:latin typeface="+mn-lt"/>
                        </a:rPr>
                        <a:t>13-25</a:t>
                      </a:r>
                      <a:endParaRPr lang="en-US" sz="17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700" dirty="0">
                          <a:effectLst/>
                          <a:latin typeface="+mn-lt"/>
                        </a:rPr>
                        <a:t>10/10</a:t>
                      </a:r>
                      <a:endParaRPr lang="en-US" sz="17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8241200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700" dirty="0">
                          <a:effectLst/>
                          <a:latin typeface="+mn-lt"/>
                        </a:rPr>
                        <a:t>Mean particles flux density,</a:t>
                      </a:r>
                      <a:r>
                        <a:rPr lang="ru-RU" sz="17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700" dirty="0">
                          <a:effectLst/>
                          <a:latin typeface="+mn-lt"/>
                        </a:rPr>
                        <a:t>particles</a:t>
                      </a:r>
                      <a:r>
                        <a:rPr lang="ru-RU" sz="1700" dirty="0">
                          <a:effectLst/>
                          <a:latin typeface="+mn-lt"/>
                        </a:rPr>
                        <a:t>/(</a:t>
                      </a:r>
                      <a:r>
                        <a:rPr lang="en-US" sz="1700" dirty="0">
                          <a:effectLst/>
                          <a:latin typeface="+mn-lt"/>
                        </a:rPr>
                        <a:t>cm</a:t>
                      </a:r>
                      <a:r>
                        <a:rPr lang="ru-RU" sz="1700" baseline="30000" dirty="0">
                          <a:effectLst/>
                          <a:latin typeface="+mn-lt"/>
                        </a:rPr>
                        <a:t>2</a:t>
                      </a:r>
                      <a:r>
                        <a:rPr lang="ru-RU" sz="1700" baseline="0" dirty="0">
                          <a:effectLst/>
                          <a:latin typeface="+mn-lt"/>
                        </a:rPr>
                        <a:t>.</a:t>
                      </a:r>
                      <a:r>
                        <a:rPr lang="en-US" sz="1700" baseline="0" dirty="0">
                          <a:effectLst/>
                          <a:latin typeface="+mn-lt"/>
                        </a:rPr>
                        <a:t>s</a:t>
                      </a:r>
                      <a:r>
                        <a:rPr lang="ru-RU" sz="1700" dirty="0">
                          <a:effectLst/>
                          <a:latin typeface="+mn-lt"/>
                        </a:rPr>
                        <a:t>) </a:t>
                      </a:r>
                      <a:r>
                        <a:rPr lang="en-US" sz="1700" dirty="0">
                          <a:effectLst/>
                          <a:latin typeface="+mn-lt"/>
                        </a:rPr>
                        <a:t> at the target</a:t>
                      </a:r>
                      <a:endParaRPr lang="en-US" sz="17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700" dirty="0">
                          <a:effectLst/>
                          <a:latin typeface="+mn-lt"/>
                        </a:rPr>
                        <a:t>10</a:t>
                      </a:r>
                      <a:r>
                        <a:rPr lang="ru-RU" sz="1700" baseline="30000" dirty="0">
                          <a:effectLst/>
                          <a:latin typeface="+mn-lt"/>
                        </a:rPr>
                        <a:t>3</a:t>
                      </a:r>
                      <a:r>
                        <a:rPr lang="en-GB" sz="1700" dirty="0">
                          <a:effectLst/>
                          <a:latin typeface="+mn-lt"/>
                        </a:rPr>
                        <a:t>-10</a:t>
                      </a:r>
                      <a:r>
                        <a:rPr lang="en-GB" sz="1700" baseline="30000" dirty="0">
                          <a:effectLst/>
                          <a:latin typeface="+mn-lt"/>
                        </a:rPr>
                        <a:t>5</a:t>
                      </a:r>
                      <a:endParaRPr lang="en-US" sz="17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700" dirty="0">
                          <a:effectLst/>
                          <a:latin typeface="+mn-lt"/>
                        </a:rPr>
                        <a:t>10</a:t>
                      </a:r>
                      <a:r>
                        <a:rPr lang="ru-RU" sz="1700" baseline="30000" dirty="0">
                          <a:effectLst/>
                          <a:latin typeface="+mn-lt"/>
                        </a:rPr>
                        <a:t>2</a:t>
                      </a:r>
                      <a:r>
                        <a:rPr lang="en-GB" sz="1700" dirty="0">
                          <a:effectLst/>
                          <a:latin typeface="+mn-lt"/>
                        </a:rPr>
                        <a:t>-</a:t>
                      </a:r>
                      <a:r>
                        <a:rPr lang="ru-RU" sz="1700" dirty="0">
                          <a:effectLst/>
                          <a:latin typeface="+mn-lt"/>
                        </a:rPr>
                        <a:t>3×</a:t>
                      </a:r>
                      <a:r>
                        <a:rPr lang="en-GB" sz="1700" dirty="0">
                          <a:effectLst/>
                          <a:latin typeface="+mn-lt"/>
                        </a:rPr>
                        <a:t>10</a:t>
                      </a:r>
                      <a:r>
                        <a:rPr lang="en-GB" sz="1700" baseline="30000" dirty="0">
                          <a:effectLst/>
                          <a:latin typeface="+mn-lt"/>
                        </a:rPr>
                        <a:t>5</a:t>
                      </a:r>
                      <a:endParaRPr lang="en-US" sz="17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700" dirty="0">
                          <a:effectLst/>
                          <a:latin typeface="+mn-lt"/>
                        </a:rPr>
                        <a:t>10</a:t>
                      </a:r>
                      <a:r>
                        <a:rPr lang="en-GB" sz="1700" baseline="30000" dirty="0">
                          <a:effectLst/>
                          <a:latin typeface="+mn-lt"/>
                        </a:rPr>
                        <a:t>3</a:t>
                      </a:r>
                      <a:r>
                        <a:rPr lang="en-GB" sz="1700" dirty="0">
                          <a:effectLst/>
                          <a:latin typeface="+mn-lt"/>
                        </a:rPr>
                        <a:t>-10</a:t>
                      </a:r>
                      <a:r>
                        <a:rPr lang="en-GB" sz="1700" baseline="30000" dirty="0">
                          <a:effectLst/>
                          <a:latin typeface="+mn-lt"/>
                        </a:rPr>
                        <a:t>5</a:t>
                      </a:r>
                      <a:endParaRPr lang="en-US" sz="17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4301041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700" dirty="0">
                          <a:effectLst/>
                          <a:latin typeface="+mn-lt"/>
                        </a:rPr>
                        <a:t>Pulse time</a:t>
                      </a:r>
                      <a:endParaRPr lang="en-US" sz="17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700" dirty="0">
                          <a:effectLst/>
                          <a:latin typeface="+mn-lt"/>
                        </a:rPr>
                        <a:t>2-20 </a:t>
                      </a:r>
                      <a:r>
                        <a:rPr lang="en-US" sz="1700" dirty="0">
                          <a:effectLst/>
                          <a:latin typeface="+mn-lt"/>
                        </a:rPr>
                        <a:t>s</a:t>
                      </a:r>
                      <a:endParaRPr lang="en-US" sz="17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700" dirty="0">
                          <a:effectLst/>
                          <a:latin typeface="+mn-lt"/>
                        </a:rPr>
                        <a:t>0.5-8 </a:t>
                      </a:r>
                      <a:r>
                        <a:rPr lang="en-US" sz="1700" dirty="0" err="1">
                          <a:latin typeface="+mn-lt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sz="1700" dirty="0" err="1">
                          <a:effectLst/>
                          <a:latin typeface="+mn-lt"/>
                        </a:rPr>
                        <a:t>s</a:t>
                      </a:r>
                      <a:endParaRPr lang="en-US" sz="17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448851470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882DA3-ED85-ED9C-2EAD-5BBFDA28E1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74"/>
          <a:stretch/>
        </p:blipFill>
        <p:spPr bwMode="auto">
          <a:xfrm>
            <a:off x="631005" y="5061876"/>
            <a:ext cx="2150791" cy="165818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FB8D05-E1C3-3607-97B0-49C4216FE2A4}"/>
              </a:ext>
            </a:extLst>
          </p:cNvPr>
          <p:cNvSpPr txBox="1"/>
          <p:nvPr/>
        </p:nvSpPr>
        <p:spPr>
          <a:xfrm>
            <a:off x="2914569" y="5052545"/>
            <a:ext cx="382368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400">
              <a:defRPr/>
            </a:pPr>
            <a:r>
              <a:rPr lang="en-GB" sz="1600" kern="800" dirty="0">
                <a:cs typeface="Times New Roman" panose="02020603050405020304" pitchFamily="18" charset="0"/>
              </a:rPr>
              <a:t>Ionization chamber № 2 based on the IC64-16 (Pyramid Technical Consultants, Inc) strip ionization chamber is a duplicating of detector № 1 </a:t>
            </a:r>
            <a:r>
              <a:rPr lang="en-US" sz="1600" kern="800" dirty="0">
                <a:cs typeface="Times New Roman" panose="02020603050405020304" pitchFamily="18" charset="0"/>
              </a:rPr>
              <a:t>is used to measure ion flux density and beam profiles in the non-scanning mode during beam adjustment before the experiment</a:t>
            </a:r>
            <a:r>
              <a:rPr lang="ru-RU" sz="1600" kern="800" dirty="0">
                <a:cs typeface="Times New Roman" panose="02020603050405020304" pitchFamily="18" charset="0"/>
              </a:rPr>
              <a:t>.</a:t>
            </a:r>
            <a:endParaRPr lang="en-US" sz="1600" kern="800" dirty="0"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472204F-833C-5712-F294-1C1385B3C728}"/>
              </a:ext>
            </a:extLst>
          </p:cNvPr>
          <p:cNvSpPr/>
          <p:nvPr/>
        </p:nvSpPr>
        <p:spPr>
          <a:xfrm>
            <a:off x="800986" y="4700668"/>
            <a:ext cx="105900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u="sng" kern="800" dirty="0">
                <a:ea typeface="Times New Roman" panose="02020603050405020304" pitchFamily="18" charset="0"/>
                <a:cs typeface="Times New Roman" panose="02020603050405020304" pitchFamily="18" charset="0"/>
              </a:rPr>
              <a:t>The equipment for the SIMBO station is being developed as part of the </a:t>
            </a:r>
            <a:r>
              <a:rPr lang="en-US" b="1" i="1" u="sng" kern="800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JINR-VST</a:t>
            </a:r>
            <a:r>
              <a:rPr lang="en-US" u="sng" kern="800" dirty="0">
                <a:ea typeface="Times New Roman" panose="02020603050405020304" pitchFamily="18" charset="0"/>
                <a:cs typeface="Times New Roman" panose="02020603050405020304" pitchFamily="18" charset="0"/>
              </a:rPr>
              <a:t> collaboration. Some detectors:</a:t>
            </a:r>
            <a:endParaRPr lang="ru-RU" u="sng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0375C4-6C83-4B26-C747-D81F6A23DF61}"/>
              </a:ext>
            </a:extLst>
          </p:cNvPr>
          <p:cNvSpPr txBox="1"/>
          <p:nvPr/>
        </p:nvSpPr>
        <p:spPr>
          <a:xfrm>
            <a:off x="9125339" y="5068626"/>
            <a:ext cx="245945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GB" sz="1600" kern="800" dirty="0">
                <a:cs typeface="Times New Roman" panose="02020603050405020304" pitchFamily="18" charset="0"/>
              </a:rPr>
              <a:t>Ionization chamber № 3 a slanted multi-section </a:t>
            </a:r>
            <a:r>
              <a:rPr lang="en-GB" sz="1600" kern="800" dirty="0" err="1">
                <a:cs typeface="Times New Roman" panose="02020603050405020304" pitchFamily="18" charset="0"/>
              </a:rPr>
              <a:t>dosimetric</a:t>
            </a:r>
            <a:r>
              <a:rPr lang="en-GB" sz="1600" kern="800" dirty="0">
                <a:cs typeface="Times New Roman" panose="02020603050405020304" pitchFamily="18" charset="0"/>
              </a:rPr>
              <a:t> ionization chamber with column recombination suppression is used to determine the absorbed dose.</a:t>
            </a:r>
            <a:endParaRPr lang="en-US" sz="1600" kern="800" dirty="0">
              <a:cs typeface="Times New Roman" panose="02020603050405020304" pitchFamily="18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E301682-A972-7113-D6DE-AD46E2F1EBC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075" y="5109298"/>
            <a:ext cx="2101264" cy="1683172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A8C2F100-F3DA-C78D-9A1E-FC7C6DD4578B}"/>
              </a:ext>
            </a:extLst>
          </p:cNvPr>
          <p:cNvGrpSpPr/>
          <p:nvPr/>
        </p:nvGrpSpPr>
        <p:grpSpPr>
          <a:xfrm>
            <a:off x="7662782" y="820324"/>
            <a:ext cx="4419902" cy="3572313"/>
            <a:chOff x="7679055" y="665875"/>
            <a:chExt cx="4419902" cy="357231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C938A97-B61B-74A8-4E59-27BB34DA9E21}"/>
                </a:ext>
              </a:extLst>
            </p:cNvPr>
            <p:cNvSpPr txBox="1"/>
            <p:nvPr/>
          </p:nvSpPr>
          <p:spPr>
            <a:xfrm>
              <a:off x="7679055" y="1106928"/>
              <a:ext cx="3093095" cy="20313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342900" indent="-342900" algn="just">
                <a:buFont typeface="Wingdings" panose="05000000000000000000" pitchFamily="2" charset="2"/>
                <a:buChar char="v"/>
              </a:pPr>
              <a:r>
                <a:rPr lang="en-US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precision linear movement </a:t>
              </a:r>
            </a:p>
            <a:p>
              <a:pPr marL="342900" indent="-342900" algn="just">
                <a:buFont typeface="Wingdings" panose="05000000000000000000" pitchFamily="2" charset="2"/>
                <a:buChar char="v"/>
              </a:pPr>
              <a:r>
                <a:rPr lang="en-US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longitudinal axis ±100 mm, </a:t>
              </a:r>
            </a:p>
            <a:p>
              <a:pPr marL="342900" indent="-342900" algn="just">
                <a:buFont typeface="Wingdings" panose="05000000000000000000" pitchFamily="2" charset="2"/>
                <a:buChar char="v"/>
              </a:pPr>
              <a:r>
                <a:rPr lang="en-US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transverse axis ±100 mm, </a:t>
              </a:r>
            </a:p>
            <a:p>
              <a:pPr marL="342900" indent="-342900" algn="just">
                <a:buFont typeface="Wingdings" panose="05000000000000000000" pitchFamily="2" charset="2"/>
                <a:buChar char="v"/>
              </a:pPr>
              <a:r>
                <a:rPr lang="en-US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vertical axis +600 mm, </a:t>
              </a:r>
            </a:p>
            <a:p>
              <a:pPr marL="342900" indent="-342900" algn="just">
                <a:buFont typeface="Wingdings" panose="05000000000000000000" pitchFamily="2" charset="2"/>
                <a:buChar char="v"/>
              </a:pPr>
              <a:r>
                <a:rPr lang="en-US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angular movement 10 degrees/sec.</a:t>
              </a:r>
            </a:p>
            <a:p>
              <a:pPr marL="342900" indent="-342900" algn="just">
                <a:buFont typeface="Wingdings" panose="05000000000000000000" pitchFamily="2" charset="2"/>
                <a:buChar char="v"/>
              </a:pPr>
              <a:r>
                <a:rPr lang="en-US" i="1" dirty="0">
                  <a:solidFill>
                    <a:srgbClr val="7030A0"/>
                  </a:solidFill>
                  <a:cs typeface="Times New Roman" panose="02020603050405020304" pitchFamily="18" charset="0"/>
                </a:rPr>
                <a:t>The primate's fixation chair</a:t>
              </a:r>
              <a:r>
                <a:rPr lang="en-US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94CAAE1-7DE3-1373-00E2-4CBAC5A7813A}"/>
                </a:ext>
              </a:extLst>
            </p:cNvPr>
            <p:cNvSpPr txBox="1"/>
            <p:nvPr/>
          </p:nvSpPr>
          <p:spPr>
            <a:xfrm>
              <a:off x="8077200" y="3430002"/>
              <a:ext cx="268434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AU" b="1" i="1" kern="800" dirty="0">
                  <a:solidFill>
                    <a:srgbClr val="7030A0"/>
                  </a:solidFill>
                  <a:cs typeface="Times New Roman" panose="02020603050405020304" pitchFamily="18" charset="0"/>
                </a:rPr>
                <a:t>JINR- </a:t>
              </a:r>
              <a:r>
                <a:rPr lang="en-AU" b="1" i="1" kern="800" dirty="0" err="1">
                  <a:solidFill>
                    <a:srgbClr val="7030A0"/>
                  </a:solidFill>
                  <a:cs typeface="Times New Roman" panose="02020603050405020304" pitchFamily="18" charset="0"/>
                </a:rPr>
                <a:t>Ostec</a:t>
              </a:r>
              <a:r>
                <a:rPr lang="en-AU" b="1" i="1" kern="800" dirty="0">
                  <a:solidFill>
                    <a:srgbClr val="7030A0"/>
                  </a:solidFill>
                  <a:cs typeface="Times New Roman" panose="02020603050405020304" pitchFamily="18" charset="0"/>
                </a:rPr>
                <a:t>-EC Enterprise </a:t>
              </a:r>
              <a:r>
                <a:rPr lang="en-AU" kern="800" dirty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collaborations</a:t>
              </a:r>
              <a:endParaRPr lang="en-US" sz="1600" dirty="0">
                <a:cs typeface="Times New Roman" panose="02020603050405020304" pitchFamily="18" charset="0"/>
              </a:endParaRPr>
            </a:p>
          </p:txBody>
        </p:sp>
        <p:pic>
          <p:nvPicPr>
            <p:cNvPr id="16" name="Рисунок 15" descr="Изображение выглядит как внутренний, прибор&#10;&#10;Автоматически созданное описание">
              <a:extLst>
                <a:ext uri="{FF2B5EF4-FFF2-40B4-BE49-F238E27FC236}">
                  <a16:creationId xmlns:a16="http://schemas.microsoft.com/office/drawing/2014/main" id="{54BA9733-1C09-24AC-7484-24A6AB34E8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93" b="14221"/>
            <a:stretch/>
          </p:blipFill>
          <p:spPr bwMode="auto">
            <a:xfrm rot="5400000">
              <a:off x="9919801" y="1950407"/>
              <a:ext cx="2974564" cy="124865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6AED8FE-DDE6-7C80-3FFB-4AF40D819BEA}"/>
                </a:ext>
              </a:extLst>
            </p:cNvPr>
            <p:cNvSpPr txBox="1"/>
            <p:nvPr/>
          </p:nvSpPr>
          <p:spPr>
            <a:xfrm>
              <a:off x="7902389" y="665876"/>
              <a:ext cx="419656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i="1" dirty="0">
                  <a:solidFill>
                    <a:srgbClr val="7030A0"/>
                  </a:solidFill>
                  <a:cs typeface="Times New Roman" panose="02020603050405020304" pitchFamily="18" charset="0"/>
                </a:rPr>
                <a:t>Positioning device for irradiated objects</a:t>
              </a:r>
              <a:endParaRPr lang="ru-RU" b="1" i="1" dirty="0">
                <a:solidFill>
                  <a:srgbClr val="7030A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7978F9D3-CE32-1ED8-885D-1F77918F8DED}"/>
                </a:ext>
              </a:extLst>
            </p:cNvPr>
            <p:cNvSpPr/>
            <p:nvPr/>
          </p:nvSpPr>
          <p:spPr>
            <a:xfrm>
              <a:off x="7716304" y="665875"/>
              <a:ext cx="4382653" cy="3572313"/>
            </a:xfrm>
            <a:prstGeom prst="rect">
              <a:avLst/>
            </a:prstGeom>
            <a:noFill/>
            <a:ln w="2222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BEFDB36-E584-CC4A-7786-4DF0081CD9E7}"/>
              </a:ext>
            </a:extLst>
          </p:cNvPr>
          <p:cNvSpPr/>
          <p:nvPr/>
        </p:nvSpPr>
        <p:spPr>
          <a:xfrm>
            <a:off x="457200" y="4689913"/>
            <a:ext cx="11252200" cy="2123809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20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79F5308-76A9-F23D-7840-6AD596221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3531" y="6481520"/>
            <a:ext cx="2743200" cy="365125"/>
          </a:xfrm>
        </p:spPr>
        <p:txBody>
          <a:bodyPr/>
          <a:lstStyle/>
          <a:p>
            <a:fld id="{A99A35CE-41B2-4878-8315-8846E5130EA9}" type="slidenum">
              <a:rPr lang="en-US" smtClean="0"/>
              <a:t>7</a:t>
            </a:fld>
            <a:endParaRPr lang="en-US"/>
          </a:p>
        </p:txBody>
      </p:sp>
      <p:sp>
        <p:nvSpPr>
          <p:cNvPr id="3" name="Скругленный прямоугольник 105">
            <a:extLst>
              <a:ext uri="{FF2B5EF4-FFF2-40B4-BE49-F238E27FC236}">
                <a16:creationId xmlns:a16="http://schemas.microsoft.com/office/drawing/2014/main" id="{03485168-E506-A47C-EFB9-D53C41FC333D}"/>
              </a:ext>
            </a:extLst>
          </p:cNvPr>
          <p:cNvSpPr/>
          <p:nvPr/>
        </p:nvSpPr>
        <p:spPr>
          <a:xfrm>
            <a:off x="4402685" y="34102"/>
            <a:ext cx="3650061" cy="510778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ISCRA station</a:t>
            </a:r>
            <a:endParaRPr lang="ru-RU" sz="2400" b="1" u="sng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EFC6D4F-42D3-7991-F9B9-A86CACBB93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26" y="698500"/>
            <a:ext cx="4178153" cy="512969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0B575D6-C4AA-F509-26FF-A23813FA405C}"/>
              </a:ext>
            </a:extLst>
          </p:cNvPr>
          <p:cNvSpPr/>
          <p:nvPr/>
        </p:nvSpPr>
        <p:spPr>
          <a:xfrm>
            <a:off x="4108502" y="6143233"/>
            <a:ext cx="7703631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n-US" dirty="0">
                <a:cs typeface="Times New Roman" panose="02020603050405020304" pitchFamily="18" charset="0"/>
              </a:rPr>
              <a:t>The equipment for the ISCRA station is being developed as part of the </a:t>
            </a:r>
            <a:r>
              <a:rPr lang="en-US" b="1" i="1" dirty="0">
                <a:solidFill>
                  <a:srgbClr val="C8084D"/>
                </a:solidFill>
                <a:cs typeface="Times New Roman" panose="02020603050405020304" pitchFamily="18" charset="0"/>
              </a:rPr>
              <a:t>JINR-NRC </a:t>
            </a:r>
            <a:r>
              <a:rPr lang="en-US" b="1" i="1" dirty="0" err="1">
                <a:solidFill>
                  <a:srgbClr val="C8084D"/>
                </a:solidFill>
                <a:cs typeface="Times New Roman" panose="02020603050405020304" pitchFamily="18" charset="0"/>
              </a:rPr>
              <a:t>Kurchatov</a:t>
            </a:r>
            <a:r>
              <a:rPr lang="en-US" b="1" i="1" dirty="0">
                <a:solidFill>
                  <a:srgbClr val="C8084D"/>
                </a:solidFill>
                <a:cs typeface="Times New Roman" panose="02020603050405020304" pitchFamily="18" charset="0"/>
              </a:rPr>
              <a:t> Institute, ITEP-SPELS/</a:t>
            </a:r>
            <a:r>
              <a:rPr lang="en-US" b="1" i="1" dirty="0" err="1">
                <a:solidFill>
                  <a:srgbClr val="C8084D"/>
                </a:solidFill>
                <a:cs typeface="Times New Roman" panose="02020603050405020304" pitchFamily="18" charset="0"/>
              </a:rPr>
              <a:t>MEPhI</a:t>
            </a:r>
            <a:r>
              <a:rPr lang="en-US" b="1" i="1" dirty="0">
                <a:solidFill>
                  <a:srgbClr val="C8084D"/>
                </a:solidFill>
                <a:cs typeface="Times New Roman" panose="02020603050405020304" pitchFamily="18" charset="0"/>
              </a:rPr>
              <a:t>-GIRO-PROM</a:t>
            </a:r>
            <a:r>
              <a:rPr lang="en-US" dirty="0">
                <a:cs typeface="Times New Roman" panose="02020603050405020304" pitchFamily="18" charset="0"/>
              </a:rPr>
              <a:t> collaboration.</a:t>
            </a:r>
            <a:endParaRPr lang="ru-RU" dirty="0"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A8AD76-53EC-10B9-576A-393968D7CB66}"/>
              </a:ext>
            </a:extLst>
          </p:cNvPr>
          <p:cNvSpPr txBox="1"/>
          <p:nvPr/>
        </p:nvSpPr>
        <p:spPr>
          <a:xfrm>
            <a:off x="5231267" y="544880"/>
            <a:ext cx="658086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i="1" dirty="0">
                <a:solidFill>
                  <a:srgbClr val="7030A0"/>
                </a:solidFill>
                <a:cs typeface="Times New Roman" panose="02020603050405020304" pitchFamily="18" charset="0"/>
              </a:rPr>
              <a:t>The station includes the following components:</a:t>
            </a:r>
          </a:p>
          <a:p>
            <a:pPr marL="228600" indent="-228600" algn="just">
              <a:buAutoNum type="arabicPeriod"/>
            </a:pPr>
            <a:r>
              <a:rPr lang="en-US" dirty="0">
                <a:cs typeface="Times New Roman" panose="02020603050405020304" pitchFamily="18" charset="0"/>
              </a:rPr>
              <a:t>Energy degrader;</a:t>
            </a:r>
          </a:p>
          <a:p>
            <a:pPr marL="228600" indent="-228600" algn="just">
              <a:buAutoNum type="arabicPeriod"/>
            </a:pPr>
            <a:r>
              <a:rPr lang="en-US" dirty="0">
                <a:cs typeface="Times New Roman" panose="02020603050405020304" pitchFamily="18" charset="0"/>
              </a:rPr>
              <a:t>Test object positioning system;</a:t>
            </a:r>
          </a:p>
          <a:p>
            <a:pPr marL="228600" indent="-228600" algn="just">
              <a:buAutoNum type="arabicPeriod"/>
            </a:pPr>
            <a:r>
              <a:rPr lang="en-US" dirty="0">
                <a:cs typeface="Times New Roman" panose="02020603050405020304" pitchFamily="18" charset="0"/>
              </a:rPr>
              <a:t>Six-channel stepper motor controller;</a:t>
            </a:r>
          </a:p>
          <a:p>
            <a:pPr marL="228600" indent="-228600" algn="just">
              <a:buAutoNum type="arabicPeriod"/>
            </a:pPr>
            <a:r>
              <a:rPr lang="en-US" dirty="0">
                <a:cs typeface="Times New Roman" panose="02020603050405020304" pitchFamily="18" charset="0"/>
              </a:rPr>
              <a:t>System of ion beam profile projection and video control;</a:t>
            </a:r>
          </a:p>
          <a:p>
            <a:pPr marL="228600" indent="-228600" algn="just">
              <a:buAutoNum type="arabicPeriod"/>
            </a:pPr>
            <a:r>
              <a:rPr lang="en-US" dirty="0">
                <a:cs typeface="Times New Roman" panose="02020603050405020304" pitchFamily="18" charset="0"/>
              </a:rPr>
              <a:t>System of positive temperature setting for test objects (</a:t>
            </a:r>
            <a:r>
              <a:rPr lang="ru-RU" dirty="0">
                <a:cs typeface="Times New Roman" panose="02020603050405020304" pitchFamily="18" charset="0"/>
              </a:rPr>
              <a:t>+25°</a:t>
            </a:r>
            <a:r>
              <a:rPr lang="en-US" dirty="0">
                <a:cs typeface="Times New Roman" panose="02020603050405020304" pitchFamily="18" charset="0"/>
              </a:rPr>
              <a:t>C</a:t>
            </a:r>
            <a:r>
              <a:rPr lang="ru-RU" dirty="0">
                <a:cs typeface="Times New Roman" panose="02020603050405020304" pitchFamily="18" charset="0"/>
              </a:rPr>
              <a:t> … +125°</a:t>
            </a:r>
            <a:r>
              <a:rPr lang="en-US" dirty="0">
                <a:cs typeface="Times New Roman" panose="02020603050405020304" pitchFamily="18" charset="0"/>
              </a:rPr>
              <a:t>C, </a:t>
            </a:r>
            <a:r>
              <a:rPr lang="ru-RU" dirty="0">
                <a:cs typeface="Times New Roman" panose="02020603050405020304" pitchFamily="18" charset="0"/>
              </a:rPr>
              <a:t>±5°</a:t>
            </a:r>
            <a:r>
              <a:rPr lang="en-US" dirty="0">
                <a:cs typeface="Times New Roman" panose="02020603050405020304" pitchFamily="18" charset="0"/>
              </a:rPr>
              <a:t>C, 10 min);</a:t>
            </a:r>
          </a:p>
          <a:p>
            <a:pPr marL="228600" indent="-228600" algn="just">
              <a:buAutoNum type="arabicPeriod"/>
            </a:pPr>
            <a:r>
              <a:rPr lang="en-US" dirty="0">
                <a:cs typeface="Times New Roman" panose="02020603050405020304" pitchFamily="18" charset="0"/>
              </a:rPr>
              <a:t>System of negative temperature setting of test objects (minus</a:t>
            </a:r>
            <a:r>
              <a:rPr lang="ru-RU" dirty="0">
                <a:cs typeface="Times New Roman" panose="02020603050405020304" pitchFamily="18" charset="0"/>
              </a:rPr>
              <a:t> 60 ºС … 0 ºС</a:t>
            </a:r>
            <a:r>
              <a:rPr lang="en-US" dirty="0">
                <a:cs typeface="Times New Roman" panose="02020603050405020304" pitchFamily="18" charset="0"/>
              </a:rPr>
              <a:t>, </a:t>
            </a:r>
            <a:r>
              <a:rPr lang="ru-RU" dirty="0">
                <a:cs typeface="Times New Roman" panose="02020603050405020304" pitchFamily="18" charset="0"/>
              </a:rPr>
              <a:t>±5ºС</a:t>
            </a:r>
            <a:r>
              <a:rPr lang="en-US" dirty="0">
                <a:cs typeface="Times New Roman" panose="02020603050405020304" pitchFamily="18" charset="0"/>
              </a:rPr>
              <a:t>, 15 min);</a:t>
            </a:r>
          </a:p>
          <a:p>
            <a:pPr marL="228600" indent="-228600" algn="just">
              <a:buAutoNum type="arabicPeriod"/>
            </a:pPr>
            <a:r>
              <a:rPr lang="en-US" dirty="0">
                <a:cs typeface="Times New Roman" panose="02020603050405020304" pitchFamily="18" charset="0"/>
              </a:rPr>
              <a:t>Chamber with drained atmosphere for testing at negative temperatures;</a:t>
            </a:r>
          </a:p>
          <a:p>
            <a:pPr marL="228600" indent="-228600" algn="just">
              <a:buAutoNum type="arabicPeriod"/>
            </a:pPr>
            <a:r>
              <a:rPr lang="en-US" dirty="0">
                <a:cs typeface="Times New Roman" panose="02020603050405020304" pitchFamily="18" charset="0"/>
              </a:rPr>
              <a:t>Universal test board for device under test (DUT)</a:t>
            </a:r>
          </a:p>
          <a:p>
            <a:pPr marL="228600" indent="-228600" algn="just">
              <a:buAutoNum type="arabicPeriod"/>
            </a:pPr>
            <a:r>
              <a:rPr lang="en-US" b="1" dirty="0">
                <a:cs typeface="Times New Roman" panose="02020603050405020304" pitchFamily="18" charset="0"/>
              </a:rPr>
              <a:t>Scintillation-fiber detector;</a:t>
            </a:r>
          </a:p>
          <a:p>
            <a:pPr marL="228600" indent="-228600" algn="just">
              <a:buAutoNum type="arabicPeriod"/>
            </a:pPr>
            <a:r>
              <a:rPr lang="en-US" b="1" dirty="0">
                <a:cs typeface="Times New Roman" panose="02020603050405020304" pitchFamily="18" charset="0"/>
              </a:rPr>
              <a:t> Ionization chamber 1;</a:t>
            </a:r>
          </a:p>
          <a:p>
            <a:pPr marL="228600" indent="-228600" algn="just">
              <a:buAutoNum type="arabicPeriod"/>
            </a:pPr>
            <a:r>
              <a:rPr lang="en-US" b="1" dirty="0">
                <a:cs typeface="Times New Roman" panose="02020603050405020304" pitchFamily="18" charset="0"/>
              </a:rPr>
              <a:t> Proportional wire ionization chamber 2 (128-channel);</a:t>
            </a:r>
          </a:p>
          <a:p>
            <a:pPr marL="228600" indent="-228600" algn="just">
              <a:buAutoNum type="arabicPeriod"/>
            </a:pPr>
            <a:r>
              <a:rPr lang="en-US" b="1" dirty="0">
                <a:cs typeface="Times New Roman" panose="02020603050405020304" pitchFamily="18" charset="0"/>
              </a:rPr>
              <a:t>Miniature gas-filled ionization chamber 3;</a:t>
            </a:r>
          </a:p>
          <a:p>
            <a:pPr marL="228600" indent="-228600" algn="just">
              <a:buAutoNum type="arabicPeriod"/>
            </a:pPr>
            <a:r>
              <a:rPr lang="en-US" b="1" dirty="0">
                <a:cs typeface="Times New Roman" panose="02020603050405020304" pitchFamily="18" charset="0"/>
              </a:rPr>
              <a:t>Silicon detector;</a:t>
            </a:r>
          </a:p>
          <a:p>
            <a:pPr marL="228600" indent="-228600" algn="just">
              <a:buAutoNum type="arabicPeriod"/>
            </a:pPr>
            <a:r>
              <a:rPr lang="en-US" b="1" dirty="0">
                <a:cs typeface="Times New Roman" panose="02020603050405020304" pitchFamily="18" charset="0"/>
              </a:rPr>
              <a:t>A particle flux density meter;</a:t>
            </a:r>
          </a:p>
          <a:p>
            <a:pPr marL="228600" indent="-228600" algn="just">
              <a:buAutoNum type="arabicPeriod"/>
            </a:pPr>
            <a:r>
              <a:rPr lang="en-US" dirty="0">
                <a:cs typeface="Times New Roman" panose="02020603050405020304" pitchFamily="18" charset="0"/>
              </a:rPr>
              <a:t>Workplace in the Measurement Hall</a:t>
            </a:r>
            <a:r>
              <a:rPr lang="ru-RU" dirty="0">
                <a:cs typeface="Times New Roman" panose="02020603050405020304" pitchFamily="18" charset="0"/>
              </a:rPr>
              <a:t> </a:t>
            </a:r>
            <a:r>
              <a:rPr lang="en-US" dirty="0">
                <a:cs typeface="Times New Roman" panose="02020603050405020304" pitchFamily="18" charset="0"/>
              </a:rPr>
              <a:t>of Building 1</a:t>
            </a:r>
            <a:endParaRPr lang="ru-RU" dirty="0"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893063-D8DC-57FE-B317-3DCF970C2FCD}"/>
              </a:ext>
            </a:extLst>
          </p:cNvPr>
          <p:cNvSpPr txBox="1"/>
          <p:nvPr/>
        </p:nvSpPr>
        <p:spPr>
          <a:xfrm>
            <a:off x="10085818" y="5828198"/>
            <a:ext cx="21009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DUT: device under test </a:t>
            </a:r>
          </a:p>
        </p:txBody>
      </p:sp>
    </p:spTree>
    <p:extLst>
      <p:ext uri="{BB962C8B-B14F-4D97-AF65-F5344CB8AC3E}">
        <p14:creationId xmlns:p14="http://schemas.microsoft.com/office/powerpoint/2010/main" val="223650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0D5EF6-6A25-22EF-14D1-68FA9F9FE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50667"/>
            <a:ext cx="2743200" cy="365125"/>
          </a:xfrm>
        </p:spPr>
        <p:txBody>
          <a:bodyPr/>
          <a:lstStyle/>
          <a:p>
            <a:fld id="{A99A35CE-41B2-4878-8315-8846E5130EA9}" type="slidenum">
              <a:rPr lang="en-US" smtClean="0"/>
              <a:t>8</a:t>
            </a:fld>
            <a:endParaRPr lang="en-US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684565A-70FA-57F3-75FD-85773010EE4C}"/>
              </a:ext>
            </a:extLst>
          </p:cNvPr>
          <p:cNvSpPr/>
          <p:nvPr/>
        </p:nvSpPr>
        <p:spPr>
          <a:xfrm>
            <a:off x="8812" y="-9866"/>
            <a:ext cx="6087186" cy="58477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 fontAlgn="t"/>
            <a:r>
              <a:rPr lang="en-US" sz="3200" b="1" dirty="0">
                <a:solidFill>
                  <a:schemeClr val="bg1"/>
                </a:solidFill>
              </a:rPr>
              <a:t>SOCHI STATION (AND DETECTORS)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4DEFEBA-D21A-7170-D011-A8FB48ACDC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652" y="969122"/>
            <a:ext cx="2568648" cy="30608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3E913CE-C479-CEBB-D342-8B889115B69B}"/>
              </a:ext>
            </a:extLst>
          </p:cNvPr>
          <p:cNvSpPr txBox="1"/>
          <p:nvPr/>
        </p:nvSpPr>
        <p:spPr>
          <a:xfrm>
            <a:off x="8014206" y="4746779"/>
            <a:ext cx="374599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1600" dirty="0">
                <a:cs typeface="Times New Roman" panose="02020603050405020304" pitchFamily="18" charset="0"/>
              </a:rPr>
              <a:t>positioning system for DUT,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1600" dirty="0">
                <a:cs typeface="Times New Roman" panose="02020603050405020304" pitchFamily="18" charset="0"/>
              </a:rPr>
              <a:t>universal test board for connecting test equipment with DUT,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1600" dirty="0">
                <a:cs typeface="Times New Roman" panose="02020603050405020304" pitchFamily="18" charset="0"/>
              </a:rPr>
              <a:t>DUT,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1600" dirty="0">
                <a:cs typeface="Times New Roman" panose="02020603050405020304" pitchFamily="18" charset="0"/>
              </a:rPr>
              <a:t>a heating module,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1600" dirty="0">
                <a:cs typeface="Times New Roman" panose="02020603050405020304" pitchFamily="18" charset="0"/>
              </a:rPr>
              <a:t>a phosphor detector of full absorption, a gas analyzer</a:t>
            </a:r>
            <a:r>
              <a:rPr lang="en-US" dirty="0">
                <a:cs typeface="Times New Roman" panose="02020603050405020304" pitchFamily="18" charset="0"/>
              </a:rPr>
              <a:t>.</a:t>
            </a:r>
            <a:endParaRPr lang="ru-RU" dirty="0">
              <a:cs typeface="Times New Roman" panose="02020603050405020304" pitchFamily="18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6873457-738A-A2CA-3CF0-6E1EC9C98D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30" t="13074" b="18447"/>
          <a:stretch/>
        </p:blipFill>
        <p:spPr>
          <a:xfrm>
            <a:off x="4539587" y="1287373"/>
            <a:ext cx="3340046" cy="490537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C87C906-3AF0-C97F-8230-BAB7D0BCDB02}"/>
              </a:ext>
            </a:extLst>
          </p:cNvPr>
          <p:cNvSpPr txBox="1"/>
          <p:nvPr/>
        </p:nvSpPr>
        <p:spPr>
          <a:xfrm>
            <a:off x="8610600" y="630568"/>
            <a:ext cx="24539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main vacuum chamber</a:t>
            </a:r>
          </a:p>
        </p:txBody>
      </p: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23150589-E2FB-E7E7-A2ED-9561EEFEC051}"/>
              </a:ext>
            </a:extLst>
          </p:cNvPr>
          <p:cNvCxnSpPr>
            <a:cxnSpLocks/>
          </p:cNvCxnSpPr>
          <p:nvPr/>
        </p:nvCxnSpPr>
        <p:spPr>
          <a:xfrm flipH="1">
            <a:off x="7231224" y="2639472"/>
            <a:ext cx="1236428" cy="789528"/>
          </a:xfrm>
          <a:prstGeom prst="straightConnector1">
            <a:avLst/>
          </a:prstGeom>
          <a:ln w="444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E9A0B0A0-AB3D-60D1-475F-1C71F901DCD3}"/>
              </a:ext>
            </a:extLst>
          </p:cNvPr>
          <p:cNvSpPr txBox="1"/>
          <p:nvPr/>
        </p:nvSpPr>
        <p:spPr>
          <a:xfrm>
            <a:off x="8295118" y="6535338"/>
            <a:ext cx="24539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DUT: device under test 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03151385-BF46-2225-4A42-D2F2533294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0" r="23543" b="22087"/>
          <a:stretch/>
        </p:blipFill>
        <p:spPr bwMode="auto">
          <a:xfrm>
            <a:off x="158632" y="2713981"/>
            <a:ext cx="2199365" cy="20123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EDDE8229-099D-61B0-B35D-5539F9C3A06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7" r="34112"/>
          <a:stretch/>
        </p:blipFill>
        <p:spPr bwMode="auto">
          <a:xfrm>
            <a:off x="2903891" y="2079484"/>
            <a:ext cx="880099" cy="3973713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9E5F02ED-B57A-9243-9BAF-5B5CE3A3BF82}"/>
              </a:ext>
            </a:extLst>
          </p:cNvPr>
          <p:cNvSpPr txBox="1"/>
          <p:nvPr/>
        </p:nvSpPr>
        <p:spPr>
          <a:xfrm>
            <a:off x="8667488" y="4156745"/>
            <a:ext cx="33400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/>
              <a:t>5/ fast phosphor detector</a:t>
            </a:r>
            <a:endParaRPr lang="ru-RU" sz="1600" i="1" dirty="0"/>
          </a:p>
          <a:p>
            <a:r>
              <a:rPr lang="en-US" sz="1600" i="1" dirty="0"/>
              <a:t>to measure beam profiles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C1447E4-02FF-0F90-3BBF-62E6BF1D8844}"/>
              </a:ext>
            </a:extLst>
          </p:cNvPr>
          <p:cNvSpPr txBox="1"/>
          <p:nvPr/>
        </p:nvSpPr>
        <p:spPr>
          <a:xfrm>
            <a:off x="2691497" y="625654"/>
            <a:ext cx="159415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1600" i="1" dirty="0"/>
              <a:t>3/ A Faraday cup </a:t>
            </a:r>
          </a:p>
          <a:p>
            <a:pPr lvl="0" algn="just"/>
            <a:r>
              <a:rPr lang="en-US" sz="1600" i="1" dirty="0"/>
              <a:t>to control the ion flux density during beam adjustment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D4AA9F4-B3C3-2EED-4394-C060B8D17529}"/>
              </a:ext>
            </a:extLst>
          </p:cNvPr>
          <p:cNvSpPr txBox="1"/>
          <p:nvPr/>
        </p:nvSpPr>
        <p:spPr>
          <a:xfrm>
            <a:off x="67071" y="4924938"/>
            <a:ext cx="229092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i="1" dirty="0"/>
              <a:t>2/ MCP-based detector </a:t>
            </a:r>
          </a:p>
          <a:p>
            <a:pPr>
              <a:spcAft>
                <a:spcPts val="0"/>
              </a:spcAft>
            </a:pPr>
            <a:r>
              <a:rPr lang="en-US" sz="1600" i="1" dirty="0"/>
              <a:t>used for nondestructive control of the intensity and spatial distribution of the ion beam in the horizontal plane during irradiation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1785590-1DD0-B258-A1BC-1B58459E952E}"/>
              </a:ext>
            </a:extLst>
          </p:cNvPr>
          <p:cNvSpPr txBox="1"/>
          <p:nvPr/>
        </p:nvSpPr>
        <p:spPr>
          <a:xfrm>
            <a:off x="2620650" y="6156045"/>
            <a:ext cx="20504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i="1" dirty="0"/>
              <a:t>4/ fast scintillation </a:t>
            </a:r>
            <a:endParaRPr lang="ru-RU" sz="1600" i="1" dirty="0"/>
          </a:p>
          <a:p>
            <a:pPr algn="just"/>
            <a:r>
              <a:rPr lang="en-US" sz="1600" i="1" dirty="0"/>
              <a:t>detector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DC2E28B-4FE3-34E0-4A9E-C6A0401EC290}"/>
              </a:ext>
            </a:extLst>
          </p:cNvPr>
          <p:cNvSpPr txBox="1"/>
          <p:nvPr/>
        </p:nvSpPr>
        <p:spPr>
          <a:xfrm>
            <a:off x="82713" y="707854"/>
            <a:ext cx="2645728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i="1" dirty="0"/>
              <a:t>1/ online diagnostics and control of peripheral ion flux density and fluence </a:t>
            </a:r>
            <a:endParaRPr lang="ru-RU" sz="1600" i="1" dirty="0"/>
          </a:p>
          <a:p>
            <a:r>
              <a:rPr lang="en-US" sz="1600" i="1" dirty="0"/>
              <a:t>(system comprised of four scintillation-fiber detectors based on multichannel photomultipliers).</a:t>
            </a:r>
          </a:p>
        </p:txBody>
      </p:sp>
      <p:cxnSp>
        <p:nvCxnSpPr>
          <p:cNvPr id="88" name="Прямая соединительная линия 87">
            <a:extLst>
              <a:ext uri="{FF2B5EF4-FFF2-40B4-BE49-F238E27FC236}">
                <a16:creationId xmlns:a16="http://schemas.microsoft.com/office/drawing/2014/main" id="{A543097A-0A57-9D55-CBC5-80F3FF9B8EDF}"/>
              </a:ext>
            </a:extLst>
          </p:cNvPr>
          <p:cNvCxnSpPr>
            <a:cxnSpLocks/>
          </p:cNvCxnSpPr>
          <p:nvPr/>
        </p:nvCxnSpPr>
        <p:spPr>
          <a:xfrm>
            <a:off x="2620650" y="718942"/>
            <a:ext cx="0" cy="60218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>
            <a:extLst>
              <a:ext uri="{FF2B5EF4-FFF2-40B4-BE49-F238E27FC236}">
                <a16:creationId xmlns:a16="http://schemas.microsoft.com/office/drawing/2014/main" id="{9412EA42-3BB8-1F23-CA3A-83D8430CB4DC}"/>
              </a:ext>
            </a:extLst>
          </p:cNvPr>
          <p:cNvCxnSpPr>
            <a:cxnSpLocks/>
          </p:cNvCxnSpPr>
          <p:nvPr/>
        </p:nvCxnSpPr>
        <p:spPr>
          <a:xfrm>
            <a:off x="4285651" y="718942"/>
            <a:ext cx="0" cy="60218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8AA0334-8D45-ED51-D483-9F1638962688}"/>
              </a:ext>
            </a:extLst>
          </p:cNvPr>
          <p:cNvSpPr txBox="1"/>
          <p:nvPr/>
        </p:nvSpPr>
        <p:spPr>
          <a:xfrm>
            <a:off x="6209610" y="-17617"/>
            <a:ext cx="57979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kern="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developed as part of </a:t>
            </a:r>
            <a:r>
              <a:rPr lang="en-US" sz="1600" b="1" i="1" kern="800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JINR-NRC KURCHATOV INSTITUTE </a:t>
            </a:r>
            <a:r>
              <a:rPr lang="en-US" sz="1600" kern="800" dirty="0">
                <a:ea typeface="Times New Roman" panose="02020603050405020304" pitchFamily="18" charset="0"/>
                <a:cs typeface="Times New Roman" panose="02020603050405020304" pitchFamily="18" charset="0"/>
              </a:rPr>
              <a:t>collaboration with the participation of </a:t>
            </a:r>
            <a:r>
              <a:rPr lang="en-US" sz="1600" b="1" i="1" kern="800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SPELS/</a:t>
            </a:r>
            <a:r>
              <a:rPr lang="en-US" sz="1600" b="1" i="1" kern="800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MEPhI</a:t>
            </a:r>
            <a:r>
              <a:rPr lang="en-GB" sz="1600" b="1" i="1" kern="800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—GIRO-PROM—</a:t>
            </a:r>
            <a:r>
              <a:rPr lang="en-US" sz="1600" b="1" i="1" kern="800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VST</a:t>
            </a:r>
            <a:r>
              <a:rPr lang="en-US" sz="1600" kern="800" dirty="0"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31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8F7588F-9C60-35D2-EA43-0EB18129B31C}"/>
              </a:ext>
            </a:extLst>
          </p:cNvPr>
          <p:cNvSpPr/>
          <p:nvPr/>
        </p:nvSpPr>
        <p:spPr>
          <a:xfrm>
            <a:off x="2540000" y="5964806"/>
            <a:ext cx="9194352" cy="699102"/>
          </a:xfrm>
          <a:prstGeom prst="rect">
            <a:avLst/>
          </a:prstGeom>
          <a:solidFill>
            <a:schemeClr val="bg1"/>
          </a:solidFill>
          <a:ln w="444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171450" indent="-171450" algn="r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b="1" i="1" kern="800" dirty="0">
                <a:solidFill>
                  <a:schemeClr val="accent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ISCRA</a:t>
            </a:r>
            <a:r>
              <a:rPr lang="en-US" b="1" i="1" kern="800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cs typeface="Times New Roman" panose="02020603050405020304" pitchFamily="18" charset="0"/>
              </a:rPr>
              <a:t>― </a:t>
            </a:r>
            <a:r>
              <a:rPr lang="en-US" b="1" i="1" kern="800" dirty="0">
                <a:solidFill>
                  <a:schemeClr val="accent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0000"/>
                </a:solidFill>
                <a:cs typeface="Times New Roman" panose="02020603050405020304" pitchFamily="18" charset="0"/>
              </a:rPr>
              <a:t>rradiation </a:t>
            </a:r>
            <a:r>
              <a:rPr lang="en-US" b="1" i="1" kern="800" dirty="0">
                <a:solidFill>
                  <a:schemeClr val="accent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>
                <a:solidFill>
                  <a:srgbClr val="000000"/>
                </a:solidFill>
                <a:cs typeface="Times New Roman" panose="02020603050405020304" pitchFamily="18" charset="0"/>
              </a:rPr>
              <a:t>etup for </a:t>
            </a:r>
            <a:r>
              <a:rPr lang="en-US" b="1" i="1" kern="800" dirty="0">
                <a:solidFill>
                  <a:schemeClr val="accent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>
                <a:solidFill>
                  <a:srgbClr val="000000"/>
                </a:solidFill>
                <a:cs typeface="Times New Roman" panose="02020603050405020304" pitchFamily="18" charset="0"/>
              </a:rPr>
              <a:t>omponents of </a:t>
            </a:r>
            <a:r>
              <a:rPr lang="en-US" b="1" i="1" kern="800" dirty="0" err="1">
                <a:solidFill>
                  <a:schemeClr val="accent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 err="1">
                <a:solidFill>
                  <a:srgbClr val="000000"/>
                </a:solidFill>
                <a:cs typeface="Times New Roman" panose="02020603050405020304" pitchFamily="18" charset="0"/>
              </a:rPr>
              <a:t>adioelectronic</a:t>
            </a:r>
            <a:r>
              <a:rPr lang="en-US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b="1" i="1" kern="800" dirty="0" err="1">
                <a:solidFill>
                  <a:schemeClr val="accent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 err="1">
                <a:solidFill>
                  <a:srgbClr val="000000"/>
                </a:solidFill>
                <a:cs typeface="Times New Roman" panose="02020603050405020304" pitchFamily="18" charset="0"/>
              </a:rPr>
              <a:t>pparature</a:t>
            </a:r>
            <a:r>
              <a:rPr lang="en-US" dirty="0">
                <a:solidFill>
                  <a:srgbClr val="000000"/>
                </a:solidFill>
                <a:cs typeface="Times New Roman" panose="02020603050405020304" pitchFamily="18" charset="0"/>
              </a:rPr>
              <a:t>, </a:t>
            </a:r>
            <a:r>
              <a:rPr lang="en-US" dirty="0">
                <a:cs typeface="Times New Roman" panose="02020603050405020304" pitchFamily="18" charset="0"/>
              </a:rPr>
              <a:t>technical station  is applied for irradiation by ions at energy of 150..500 MeV/n</a:t>
            </a:r>
          </a:p>
        </p:txBody>
      </p:sp>
      <p:sp>
        <p:nvSpPr>
          <p:cNvPr id="31" name="Скругленный прямоугольник 105">
            <a:extLst>
              <a:ext uri="{FF2B5EF4-FFF2-40B4-BE49-F238E27FC236}">
                <a16:creationId xmlns:a16="http://schemas.microsoft.com/office/drawing/2014/main" id="{5E558706-7750-E857-5CCA-002C82DF33B5}"/>
              </a:ext>
            </a:extLst>
          </p:cNvPr>
          <p:cNvSpPr/>
          <p:nvPr/>
        </p:nvSpPr>
        <p:spPr>
          <a:xfrm>
            <a:off x="0" y="0"/>
            <a:ext cx="12191999" cy="584775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 fontAlgn="t"/>
            <a:r>
              <a:rPr lang="en-US" sz="3200" b="1" cap="all" dirty="0">
                <a:solidFill>
                  <a:schemeClr val="bg1"/>
                </a:solidFill>
              </a:rPr>
              <a:t>Measurement Pavilion Infrastructure</a:t>
            </a:r>
            <a:endParaRPr lang="ru-RU" sz="3200" b="1" cap="all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4BDBD89-87DB-310B-0948-811C1B058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675" y="734138"/>
            <a:ext cx="10410325" cy="5095413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9594701-FB35-EB7A-71D4-44A5DA8AE231}"/>
              </a:ext>
            </a:extLst>
          </p:cNvPr>
          <p:cNvSpPr/>
          <p:nvPr/>
        </p:nvSpPr>
        <p:spPr>
          <a:xfrm>
            <a:off x="0" y="1037543"/>
            <a:ext cx="1581610" cy="4488601"/>
          </a:xfrm>
          <a:prstGeom prst="rect">
            <a:avLst/>
          </a:prstGeom>
          <a:solidFill>
            <a:schemeClr val="bg1"/>
          </a:solidFill>
          <a:ln w="4445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171450" indent="-1714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b="1" i="1" kern="800" dirty="0">
                <a:solidFill>
                  <a:srgbClr val="7030A0"/>
                </a:solidFill>
                <a:ea typeface="Times New Roman" panose="02020603050405020304" pitchFamily="18" charset="0"/>
              </a:rPr>
              <a:t>SIMBO </a:t>
            </a:r>
            <a:r>
              <a:rPr lang="en-US" dirty="0">
                <a:cs typeface="Times New Roman" panose="02020603050405020304" pitchFamily="18" charset="0"/>
              </a:rPr>
              <a:t>― </a:t>
            </a:r>
            <a:r>
              <a:rPr lang="en-US" b="1" i="1" kern="800" dirty="0">
                <a:solidFill>
                  <a:srgbClr val="7030A0"/>
                </a:solidFill>
                <a:ea typeface="Times New Roman" panose="02020603050405020304" pitchFamily="18" charset="0"/>
              </a:rPr>
              <a:t>S</a:t>
            </a:r>
            <a:r>
              <a:rPr lang="en-US" dirty="0">
                <a:solidFill>
                  <a:srgbClr val="000000"/>
                </a:solidFill>
                <a:cs typeface="Times New Roman" panose="02020603050405020304" pitchFamily="18" charset="0"/>
              </a:rPr>
              <a:t>etup for </a:t>
            </a:r>
            <a:r>
              <a:rPr lang="en-US" b="1" i="1" kern="800" dirty="0">
                <a:solidFill>
                  <a:srgbClr val="7030A0"/>
                </a:solidFill>
                <a:ea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0000"/>
                </a:solidFill>
                <a:cs typeface="Times New Roman" panose="02020603050405020304" pitchFamily="18" charset="0"/>
              </a:rPr>
              <a:t>nvestigation of </a:t>
            </a:r>
            <a:r>
              <a:rPr lang="en-US" b="1" i="1" kern="800" dirty="0">
                <a:solidFill>
                  <a:srgbClr val="7030A0"/>
                </a:solidFill>
                <a:ea typeface="Times New Roman" panose="02020603050405020304" pitchFamily="18" charset="0"/>
              </a:rPr>
              <a:t>M</a:t>
            </a:r>
            <a:r>
              <a:rPr lang="en-US" dirty="0">
                <a:solidFill>
                  <a:srgbClr val="000000"/>
                </a:solidFill>
                <a:cs typeface="Times New Roman" panose="02020603050405020304" pitchFamily="18" charset="0"/>
              </a:rPr>
              <a:t>edical </a:t>
            </a:r>
            <a:r>
              <a:rPr lang="en-US" b="1" i="1" kern="800" dirty="0">
                <a:solidFill>
                  <a:srgbClr val="7030A0"/>
                </a:solidFill>
                <a:ea typeface="Times New Roman" panose="02020603050405020304" pitchFamily="18" charset="0"/>
              </a:rPr>
              <a:t>B</a:t>
            </a:r>
            <a:r>
              <a:rPr lang="en-US" dirty="0">
                <a:solidFill>
                  <a:srgbClr val="000000"/>
                </a:solidFill>
                <a:cs typeface="Times New Roman" panose="02020603050405020304" pitchFamily="18" charset="0"/>
              </a:rPr>
              <a:t>iological </a:t>
            </a:r>
            <a:r>
              <a:rPr lang="en-US" b="1" i="1" kern="800" dirty="0">
                <a:solidFill>
                  <a:srgbClr val="7030A0"/>
                </a:solidFill>
                <a:ea typeface="Times New Roman" panose="02020603050405020304" pitchFamily="18" charset="0"/>
              </a:rPr>
              <a:t>O</a:t>
            </a:r>
            <a:r>
              <a:rPr lang="en-US" dirty="0">
                <a:solidFill>
                  <a:srgbClr val="000000"/>
                </a:solidFill>
                <a:cs typeface="Times New Roman" panose="02020603050405020304" pitchFamily="18" charset="0"/>
              </a:rPr>
              <a:t>bjects, </a:t>
            </a:r>
            <a:r>
              <a:rPr lang="en-US" dirty="0">
                <a:cs typeface="Times New Roman" panose="02020603050405020304" pitchFamily="18" charset="0"/>
              </a:rPr>
              <a:t>biological station  is applied for irradiation by ions at energy of 400..1100 MeV/n</a:t>
            </a:r>
            <a:endParaRPr lang="ru-RU" dirty="0">
              <a:cs typeface="Times New Roman" panose="02020603050405020304" pitchFamily="18" charset="0"/>
            </a:endParaRPr>
          </a:p>
        </p:txBody>
      </p:sp>
      <p:sp>
        <p:nvSpPr>
          <p:cNvPr id="2" name="Номер слайда 3">
            <a:extLst>
              <a:ext uri="{FF2B5EF4-FFF2-40B4-BE49-F238E27FC236}">
                <a16:creationId xmlns:a16="http://schemas.microsoft.com/office/drawing/2014/main" id="{67B0E537-8730-13B3-B764-05E391DD6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50667"/>
            <a:ext cx="2743200" cy="365125"/>
          </a:xfrm>
        </p:spPr>
        <p:txBody>
          <a:bodyPr/>
          <a:lstStyle/>
          <a:p>
            <a:fld id="{A99A35CE-41B2-4878-8315-8846E5130EA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27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12850</TotalTime>
  <Words>2076</Words>
  <Application>Microsoft Office PowerPoint</Application>
  <PresentationFormat>Широкоэкранный</PresentationFormat>
  <Paragraphs>415</Paragraphs>
  <Slides>17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7" baseType="lpstr">
      <vt:lpstr>Arial</vt:lpstr>
      <vt:lpstr>Calibri</vt:lpstr>
      <vt:lpstr>Calibri Light</vt:lpstr>
      <vt:lpstr>Courier New</vt:lpstr>
      <vt:lpstr>New York</vt:lpstr>
      <vt:lpstr>Symbol</vt:lpstr>
      <vt:lpstr>Times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Георгий Филатов</dc:creator>
  <cp:lastModifiedBy>OMUS</cp:lastModifiedBy>
  <cp:revision>5</cp:revision>
  <dcterms:created xsi:type="dcterms:W3CDTF">2022-08-30T09:08:21Z</dcterms:created>
  <dcterms:modified xsi:type="dcterms:W3CDTF">2022-09-22T11:53:23Z</dcterms:modified>
</cp:coreProperties>
</file>