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1" r:id="rId3"/>
    <p:sldId id="258" r:id="rId4"/>
    <p:sldId id="259" r:id="rId5"/>
    <p:sldId id="262" r:id="rId6"/>
    <p:sldId id="263" r:id="rId7"/>
    <p:sldId id="265" r:id="rId8"/>
    <p:sldId id="264" r:id="rId9"/>
    <p:sldId id="268" r:id="rId10"/>
    <p:sldId id="267" r:id="rId11"/>
    <p:sldId id="269" r:id="rId12"/>
    <p:sldId id="270" r:id="rId13"/>
    <p:sldId id="271" r:id="rId14"/>
    <p:sldId id="272" r:id="rId15"/>
    <p:sldId id="260" r:id="rId16"/>
    <p:sldId id="275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7171"/>
    <a:srgbClr val="C2605B"/>
    <a:srgbClr val="465A67"/>
    <a:srgbClr val="882A2D"/>
    <a:srgbClr val="3B3838"/>
    <a:srgbClr val="718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>
        <p:scale>
          <a:sx n="65" d="100"/>
          <a:sy n="65" d="100"/>
        </p:scale>
        <p:origin x="3764" y="2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85659-32A8-42B2-8C07-0424A499DF63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21B7-5C9E-4108-85B4-A9124A74B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55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000" algn="just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заключении своего выступления хочу подвести некий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подитог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работы  команды контактного центра </a:t>
            </a:r>
          </a:p>
          <a:p>
            <a:pPr indent="450000" algn="just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 Российской Федерации, министерство здравоохранения ставит перед нами- медицинскими учреждениями -  цель - это доступность и качество оказания медицинской помощи, выполнение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госзадания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0000" algn="just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грамотный выбор врача- это правильная тактика лечения, грамотная маршрутизация это сокращение времени получения помощи, грамотно обученный персонал- психологический комфорт пациента,  а оптимальная работа с обращениями это  сокращение жалоб.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5BF72-63B5-45BC-B5D7-ED26D4E0700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07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5BF72-63B5-45BC-B5D7-ED26D4E0700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80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Данные</a:t>
            </a:r>
            <a:r>
              <a:rPr lang="ru-RU" baseline="0" dirty="0"/>
              <a:t> ракового регистра, в том числе федерального сегмента, используются, конечно, не только для формирования стандартных отчетных форм и рутинных показателей. Мы постоянно получаем запросы по предоставлению дополнительной информации, которую невозможно получить из 7 формы федерального статистического наблюдения. Запросы могут исходить и от Министерства здравоохранения, и от отделов, которые непосредственно занимаются координацией деятельности онкологической службы в регионах, и от наших врачей, занимающихся исследовательской  работой. </a:t>
            </a:r>
          </a:p>
          <a:p>
            <a:r>
              <a:rPr lang="ru-RU" baseline="0" dirty="0"/>
              <a:t>На слайде представлен один из наиболее крупных запросов Министерства, для которого рассчитывалось число пациентов в соответствии с более узкими нозологическими группами, чем те, которые представлены в государственной статистике. Дополнительно проводился расчет доли ЗНО в зависимости от морфологического типа опухоли с последующим делением по стадиям опухолевого процесса.</a:t>
            </a:r>
          </a:p>
          <a:p>
            <a:r>
              <a:rPr lang="ru-RU" baseline="0" dirty="0"/>
              <a:t>Данный расчет впоследствии был использован для расчета потребности в лекарственных противоопухолевых средствах в РФ.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5BF72-63B5-45BC-B5D7-ED26D4E0700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449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Переоснащение онкологических центров позволит сократить сроки верификации онкологических диагнозов.</a:t>
            </a:r>
          </a:p>
          <a:p>
            <a:pPr algn="just">
              <a:lnSpc>
                <a:spcPct val="150000"/>
              </a:lnSpc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пациента важно, чтобы своевременно была проведена диагностика и вовремя началось лечение.</a:t>
            </a:r>
          </a:p>
          <a:p>
            <a:pPr algn="just">
              <a:lnSpc>
                <a:spcPct val="150000"/>
              </a:lnSpc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человек должен получать всю необходимую терапию максимально приближенно к месту своего проживания. "Совершенствование материально-технического оснащения будет способствовать своевременному выявлению онкологических заболеваний и более эффективному лечению.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5BF72-63B5-45BC-B5D7-ED26D4E0700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11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последние годы серьезный шаг сделан в направлении возрождения парка собственного современного радиотерапевтического оборудования. Успешно завершены клинические испытания первого отечественного специализированного протонно-терапевтического комплекса «</a:t>
            </a:r>
            <a:r>
              <a:rPr lang="ru-RU" dirty="0" err="1"/>
              <a:t>Прометеус</a:t>
            </a:r>
            <a:r>
              <a:rPr lang="ru-RU" dirty="0"/>
              <a:t>». На </a:t>
            </a:r>
            <a:r>
              <a:rPr lang="ru-RU" dirty="0" err="1"/>
              <a:t>предклинических</a:t>
            </a:r>
            <a:r>
              <a:rPr lang="ru-RU" dirty="0"/>
              <a:t> испытаниях находится современный 6-Мэвный ускорительный комплекс «ОНИКС»;</a:t>
            </a:r>
            <a:r>
              <a:rPr lang="ru-RU" baseline="0" dirty="0"/>
              <a:t> к </a:t>
            </a:r>
            <a:r>
              <a:rPr lang="ru-RU" baseline="0" dirty="0" err="1"/>
              <a:t>предклиническим</a:t>
            </a:r>
            <a:r>
              <a:rPr lang="ru-RU" baseline="0" dirty="0"/>
              <a:t> испытаниям готов уникальный комплекс для дистанционной нейтронной терапии «</a:t>
            </a:r>
            <a:r>
              <a:rPr lang="ru-RU" baseline="0" dirty="0" err="1"/>
              <a:t>Нейтроникс</a:t>
            </a:r>
            <a:r>
              <a:rPr lang="ru-RU" baseline="0" dirty="0"/>
              <a:t>». Готов к использованию в повседневной клинической практике новый многофункциональный </a:t>
            </a:r>
            <a:r>
              <a:rPr lang="ru-RU" baseline="0" dirty="0" err="1"/>
              <a:t>брахитерапевтический</a:t>
            </a:r>
            <a:r>
              <a:rPr lang="ru-RU" baseline="0" dirty="0"/>
              <a:t> аппарат «</a:t>
            </a:r>
            <a:r>
              <a:rPr lang="ru-RU" baseline="0" dirty="0" err="1"/>
              <a:t>Брахиум</a:t>
            </a:r>
            <a:r>
              <a:rPr lang="ru-RU" baseline="0" dirty="0"/>
              <a:t>». Все это позволяет рассчитывать на гораздо более полное насыщение радиотерапевтической службы столь необходимым качественным оборудованием, способным конкурировать с лучшими зарубежными образцами.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5BF72-63B5-45BC-B5D7-ED26D4E0700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654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70B25-6315-4C8D-8E46-287A4B3313F3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5644-DC08-4AE0-9DB7-ACE85A10A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511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70B25-6315-4C8D-8E46-287A4B3313F3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5644-DC08-4AE0-9DB7-ACE85A10A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707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70B25-6315-4C8D-8E46-287A4B3313F3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5644-DC08-4AE0-9DB7-ACE85A10A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497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бложка без минздрава без под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=""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6D8C585C-60FC-0BBF-FA27-64867F17ECE4}"/>
              </a:ext>
            </a:extLst>
          </p:cNvPr>
          <p:cNvGrpSpPr/>
          <p:nvPr userDrawn="1"/>
        </p:nvGrpSpPr>
        <p:grpSpPr>
          <a:xfrm>
            <a:off x="599052" y="1795911"/>
            <a:ext cx="10229275" cy="654292"/>
            <a:chOff x="599052" y="3684923"/>
            <a:chExt cx="10229275" cy="654292"/>
          </a:xfrm>
        </p:grpSpPr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54440"/>
              <a:ext cx="10049395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ФГБУ «Национальный медицинский исследовательский центр радиологии» 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=""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=""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=""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=""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985E4C87-F0C8-93F7-EEF5-BDBBA0712B26}"/>
              </a:ext>
            </a:extLst>
          </p:cNvPr>
          <p:cNvGrpSpPr/>
          <p:nvPr userDrawn="1"/>
        </p:nvGrpSpPr>
        <p:grpSpPr>
          <a:xfrm>
            <a:off x="0" y="5748454"/>
            <a:ext cx="12207498" cy="1140542"/>
            <a:chOff x="-18220" y="4171324"/>
            <a:chExt cx="12210218" cy="2695920"/>
          </a:xfr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20" name="Полилиния 19">
              <a:extLst>
                <a:ext uri="{FF2B5EF4-FFF2-40B4-BE49-F238E27FC236}">
                  <a16:creationId xmlns="" xmlns:a16="http://schemas.microsoft.com/office/drawing/2014/main" id="{513FE086-D25C-0109-B194-60827EF1A790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="" xmlns:a16="http://schemas.microsoft.com/office/drawing/2014/main" id="{3D1DEFD2-A628-B2C1-A4CD-8F7C7B7E072A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adFill>
              <a:gsLst>
                <a:gs pos="0">
                  <a:srgbClr val="C2605B">
                    <a:alpha val="30000"/>
                  </a:srgbClr>
                </a:gs>
                <a:gs pos="75000">
                  <a:srgbClr val="718EA0">
                    <a:alpha val="30000"/>
                  </a:srgbClr>
                </a:gs>
              </a:gsLst>
              <a:lin ang="16200000" scaled="1"/>
            </a:gradFill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="" xmlns:a16="http://schemas.microsoft.com/office/drawing/2014/main" id="{2CA1932E-C58F-8634-EC7E-CA4EC0FB9DB4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3" name="Текст 26">
            <a:extLst>
              <a:ext uri="{FF2B5EF4-FFF2-40B4-BE49-F238E27FC236}">
                <a16:creationId xmlns=""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=""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603" y="415419"/>
            <a:ext cx="1022255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=""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=""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=""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=""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=""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96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ростой слайд без минзд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=""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=""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="" xmlns:a16="http://schemas.microsoft.com/office/drawing/2014/main" id="{1077E2D4-256E-64E2-2D56-589D4FAAAB59}"/>
                </a:ext>
              </a:extLst>
            </p:cNvPr>
            <p:cNvSpPr/>
            <p:nvPr/>
          </p:nvSpPr>
          <p:spPr>
            <a:xfrm flipH="1">
              <a:off x="-1" y="4692675"/>
              <a:ext cx="8209655" cy="2174569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=""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3200" y="347378"/>
            <a:ext cx="10167779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737" y="311484"/>
            <a:ext cx="750467" cy="756000"/>
          </a:xfrm>
          <a:prstGeom prst="rect">
            <a:avLst/>
          </a:prstGeom>
        </p:spPr>
      </p:pic>
      <p:sp>
        <p:nvSpPr>
          <p:cNvPr id="10" name="Скругленный прямоугольник 37">
            <a:extLst>
              <a:ext uri="{FF2B5EF4-FFF2-40B4-BE49-F238E27FC236}">
                <a16:creationId xmlns="" xmlns:a16="http://schemas.microsoft.com/office/drawing/2014/main" id="{2B416C51-E31D-259C-1A96-E9BE5654CDDC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11" name="Скругленный прямоугольник 38">
            <a:extLst>
              <a:ext uri="{FF2B5EF4-FFF2-40B4-BE49-F238E27FC236}">
                <a16:creationId xmlns="" xmlns:a16="http://schemas.microsoft.com/office/drawing/2014/main" id="{90B9F34E-21E1-C7CC-1369-56F4CDCA997F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2" name="Скругленный прямоугольник 43">
            <a:extLst>
              <a:ext uri="{FF2B5EF4-FFF2-40B4-BE49-F238E27FC236}">
                <a16:creationId xmlns="" xmlns:a16="http://schemas.microsoft.com/office/drawing/2014/main" id="{C665DD26-51B0-77D3-4801-F26F41A0CC46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3" name="Скругленный прямоугольник 44">
            <a:extLst>
              <a:ext uri="{FF2B5EF4-FFF2-40B4-BE49-F238E27FC236}">
                <a16:creationId xmlns="" xmlns:a16="http://schemas.microsoft.com/office/drawing/2014/main" id="{174A16AE-A418-7BFD-CED7-4DFC266FBE69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5DBA6F7B-5283-12CF-7160-180CCAE180E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0CD48482-1FF9-616B-027A-2D4A941403CD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4D73E687-362F-2322-18FD-F8E6B8207844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052D1401-E3AC-6FCD-3E50-D63097ECC2C0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9CCA4F99-352D-C94B-258C-CC22EE9DE5FC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Номер слайда 2">
            <a:extLst>
              <a:ext uri="{FF2B5EF4-FFF2-40B4-BE49-F238E27FC236}">
                <a16:creationId xmlns="" xmlns:a16="http://schemas.microsoft.com/office/drawing/2014/main" id="{D117B904-B921-BF49-B1CB-474E1CBC3B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46880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‹#›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891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ро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=""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=""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=""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517" y="394614"/>
            <a:ext cx="9071446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737" y="358720"/>
            <a:ext cx="750467" cy="756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25A695D5-DAA2-E3F6-7F98-E32268B09F6E}"/>
              </a:ext>
            </a:extLst>
          </p:cNvPr>
          <p:cNvGrpSpPr/>
          <p:nvPr userDrawn="1"/>
        </p:nvGrpSpPr>
        <p:grpSpPr>
          <a:xfrm>
            <a:off x="162998" y="299532"/>
            <a:ext cx="1151277" cy="874377"/>
            <a:chOff x="162998" y="299532"/>
            <a:chExt cx="1151277" cy="874377"/>
          </a:xfrm>
        </p:grpSpPr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594D8A92-8D54-A1CD-9863-1A23ABA75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9724" y="299532"/>
              <a:ext cx="477824" cy="5217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F5294833-78D6-F4B1-064B-924E78D02E2A}"/>
                </a:ext>
              </a:extLst>
            </p:cNvPr>
            <p:cNvSpPr txBox="1"/>
            <p:nvPr userDrawn="1"/>
          </p:nvSpPr>
          <p:spPr>
            <a:xfrm>
              <a:off x="162998" y="812272"/>
              <a:ext cx="1151277" cy="36163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МИНИСТЕРСТВО</a:t>
              </a:r>
            </a:p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ЗДРАВООХРАНЕНИЯ</a:t>
              </a:r>
              <a:endParaRPr lang="en-US" sz="500" b="1" i="0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  <a:p>
              <a:pPr algn="ctr"/>
              <a:r>
                <a:rPr lang="ru-RU" sz="550" b="0" i="0" dirty="0">
                  <a:solidFill>
                    <a:srgbClr val="6161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РОССИЙСКОЙ ФЕДЕРАЦИИ</a:t>
              </a:r>
            </a:p>
          </p:txBody>
        </p:sp>
      </p:grpSp>
      <p:sp>
        <p:nvSpPr>
          <p:cNvPr id="20" name="Скругленный прямоугольник 37">
            <a:extLst>
              <a:ext uri="{FF2B5EF4-FFF2-40B4-BE49-F238E27FC236}">
                <a16:creationId xmlns="" xmlns:a16="http://schemas.microsoft.com/office/drawing/2014/main" id="{51F70428-FC53-3A08-D009-CD6DDAEB2F25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4" name="Скругленный прямоугольник 38">
            <a:extLst>
              <a:ext uri="{FF2B5EF4-FFF2-40B4-BE49-F238E27FC236}">
                <a16:creationId xmlns="" xmlns:a16="http://schemas.microsoft.com/office/drawing/2014/main" id="{DCAE3FA4-61E0-E05D-DA3B-E0886EAC9E1C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5" name="Скругленный прямоугольник 43">
            <a:extLst>
              <a:ext uri="{FF2B5EF4-FFF2-40B4-BE49-F238E27FC236}">
                <a16:creationId xmlns="" xmlns:a16="http://schemas.microsoft.com/office/drawing/2014/main" id="{8332FFEB-FD30-ECFB-FBA3-4E36F9BA98D8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4">
            <a:extLst>
              <a:ext uri="{FF2B5EF4-FFF2-40B4-BE49-F238E27FC236}">
                <a16:creationId xmlns="" xmlns:a16="http://schemas.microsoft.com/office/drawing/2014/main" id="{DD3499B7-8738-F525-8CE2-C407BF6C32A8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9AC593F5-84B6-AEAB-5EF6-9B2D5350F060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4801FCE2-A48A-1775-E2B1-F112BDAC72C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="" xmlns:a16="http://schemas.microsoft.com/office/drawing/2014/main" id="{E6FCE1BD-B733-ABBD-E96C-4D433A79904C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EB898D1D-ED46-88B2-8EFD-5DC4DE7733CB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F334C244-4CB3-FF80-77C9-FCA69E525974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2">
            <a:extLst>
              <a:ext uri="{FF2B5EF4-FFF2-40B4-BE49-F238E27FC236}">
                <a16:creationId xmlns="" xmlns:a16="http://schemas.microsoft.com/office/drawing/2014/main" id="{366C63D8-6491-BA6F-EB9D-0FFC16C336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45308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‹#›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42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758150A-C6B1-B415-7C25-4C830A30F421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0273DE8-4124-8EEB-95C6-523A31E5B9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70A9004-4B2F-EEBC-3068-3899D2328A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145" y="2972673"/>
            <a:ext cx="4553518" cy="45847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0D1366B-C385-0743-1529-DFF970471C46}"/>
              </a:ext>
            </a:extLst>
          </p:cNvPr>
          <p:cNvSpPr txBox="1"/>
          <p:nvPr userDrawn="1"/>
        </p:nvSpPr>
        <p:spPr>
          <a:xfrm>
            <a:off x="2259804" y="4382283"/>
            <a:ext cx="767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БЛАГОДАРЮ ЗА ВНИМАНИЕ!</a:t>
            </a:r>
            <a:endParaRPr lang="ru-RU" sz="3600" dirty="0">
              <a:solidFill>
                <a:srgbClr val="C26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810EB1D-2ED8-9A47-014B-E429F8E6C7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43925" y="1721580"/>
            <a:ext cx="2504150" cy="2204670"/>
          </a:xfrm>
          <a:prstGeom prst="rect">
            <a:avLst/>
          </a:prstGeom>
        </p:spPr>
      </p:pic>
      <p:sp>
        <p:nvSpPr>
          <p:cNvPr id="29" name="Скругленный прямоугольник 37">
            <a:extLst>
              <a:ext uri="{FF2B5EF4-FFF2-40B4-BE49-F238E27FC236}">
                <a16:creationId xmlns="" xmlns:a16="http://schemas.microsoft.com/office/drawing/2014/main" id="{5C8E59FD-FBF2-FDB1-5A6E-DB1B45E362FD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30" name="Скругленный прямоугольник 38">
            <a:extLst>
              <a:ext uri="{FF2B5EF4-FFF2-40B4-BE49-F238E27FC236}">
                <a16:creationId xmlns="" xmlns:a16="http://schemas.microsoft.com/office/drawing/2014/main" id="{ED4CA3B2-17DA-1362-7582-62403923CDE1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3">
            <a:extLst>
              <a:ext uri="{FF2B5EF4-FFF2-40B4-BE49-F238E27FC236}">
                <a16:creationId xmlns="" xmlns:a16="http://schemas.microsoft.com/office/drawing/2014/main" id="{3E6581C6-F2F4-10E5-F585-1F8B7BBB768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44">
            <a:extLst>
              <a:ext uri="{FF2B5EF4-FFF2-40B4-BE49-F238E27FC236}">
                <a16:creationId xmlns="" xmlns:a16="http://schemas.microsoft.com/office/drawing/2014/main" id="{7C10CDF4-1B38-94E8-9AA0-86A56D42F05E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5A5C8E60-B87C-02F1-996F-F4E3055F7E39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B34DBBC8-3B80-1F63-C246-BBA3E00CD518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D10514B5-43C9-A771-D5F6-AA6664A0E783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8617406C-B690-E9D0-70F3-C3EF9395B942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26680041-6837-4CDC-22BF-500705FC1595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922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70B25-6315-4C8D-8E46-287A4B3313F3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5644-DC08-4AE0-9DB7-ACE85A10A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951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70B25-6315-4C8D-8E46-287A4B3313F3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5644-DC08-4AE0-9DB7-ACE85A10A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55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70B25-6315-4C8D-8E46-287A4B3313F3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5644-DC08-4AE0-9DB7-ACE85A10A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964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70B25-6315-4C8D-8E46-287A4B3313F3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5644-DC08-4AE0-9DB7-ACE85A10A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6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70B25-6315-4C8D-8E46-287A4B3313F3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5644-DC08-4AE0-9DB7-ACE85A10A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39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70B25-6315-4C8D-8E46-287A4B3313F3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5644-DC08-4AE0-9DB7-ACE85A10A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592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70B25-6315-4C8D-8E46-287A4B3313F3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5644-DC08-4AE0-9DB7-ACE85A10A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3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70B25-6315-4C8D-8E46-287A4B3313F3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5644-DC08-4AE0-9DB7-ACE85A10A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851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70B25-6315-4C8D-8E46-287A4B3313F3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05644-DC08-4AE0-9DB7-ACE85A10A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73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F926E655-82BA-1411-7E3E-48C86DFB8D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ВСЕСТОРОННЕЕ ОБЕСПЕЧЕНИЕ ГАРАНТИЙ КАЧЕСТВА ДОКЛИНИЧЕСКИХ ИССЛЕДОВАНИЙ НА УГЛЕРОДНОМ ПУЧКЕ УСКОРИТЕЛЬНОГО КОМПЛЕКСА У-70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D18A3DE-B5D2-6D6F-CABD-7C13A41588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Заведующий лабораторией медицинской радиационной физики, к.ф.-м.н.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DE6C31E-0285-7E64-B61C-8EA5FF1BCA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Соловьев А.Н.</a:t>
            </a:r>
            <a:endParaRPr lang="ru-RU" dirty="0"/>
          </a:p>
        </p:txBody>
      </p:sp>
      <p:pic>
        <p:nvPicPr>
          <p:cNvPr id="5" name="Picture 1" descr="C:\Users\malafeeva_iv\Downloads\цыба (1).png">
            <a:extLst>
              <a:ext uri="{FF2B5EF4-FFF2-40B4-BE49-F238E27FC236}">
                <a16:creationId xmlns="" xmlns:a16="http://schemas.microsoft.com/office/drawing/2014/main" id="{42C689B8-EE4F-F6FB-36C0-2777919F7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377" y="386943"/>
            <a:ext cx="89435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1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E4756CFA-A2FE-5FE7-66FA-12DB6F30721D}"/>
              </a:ext>
            </a:extLst>
          </p:cNvPr>
          <p:cNvSpPr/>
          <p:nvPr/>
        </p:nvSpPr>
        <p:spPr>
          <a:xfrm>
            <a:off x="8391830" y="1319583"/>
            <a:ext cx="3436583" cy="5088467"/>
          </a:xfrm>
          <a:prstGeom prst="roundRect">
            <a:avLst>
              <a:gd name="adj" fmla="val 3363"/>
            </a:avLst>
          </a:prstGeom>
          <a:solidFill>
            <a:schemeClr val="bg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92C841FB-17C9-FFEE-5704-44041FF200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ОРГАНИЗАЦИОННОЕ ОБЕСПЕЧЕНИЕ</a:t>
            </a:r>
            <a:endParaRPr lang="ru-RU" dirty="0">
              <a:solidFill>
                <a:srgbClr val="C2605B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18208CE-A047-F45C-E5D7-94F90CFDDD3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10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9C2E947C-09DD-C772-FD7C-C58180EA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330" y="1319583"/>
            <a:ext cx="3471074" cy="4954217"/>
          </a:xfrm>
          <a:prstGeom prst="roundRect">
            <a:avLst>
              <a:gd name="adj" fmla="val 4055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90500" dist="35921" dir="2700000" algn="ctr" rotWithShape="0">
              <a:srgbClr val="465A67">
                <a:alpha val="29825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Рисунок 8">
            <a:extLst>
              <a:ext uri="{FF2B5EF4-FFF2-40B4-BE49-F238E27FC236}">
                <a16:creationId xmlns="" xmlns:a16="http://schemas.microsoft.com/office/drawing/2014/main" id="{6F44688B-187C-ABE4-BAE8-32F29AF77ACB}"/>
              </a:ext>
            </a:extLst>
          </p:cNvPr>
          <p:cNvSpPr>
            <a:spLocks noChangeAspect="1"/>
          </p:cNvSpPr>
          <p:nvPr/>
        </p:nvSpPr>
        <p:spPr>
          <a:xfrm>
            <a:off x="4787629" y="1988277"/>
            <a:ext cx="360000" cy="360000"/>
          </a:xfrm>
          <a:custGeom>
            <a:avLst/>
            <a:gdLst>
              <a:gd name="connsiteX0" fmla="*/ 288381 w 288381"/>
              <a:gd name="connsiteY0" fmla="*/ 96127 h 288381"/>
              <a:gd name="connsiteX1" fmla="*/ 192254 w 288381"/>
              <a:gd name="connsiteY1" fmla="*/ 0 h 288381"/>
              <a:gd name="connsiteX2" fmla="*/ 127121 w 288381"/>
              <a:gd name="connsiteY2" fmla="*/ 25558 h 288381"/>
              <a:gd name="connsiteX3" fmla="*/ 72095 w 288381"/>
              <a:gd name="connsiteY3" fmla="*/ 0 h 288381"/>
              <a:gd name="connsiteX4" fmla="*/ 0 w 288381"/>
              <a:gd name="connsiteY4" fmla="*/ 72095 h 288381"/>
              <a:gd name="connsiteX5" fmla="*/ 12207 w 288381"/>
              <a:gd name="connsiteY5" fmla="*/ 112244 h 288381"/>
              <a:gd name="connsiteX6" fmla="*/ 0 w 288381"/>
              <a:gd name="connsiteY6" fmla="*/ 144191 h 288381"/>
              <a:gd name="connsiteX7" fmla="*/ 48064 w 288381"/>
              <a:gd name="connsiteY7" fmla="*/ 192254 h 288381"/>
              <a:gd name="connsiteX8" fmla="*/ 60079 w 288381"/>
              <a:gd name="connsiteY8" fmla="*/ 190633 h 288381"/>
              <a:gd name="connsiteX9" fmla="*/ 144191 w 288381"/>
              <a:gd name="connsiteY9" fmla="*/ 240318 h 288381"/>
              <a:gd name="connsiteX10" fmla="*/ 192254 w 288381"/>
              <a:gd name="connsiteY10" fmla="*/ 288381 h 288381"/>
              <a:gd name="connsiteX11" fmla="*/ 240318 w 288381"/>
              <a:gd name="connsiteY11" fmla="*/ 240318 h 288381"/>
              <a:gd name="connsiteX12" fmla="*/ 220959 w 288381"/>
              <a:gd name="connsiteY12" fmla="*/ 201886 h 288381"/>
              <a:gd name="connsiteX13" fmla="*/ 231735 w 288381"/>
              <a:gd name="connsiteY13" fmla="*/ 183767 h 288381"/>
              <a:gd name="connsiteX14" fmla="*/ 288381 w 288381"/>
              <a:gd name="connsiteY14" fmla="*/ 96127 h 288381"/>
              <a:gd name="connsiteX15" fmla="*/ 288381 w 288381"/>
              <a:gd name="connsiteY15" fmla="*/ 96127 h 28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8381" h="288381">
                <a:moveTo>
                  <a:pt x="288381" y="96127"/>
                </a:moveTo>
                <a:cubicBezTo>
                  <a:pt x="288381" y="43009"/>
                  <a:pt x="245372" y="0"/>
                  <a:pt x="192254" y="0"/>
                </a:cubicBezTo>
                <a:cubicBezTo>
                  <a:pt x="167078" y="0"/>
                  <a:pt x="144286" y="9727"/>
                  <a:pt x="127121" y="25558"/>
                </a:cubicBezTo>
                <a:cubicBezTo>
                  <a:pt x="113865" y="9918"/>
                  <a:pt x="94220" y="0"/>
                  <a:pt x="72095" y="0"/>
                </a:cubicBezTo>
                <a:cubicBezTo>
                  <a:pt x="32233" y="0"/>
                  <a:pt x="0" y="32328"/>
                  <a:pt x="0" y="72095"/>
                </a:cubicBezTo>
                <a:cubicBezTo>
                  <a:pt x="0" y="86972"/>
                  <a:pt x="4482" y="100800"/>
                  <a:pt x="12207" y="112244"/>
                </a:cubicBezTo>
                <a:cubicBezTo>
                  <a:pt x="4673" y="120731"/>
                  <a:pt x="0" y="131889"/>
                  <a:pt x="0" y="144191"/>
                </a:cubicBezTo>
                <a:cubicBezTo>
                  <a:pt x="0" y="170702"/>
                  <a:pt x="21552" y="192254"/>
                  <a:pt x="48064" y="192254"/>
                </a:cubicBezTo>
                <a:cubicBezTo>
                  <a:pt x="52260" y="192254"/>
                  <a:pt x="56265" y="191682"/>
                  <a:pt x="60079" y="190633"/>
                </a:cubicBezTo>
                <a:cubicBezTo>
                  <a:pt x="76482" y="220196"/>
                  <a:pt x="107952" y="240318"/>
                  <a:pt x="144191" y="240318"/>
                </a:cubicBezTo>
                <a:cubicBezTo>
                  <a:pt x="144191" y="266829"/>
                  <a:pt x="165743" y="288381"/>
                  <a:pt x="192254" y="288381"/>
                </a:cubicBezTo>
                <a:cubicBezTo>
                  <a:pt x="218766" y="288381"/>
                  <a:pt x="240318" y="266829"/>
                  <a:pt x="240318" y="240318"/>
                </a:cubicBezTo>
                <a:cubicBezTo>
                  <a:pt x="240318" y="224583"/>
                  <a:pt x="232689" y="210660"/>
                  <a:pt x="220959" y="201886"/>
                </a:cubicBezTo>
                <a:cubicBezTo>
                  <a:pt x="225155" y="196260"/>
                  <a:pt x="228779" y="190252"/>
                  <a:pt x="231735" y="183767"/>
                </a:cubicBezTo>
                <a:cubicBezTo>
                  <a:pt x="265113" y="168604"/>
                  <a:pt x="288381" y="135131"/>
                  <a:pt x="288381" y="96127"/>
                </a:cubicBezTo>
                <a:lnTo>
                  <a:pt x="288381" y="96127"/>
                </a:lnTo>
                <a:close/>
              </a:path>
            </a:pathLst>
          </a:custGeom>
          <a:solidFill>
            <a:schemeClr val="bg1"/>
          </a:solidFill>
          <a:ln w="94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9C2E947C-09DD-C772-FD7C-C58180EA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1624" y="1319583"/>
            <a:ext cx="3467951" cy="4954217"/>
          </a:xfrm>
          <a:prstGeom prst="roundRect">
            <a:avLst>
              <a:gd name="adj" fmla="val 4055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90500" dist="35921" dir="2700000" algn="ctr" rotWithShape="0">
              <a:srgbClr val="465A67">
                <a:alpha val="29825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B6B9423B-5406-2E42-B0F0-8E614438C95A}"/>
              </a:ext>
            </a:extLst>
          </p:cNvPr>
          <p:cNvGrpSpPr/>
          <p:nvPr/>
        </p:nvGrpSpPr>
        <p:grpSpPr>
          <a:xfrm>
            <a:off x="8042853" y="1319583"/>
            <a:ext cx="1983822" cy="3964000"/>
            <a:chOff x="288027" y="1341438"/>
            <a:chExt cx="1983822" cy="292706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8" name="Скругленный прямоугольник 37">
              <a:extLst>
                <a:ext uri="{FF2B5EF4-FFF2-40B4-BE49-F238E27FC236}">
                  <a16:creationId xmlns="" xmlns:a16="http://schemas.microsoft.com/office/drawing/2014/main" id="{3349B7ED-CFC1-DB42-BF75-7ADE44B222D3}"/>
                </a:ext>
              </a:extLst>
            </p:cNvPr>
            <p:cNvSpPr/>
            <p:nvPr/>
          </p:nvSpPr>
          <p:spPr>
            <a:xfrm>
              <a:off x="371476" y="1341438"/>
              <a:ext cx="1900373" cy="2927066"/>
            </a:xfrm>
            <a:prstGeom prst="roundRect">
              <a:avLst>
                <a:gd name="adj" fmla="val 6373"/>
              </a:avLst>
            </a:prstGeom>
            <a:solidFill>
              <a:srgbClr val="718E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468000" rtlCol="0" anchor="b">
              <a:no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₽ стоимость часа работы ЦКП</a:t>
              </a:r>
              <a:endParaRPr lang="ru-RU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9" name="Скругленный прямоугольник 38">
              <a:extLst>
                <a:ext uri="{FF2B5EF4-FFF2-40B4-BE49-F238E27FC236}">
                  <a16:creationId xmlns="" xmlns:a16="http://schemas.microsoft.com/office/drawing/2014/main" id="{6F68BE00-3D01-B740-9AE3-B40198073822}"/>
                </a:ext>
              </a:extLst>
            </p:cNvPr>
            <p:cNvSpPr/>
            <p:nvPr/>
          </p:nvSpPr>
          <p:spPr>
            <a:xfrm>
              <a:off x="288027" y="2396241"/>
              <a:ext cx="1983822" cy="498567"/>
            </a:xfrm>
            <a:prstGeom prst="roundRect">
              <a:avLst>
                <a:gd name="adj" fmla="val 13472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36000" rtlCol="0" anchor="ctr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</a:t>
              </a:r>
              <a:r>
                <a:rPr lang="en-US" sz="3600" b="1" dirty="0" smtClean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8135 </a:t>
              </a:r>
              <a:endParaRPr lang="ru-RU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0" name="Пятиугольник 5">
              <a:extLst>
                <a:ext uri="{FF2B5EF4-FFF2-40B4-BE49-F238E27FC236}">
                  <a16:creationId xmlns="" xmlns:a16="http://schemas.microsoft.com/office/drawing/2014/main" id="{E10A693C-5F7F-1245-9351-396DC3925CDB}"/>
                </a:ext>
              </a:extLst>
            </p:cNvPr>
            <p:cNvSpPr/>
            <p:nvPr/>
          </p:nvSpPr>
          <p:spPr>
            <a:xfrm rot="5400000">
              <a:off x="1126391" y="2082250"/>
              <a:ext cx="390541" cy="1900374"/>
            </a:xfrm>
            <a:custGeom>
              <a:avLst/>
              <a:gdLst>
                <a:gd name="connsiteX0" fmla="*/ 0 w 382246"/>
                <a:gd name="connsiteY0" fmla="*/ 0 h 3468384"/>
                <a:gd name="connsiteX1" fmla="*/ 245375 w 382246"/>
                <a:gd name="connsiteY1" fmla="*/ 0 h 3468384"/>
                <a:gd name="connsiteX2" fmla="*/ 382246 w 382246"/>
                <a:gd name="connsiteY2" fmla="*/ 1734192 h 3468384"/>
                <a:gd name="connsiteX3" fmla="*/ 245375 w 382246"/>
                <a:gd name="connsiteY3" fmla="*/ 3468384 h 3468384"/>
                <a:gd name="connsiteX4" fmla="*/ 0 w 382246"/>
                <a:gd name="connsiteY4" fmla="*/ 3468384 h 3468384"/>
                <a:gd name="connsiteX5" fmla="*/ 0 w 382246"/>
                <a:gd name="connsiteY5" fmla="*/ 0 h 3468384"/>
                <a:gd name="connsiteX0" fmla="*/ 0 w 382246"/>
                <a:gd name="connsiteY0" fmla="*/ 0 h 3468384"/>
                <a:gd name="connsiteX1" fmla="*/ 245375 w 382246"/>
                <a:gd name="connsiteY1" fmla="*/ 0 h 3468384"/>
                <a:gd name="connsiteX2" fmla="*/ 382246 w 382246"/>
                <a:gd name="connsiteY2" fmla="*/ 1734192 h 3468384"/>
                <a:gd name="connsiteX3" fmla="*/ 245375 w 382246"/>
                <a:gd name="connsiteY3" fmla="*/ 3468384 h 3468384"/>
                <a:gd name="connsiteX4" fmla="*/ 0 w 382246"/>
                <a:gd name="connsiteY4" fmla="*/ 3468384 h 3468384"/>
                <a:gd name="connsiteX5" fmla="*/ 0 w 382246"/>
                <a:gd name="connsiteY5" fmla="*/ 0 h 3468384"/>
                <a:gd name="connsiteX0" fmla="*/ 0 w 382246"/>
                <a:gd name="connsiteY0" fmla="*/ 0 h 3468384"/>
                <a:gd name="connsiteX1" fmla="*/ 382246 w 382246"/>
                <a:gd name="connsiteY1" fmla="*/ 1734192 h 3468384"/>
                <a:gd name="connsiteX2" fmla="*/ 245375 w 382246"/>
                <a:gd name="connsiteY2" fmla="*/ 3468384 h 3468384"/>
                <a:gd name="connsiteX3" fmla="*/ 0 w 382246"/>
                <a:gd name="connsiteY3" fmla="*/ 3468384 h 3468384"/>
                <a:gd name="connsiteX4" fmla="*/ 0 w 382246"/>
                <a:gd name="connsiteY4" fmla="*/ 0 h 3468384"/>
                <a:gd name="connsiteX0" fmla="*/ 6531 w 390541"/>
                <a:gd name="connsiteY0" fmla="*/ 100751 h 1872937"/>
                <a:gd name="connsiteX1" fmla="*/ 382246 w 390541"/>
                <a:gd name="connsiteY1" fmla="*/ 138745 h 1872937"/>
                <a:gd name="connsiteX2" fmla="*/ 245375 w 390541"/>
                <a:gd name="connsiteY2" fmla="*/ 1872937 h 1872937"/>
                <a:gd name="connsiteX3" fmla="*/ 0 w 390541"/>
                <a:gd name="connsiteY3" fmla="*/ 1872937 h 1872937"/>
                <a:gd name="connsiteX4" fmla="*/ 6531 w 390541"/>
                <a:gd name="connsiteY4" fmla="*/ 100751 h 1872937"/>
                <a:gd name="connsiteX0" fmla="*/ 6531 w 390541"/>
                <a:gd name="connsiteY0" fmla="*/ 99210 h 1871396"/>
                <a:gd name="connsiteX1" fmla="*/ 382246 w 390541"/>
                <a:gd name="connsiteY1" fmla="*/ 137204 h 1871396"/>
                <a:gd name="connsiteX2" fmla="*/ 245375 w 390541"/>
                <a:gd name="connsiteY2" fmla="*/ 1871396 h 1871396"/>
                <a:gd name="connsiteX3" fmla="*/ 0 w 390541"/>
                <a:gd name="connsiteY3" fmla="*/ 1871396 h 1871396"/>
                <a:gd name="connsiteX4" fmla="*/ 6531 w 390541"/>
                <a:gd name="connsiteY4" fmla="*/ 99210 h 1871396"/>
                <a:gd name="connsiteX0" fmla="*/ 6531 w 390541"/>
                <a:gd name="connsiteY0" fmla="*/ 0 h 1772186"/>
                <a:gd name="connsiteX1" fmla="*/ 382246 w 390541"/>
                <a:gd name="connsiteY1" fmla="*/ 37994 h 1772186"/>
                <a:gd name="connsiteX2" fmla="*/ 245375 w 390541"/>
                <a:gd name="connsiteY2" fmla="*/ 1772186 h 1772186"/>
                <a:gd name="connsiteX3" fmla="*/ 0 w 390541"/>
                <a:gd name="connsiteY3" fmla="*/ 1772186 h 1772186"/>
                <a:gd name="connsiteX4" fmla="*/ 6531 w 390541"/>
                <a:gd name="connsiteY4" fmla="*/ 0 h 1772186"/>
                <a:gd name="connsiteX0" fmla="*/ 6531 w 390541"/>
                <a:gd name="connsiteY0" fmla="*/ 0 h 1736477"/>
                <a:gd name="connsiteX1" fmla="*/ 382246 w 390541"/>
                <a:gd name="connsiteY1" fmla="*/ 2285 h 1736477"/>
                <a:gd name="connsiteX2" fmla="*/ 245375 w 390541"/>
                <a:gd name="connsiteY2" fmla="*/ 1736477 h 1736477"/>
                <a:gd name="connsiteX3" fmla="*/ 0 w 390541"/>
                <a:gd name="connsiteY3" fmla="*/ 1736477 h 1736477"/>
                <a:gd name="connsiteX4" fmla="*/ 6531 w 390541"/>
                <a:gd name="connsiteY4" fmla="*/ 0 h 173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41" h="1736477">
                  <a:moveTo>
                    <a:pt x="6531" y="0"/>
                  </a:moveTo>
                  <a:lnTo>
                    <a:pt x="382246" y="2285"/>
                  </a:lnTo>
                  <a:cubicBezTo>
                    <a:pt x="422053" y="297649"/>
                    <a:pt x="309083" y="1447445"/>
                    <a:pt x="245375" y="1736477"/>
                  </a:cubicBezTo>
                  <a:lnTo>
                    <a:pt x="0" y="1736477"/>
                  </a:lnTo>
                  <a:cubicBezTo>
                    <a:pt x="2177" y="1145748"/>
                    <a:pt x="3265" y="886093"/>
                    <a:pt x="6531" y="0"/>
                  </a:cubicBezTo>
                  <a:close/>
                </a:path>
              </a:pathLst>
            </a:custGeom>
            <a:gradFill>
              <a:gsLst>
                <a:gs pos="0">
                  <a:srgbClr val="718EA0">
                    <a:alpha val="0"/>
                  </a:srgb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</a:gra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ятиугольник 5">
              <a:extLst>
                <a:ext uri="{FF2B5EF4-FFF2-40B4-BE49-F238E27FC236}">
                  <a16:creationId xmlns="" xmlns:a16="http://schemas.microsoft.com/office/drawing/2014/main" id="{970BB764-DA20-C24C-AF28-EB0BAB545C79}"/>
                </a:ext>
              </a:extLst>
            </p:cNvPr>
            <p:cNvSpPr/>
            <p:nvPr/>
          </p:nvSpPr>
          <p:spPr>
            <a:xfrm rot="5400000">
              <a:off x="1126391" y="1991821"/>
              <a:ext cx="390541" cy="1900374"/>
            </a:xfrm>
            <a:custGeom>
              <a:avLst/>
              <a:gdLst>
                <a:gd name="connsiteX0" fmla="*/ 0 w 382246"/>
                <a:gd name="connsiteY0" fmla="*/ 0 h 3468384"/>
                <a:gd name="connsiteX1" fmla="*/ 245375 w 382246"/>
                <a:gd name="connsiteY1" fmla="*/ 0 h 3468384"/>
                <a:gd name="connsiteX2" fmla="*/ 382246 w 382246"/>
                <a:gd name="connsiteY2" fmla="*/ 1734192 h 3468384"/>
                <a:gd name="connsiteX3" fmla="*/ 245375 w 382246"/>
                <a:gd name="connsiteY3" fmla="*/ 3468384 h 3468384"/>
                <a:gd name="connsiteX4" fmla="*/ 0 w 382246"/>
                <a:gd name="connsiteY4" fmla="*/ 3468384 h 3468384"/>
                <a:gd name="connsiteX5" fmla="*/ 0 w 382246"/>
                <a:gd name="connsiteY5" fmla="*/ 0 h 3468384"/>
                <a:gd name="connsiteX0" fmla="*/ 0 w 382246"/>
                <a:gd name="connsiteY0" fmla="*/ 0 h 3468384"/>
                <a:gd name="connsiteX1" fmla="*/ 245375 w 382246"/>
                <a:gd name="connsiteY1" fmla="*/ 0 h 3468384"/>
                <a:gd name="connsiteX2" fmla="*/ 382246 w 382246"/>
                <a:gd name="connsiteY2" fmla="*/ 1734192 h 3468384"/>
                <a:gd name="connsiteX3" fmla="*/ 245375 w 382246"/>
                <a:gd name="connsiteY3" fmla="*/ 3468384 h 3468384"/>
                <a:gd name="connsiteX4" fmla="*/ 0 w 382246"/>
                <a:gd name="connsiteY4" fmla="*/ 3468384 h 3468384"/>
                <a:gd name="connsiteX5" fmla="*/ 0 w 382246"/>
                <a:gd name="connsiteY5" fmla="*/ 0 h 3468384"/>
                <a:gd name="connsiteX0" fmla="*/ 0 w 382246"/>
                <a:gd name="connsiteY0" fmla="*/ 0 h 3468384"/>
                <a:gd name="connsiteX1" fmla="*/ 382246 w 382246"/>
                <a:gd name="connsiteY1" fmla="*/ 1734192 h 3468384"/>
                <a:gd name="connsiteX2" fmla="*/ 245375 w 382246"/>
                <a:gd name="connsiteY2" fmla="*/ 3468384 h 3468384"/>
                <a:gd name="connsiteX3" fmla="*/ 0 w 382246"/>
                <a:gd name="connsiteY3" fmla="*/ 3468384 h 3468384"/>
                <a:gd name="connsiteX4" fmla="*/ 0 w 382246"/>
                <a:gd name="connsiteY4" fmla="*/ 0 h 3468384"/>
                <a:gd name="connsiteX0" fmla="*/ 6531 w 390541"/>
                <a:gd name="connsiteY0" fmla="*/ 100751 h 1872937"/>
                <a:gd name="connsiteX1" fmla="*/ 382246 w 390541"/>
                <a:gd name="connsiteY1" fmla="*/ 138745 h 1872937"/>
                <a:gd name="connsiteX2" fmla="*/ 245375 w 390541"/>
                <a:gd name="connsiteY2" fmla="*/ 1872937 h 1872937"/>
                <a:gd name="connsiteX3" fmla="*/ 0 w 390541"/>
                <a:gd name="connsiteY3" fmla="*/ 1872937 h 1872937"/>
                <a:gd name="connsiteX4" fmla="*/ 6531 w 390541"/>
                <a:gd name="connsiteY4" fmla="*/ 100751 h 1872937"/>
                <a:gd name="connsiteX0" fmla="*/ 6531 w 390541"/>
                <a:gd name="connsiteY0" fmla="*/ 99210 h 1871396"/>
                <a:gd name="connsiteX1" fmla="*/ 382246 w 390541"/>
                <a:gd name="connsiteY1" fmla="*/ 137204 h 1871396"/>
                <a:gd name="connsiteX2" fmla="*/ 245375 w 390541"/>
                <a:gd name="connsiteY2" fmla="*/ 1871396 h 1871396"/>
                <a:gd name="connsiteX3" fmla="*/ 0 w 390541"/>
                <a:gd name="connsiteY3" fmla="*/ 1871396 h 1871396"/>
                <a:gd name="connsiteX4" fmla="*/ 6531 w 390541"/>
                <a:gd name="connsiteY4" fmla="*/ 99210 h 1871396"/>
                <a:gd name="connsiteX0" fmla="*/ 6531 w 390541"/>
                <a:gd name="connsiteY0" fmla="*/ 0 h 1772186"/>
                <a:gd name="connsiteX1" fmla="*/ 382246 w 390541"/>
                <a:gd name="connsiteY1" fmla="*/ 37994 h 1772186"/>
                <a:gd name="connsiteX2" fmla="*/ 245375 w 390541"/>
                <a:gd name="connsiteY2" fmla="*/ 1772186 h 1772186"/>
                <a:gd name="connsiteX3" fmla="*/ 0 w 390541"/>
                <a:gd name="connsiteY3" fmla="*/ 1772186 h 1772186"/>
                <a:gd name="connsiteX4" fmla="*/ 6531 w 390541"/>
                <a:gd name="connsiteY4" fmla="*/ 0 h 1772186"/>
                <a:gd name="connsiteX0" fmla="*/ 6531 w 390541"/>
                <a:gd name="connsiteY0" fmla="*/ 0 h 1736477"/>
                <a:gd name="connsiteX1" fmla="*/ 382246 w 390541"/>
                <a:gd name="connsiteY1" fmla="*/ 2285 h 1736477"/>
                <a:gd name="connsiteX2" fmla="*/ 245375 w 390541"/>
                <a:gd name="connsiteY2" fmla="*/ 1736477 h 1736477"/>
                <a:gd name="connsiteX3" fmla="*/ 0 w 390541"/>
                <a:gd name="connsiteY3" fmla="*/ 1736477 h 1736477"/>
                <a:gd name="connsiteX4" fmla="*/ 6531 w 390541"/>
                <a:gd name="connsiteY4" fmla="*/ 0 h 173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41" h="1736477">
                  <a:moveTo>
                    <a:pt x="6531" y="0"/>
                  </a:moveTo>
                  <a:lnTo>
                    <a:pt x="382246" y="2285"/>
                  </a:lnTo>
                  <a:cubicBezTo>
                    <a:pt x="422053" y="297649"/>
                    <a:pt x="309083" y="1447445"/>
                    <a:pt x="245375" y="1736477"/>
                  </a:cubicBezTo>
                  <a:lnTo>
                    <a:pt x="0" y="1736477"/>
                  </a:lnTo>
                  <a:cubicBezTo>
                    <a:pt x="2177" y="1145748"/>
                    <a:pt x="3265" y="886093"/>
                    <a:pt x="6531" y="0"/>
                  </a:cubicBezTo>
                  <a:close/>
                </a:path>
              </a:pathLst>
            </a:custGeom>
            <a:gradFill>
              <a:gsLst>
                <a:gs pos="0">
                  <a:srgbClr val="718EA0">
                    <a:alpha val="0"/>
                  </a:srgb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</a:gra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="" xmlns:a16="http://schemas.microsoft.com/office/drawing/2014/main" id="{61F869A6-26F3-8C48-B3C9-32EF9A1DF5BC}"/>
              </a:ext>
            </a:extLst>
          </p:cNvPr>
          <p:cNvGrpSpPr/>
          <p:nvPr/>
        </p:nvGrpSpPr>
        <p:grpSpPr>
          <a:xfrm>
            <a:off x="10110122" y="1319583"/>
            <a:ext cx="1970205" cy="3964000"/>
            <a:chOff x="301644" y="1341438"/>
            <a:chExt cx="1970205" cy="292706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Скругленный прямоугольник 42">
              <a:extLst>
                <a:ext uri="{FF2B5EF4-FFF2-40B4-BE49-F238E27FC236}">
                  <a16:creationId xmlns="" xmlns:a16="http://schemas.microsoft.com/office/drawing/2014/main" id="{B4710E31-F825-2844-B70C-570F6177EE02}"/>
                </a:ext>
              </a:extLst>
            </p:cNvPr>
            <p:cNvSpPr/>
            <p:nvPr/>
          </p:nvSpPr>
          <p:spPr>
            <a:xfrm>
              <a:off x="301644" y="1341438"/>
              <a:ext cx="1970205" cy="2927066"/>
            </a:xfrm>
            <a:prstGeom prst="roundRect">
              <a:avLst>
                <a:gd name="adj" fmla="val 6373"/>
              </a:avLst>
            </a:prstGeom>
            <a:solidFill>
              <a:srgbClr val="C2605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216000" rtlCol="0" anchor="b">
              <a:no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₽ стоимость реализации медицинского проекта У-70</a:t>
              </a:r>
              <a:endParaRPr lang="ru-RU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4" name="Скругленный прямоугольник 43">
              <a:extLst>
                <a:ext uri="{FF2B5EF4-FFF2-40B4-BE49-F238E27FC236}">
                  <a16:creationId xmlns="" xmlns:a16="http://schemas.microsoft.com/office/drawing/2014/main" id="{88349B17-60F2-2D48-9AE6-F08805338648}"/>
                </a:ext>
              </a:extLst>
            </p:cNvPr>
            <p:cNvSpPr/>
            <p:nvPr/>
          </p:nvSpPr>
          <p:spPr>
            <a:xfrm>
              <a:off x="371475" y="2175872"/>
              <a:ext cx="1900374" cy="939297"/>
            </a:xfrm>
            <a:prstGeom prst="roundRect">
              <a:avLst>
                <a:gd name="adj" fmla="val 13472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36000" rIns="108000" bIns="36000" rtlCol="0" anchor="ctr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 млрд.</a:t>
              </a:r>
              <a:r>
                <a:rPr lang="en-US" sz="3600" b="1" dirty="0" smtClean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endParaRPr lang="ru-RU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5" name="Пятиугольник 5">
              <a:extLst>
                <a:ext uri="{FF2B5EF4-FFF2-40B4-BE49-F238E27FC236}">
                  <a16:creationId xmlns="" xmlns:a16="http://schemas.microsoft.com/office/drawing/2014/main" id="{C338E789-2D30-A348-B161-4AB85FEB339E}"/>
                </a:ext>
              </a:extLst>
            </p:cNvPr>
            <p:cNvSpPr/>
            <p:nvPr/>
          </p:nvSpPr>
          <p:spPr>
            <a:xfrm rot="5400000">
              <a:off x="1126391" y="2082252"/>
              <a:ext cx="390541" cy="1900374"/>
            </a:xfrm>
            <a:custGeom>
              <a:avLst/>
              <a:gdLst>
                <a:gd name="connsiteX0" fmla="*/ 0 w 382246"/>
                <a:gd name="connsiteY0" fmla="*/ 0 h 3468384"/>
                <a:gd name="connsiteX1" fmla="*/ 245375 w 382246"/>
                <a:gd name="connsiteY1" fmla="*/ 0 h 3468384"/>
                <a:gd name="connsiteX2" fmla="*/ 382246 w 382246"/>
                <a:gd name="connsiteY2" fmla="*/ 1734192 h 3468384"/>
                <a:gd name="connsiteX3" fmla="*/ 245375 w 382246"/>
                <a:gd name="connsiteY3" fmla="*/ 3468384 h 3468384"/>
                <a:gd name="connsiteX4" fmla="*/ 0 w 382246"/>
                <a:gd name="connsiteY4" fmla="*/ 3468384 h 3468384"/>
                <a:gd name="connsiteX5" fmla="*/ 0 w 382246"/>
                <a:gd name="connsiteY5" fmla="*/ 0 h 3468384"/>
                <a:gd name="connsiteX0" fmla="*/ 0 w 382246"/>
                <a:gd name="connsiteY0" fmla="*/ 0 h 3468384"/>
                <a:gd name="connsiteX1" fmla="*/ 245375 w 382246"/>
                <a:gd name="connsiteY1" fmla="*/ 0 h 3468384"/>
                <a:gd name="connsiteX2" fmla="*/ 382246 w 382246"/>
                <a:gd name="connsiteY2" fmla="*/ 1734192 h 3468384"/>
                <a:gd name="connsiteX3" fmla="*/ 245375 w 382246"/>
                <a:gd name="connsiteY3" fmla="*/ 3468384 h 3468384"/>
                <a:gd name="connsiteX4" fmla="*/ 0 w 382246"/>
                <a:gd name="connsiteY4" fmla="*/ 3468384 h 3468384"/>
                <a:gd name="connsiteX5" fmla="*/ 0 w 382246"/>
                <a:gd name="connsiteY5" fmla="*/ 0 h 3468384"/>
                <a:gd name="connsiteX0" fmla="*/ 0 w 382246"/>
                <a:gd name="connsiteY0" fmla="*/ 0 h 3468384"/>
                <a:gd name="connsiteX1" fmla="*/ 382246 w 382246"/>
                <a:gd name="connsiteY1" fmla="*/ 1734192 h 3468384"/>
                <a:gd name="connsiteX2" fmla="*/ 245375 w 382246"/>
                <a:gd name="connsiteY2" fmla="*/ 3468384 h 3468384"/>
                <a:gd name="connsiteX3" fmla="*/ 0 w 382246"/>
                <a:gd name="connsiteY3" fmla="*/ 3468384 h 3468384"/>
                <a:gd name="connsiteX4" fmla="*/ 0 w 382246"/>
                <a:gd name="connsiteY4" fmla="*/ 0 h 3468384"/>
                <a:gd name="connsiteX0" fmla="*/ 6531 w 390541"/>
                <a:gd name="connsiteY0" fmla="*/ 100751 h 1872937"/>
                <a:gd name="connsiteX1" fmla="*/ 382246 w 390541"/>
                <a:gd name="connsiteY1" fmla="*/ 138745 h 1872937"/>
                <a:gd name="connsiteX2" fmla="*/ 245375 w 390541"/>
                <a:gd name="connsiteY2" fmla="*/ 1872937 h 1872937"/>
                <a:gd name="connsiteX3" fmla="*/ 0 w 390541"/>
                <a:gd name="connsiteY3" fmla="*/ 1872937 h 1872937"/>
                <a:gd name="connsiteX4" fmla="*/ 6531 w 390541"/>
                <a:gd name="connsiteY4" fmla="*/ 100751 h 1872937"/>
                <a:gd name="connsiteX0" fmla="*/ 6531 w 390541"/>
                <a:gd name="connsiteY0" fmla="*/ 99210 h 1871396"/>
                <a:gd name="connsiteX1" fmla="*/ 382246 w 390541"/>
                <a:gd name="connsiteY1" fmla="*/ 137204 h 1871396"/>
                <a:gd name="connsiteX2" fmla="*/ 245375 w 390541"/>
                <a:gd name="connsiteY2" fmla="*/ 1871396 h 1871396"/>
                <a:gd name="connsiteX3" fmla="*/ 0 w 390541"/>
                <a:gd name="connsiteY3" fmla="*/ 1871396 h 1871396"/>
                <a:gd name="connsiteX4" fmla="*/ 6531 w 390541"/>
                <a:gd name="connsiteY4" fmla="*/ 99210 h 1871396"/>
                <a:gd name="connsiteX0" fmla="*/ 6531 w 390541"/>
                <a:gd name="connsiteY0" fmla="*/ 0 h 1772186"/>
                <a:gd name="connsiteX1" fmla="*/ 382246 w 390541"/>
                <a:gd name="connsiteY1" fmla="*/ 37994 h 1772186"/>
                <a:gd name="connsiteX2" fmla="*/ 245375 w 390541"/>
                <a:gd name="connsiteY2" fmla="*/ 1772186 h 1772186"/>
                <a:gd name="connsiteX3" fmla="*/ 0 w 390541"/>
                <a:gd name="connsiteY3" fmla="*/ 1772186 h 1772186"/>
                <a:gd name="connsiteX4" fmla="*/ 6531 w 390541"/>
                <a:gd name="connsiteY4" fmla="*/ 0 h 1772186"/>
                <a:gd name="connsiteX0" fmla="*/ 6531 w 390541"/>
                <a:gd name="connsiteY0" fmla="*/ 0 h 1736477"/>
                <a:gd name="connsiteX1" fmla="*/ 382246 w 390541"/>
                <a:gd name="connsiteY1" fmla="*/ 2285 h 1736477"/>
                <a:gd name="connsiteX2" fmla="*/ 245375 w 390541"/>
                <a:gd name="connsiteY2" fmla="*/ 1736477 h 1736477"/>
                <a:gd name="connsiteX3" fmla="*/ 0 w 390541"/>
                <a:gd name="connsiteY3" fmla="*/ 1736477 h 1736477"/>
                <a:gd name="connsiteX4" fmla="*/ 6531 w 390541"/>
                <a:gd name="connsiteY4" fmla="*/ 0 h 173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41" h="1736477">
                  <a:moveTo>
                    <a:pt x="6531" y="0"/>
                  </a:moveTo>
                  <a:lnTo>
                    <a:pt x="382246" y="2285"/>
                  </a:lnTo>
                  <a:cubicBezTo>
                    <a:pt x="422053" y="297649"/>
                    <a:pt x="309083" y="1447445"/>
                    <a:pt x="245375" y="1736477"/>
                  </a:cubicBezTo>
                  <a:lnTo>
                    <a:pt x="0" y="1736477"/>
                  </a:lnTo>
                  <a:cubicBezTo>
                    <a:pt x="2177" y="1145748"/>
                    <a:pt x="3265" y="886093"/>
                    <a:pt x="6531" y="0"/>
                  </a:cubicBezTo>
                  <a:close/>
                </a:path>
              </a:pathLst>
            </a:custGeom>
            <a:gradFill>
              <a:gsLst>
                <a:gs pos="0">
                  <a:srgbClr val="718EA0">
                    <a:alpha val="0"/>
                  </a:srgb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</a:gra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ятиугольник 5">
              <a:extLst>
                <a:ext uri="{FF2B5EF4-FFF2-40B4-BE49-F238E27FC236}">
                  <a16:creationId xmlns="" xmlns:a16="http://schemas.microsoft.com/office/drawing/2014/main" id="{1B86AB2B-533E-8245-AAFF-097A7DCBA1E9}"/>
                </a:ext>
              </a:extLst>
            </p:cNvPr>
            <p:cNvSpPr/>
            <p:nvPr/>
          </p:nvSpPr>
          <p:spPr>
            <a:xfrm rot="5400000">
              <a:off x="1126391" y="1991823"/>
              <a:ext cx="390541" cy="1900374"/>
            </a:xfrm>
            <a:custGeom>
              <a:avLst/>
              <a:gdLst>
                <a:gd name="connsiteX0" fmla="*/ 0 w 382246"/>
                <a:gd name="connsiteY0" fmla="*/ 0 h 3468384"/>
                <a:gd name="connsiteX1" fmla="*/ 245375 w 382246"/>
                <a:gd name="connsiteY1" fmla="*/ 0 h 3468384"/>
                <a:gd name="connsiteX2" fmla="*/ 382246 w 382246"/>
                <a:gd name="connsiteY2" fmla="*/ 1734192 h 3468384"/>
                <a:gd name="connsiteX3" fmla="*/ 245375 w 382246"/>
                <a:gd name="connsiteY3" fmla="*/ 3468384 h 3468384"/>
                <a:gd name="connsiteX4" fmla="*/ 0 w 382246"/>
                <a:gd name="connsiteY4" fmla="*/ 3468384 h 3468384"/>
                <a:gd name="connsiteX5" fmla="*/ 0 w 382246"/>
                <a:gd name="connsiteY5" fmla="*/ 0 h 3468384"/>
                <a:gd name="connsiteX0" fmla="*/ 0 w 382246"/>
                <a:gd name="connsiteY0" fmla="*/ 0 h 3468384"/>
                <a:gd name="connsiteX1" fmla="*/ 245375 w 382246"/>
                <a:gd name="connsiteY1" fmla="*/ 0 h 3468384"/>
                <a:gd name="connsiteX2" fmla="*/ 382246 w 382246"/>
                <a:gd name="connsiteY2" fmla="*/ 1734192 h 3468384"/>
                <a:gd name="connsiteX3" fmla="*/ 245375 w 382246"/>
                <a:gd name="connsiteY3" fmla="*/ 3468384 h 3468384"/>
                <a:gd name="connsiteX4" fmla="*/ 0 w 382246"/>
                <a:gd name="connsiteY4" fmla="*/ 3468384 h 3468384"/>
                <a:gd name="connsiteX5" fmla="*/ 0 w 382246"/>
                <a:gd name="connsiteY5" fmla="*/ 0 h 3468384"/>
                <a:gd name="connsiteX0" fmla="*/ 0 w 382246"/>
                <a:gd name="connsiteY0" fmla="*/ 0 h 3468384"/>
                <a:gd name="connsiteX1" fmla="*/ 382246 w 382246"/>
                <a:gd name="connsiteY1" fmla="*/ 1734192 h 3468384"/>
                <a:gd name="connsiteX2" fmla="*/ 245375 w 382246"/>
                <a:gd name="connsiteY2" fmla="*/ 3468384 h 3468384"/>
                <a:gd name="connsiteX3" fmla="*/ 0 w 382246"/>
                <a:gd name="connsiteY3" fmla="*/ 3468384 h 3468384"/>
                <a:gd name="connsiteX4" fmla="*/ 0 w 382246"/>
                <a:gd name="connsiteY4" fmla="*/ 0 h 3468384"/>
                <a:gd name="connsiteX0" fmla="*/ 6531 w 390541"/>
                <a:gd name="connsiteY0" fmla="*/ 100751 h 1872937"/>
                <a:gd name="connsiteX1" fmla="*/ 382246 w 390541"/>
                <a:gd name="connsiteY1" fmla="*/ 138745 h 1872937"/>
                <a:gd name="connsiteX2" fmla="*/ 245375 w 390541"/>
                <a:gd name="connsiteY2" fmla="*/ 1872937 h 1872937"/>
                <a:gd name="connsiteX3" fmla="*/ 0 w 390541"/>
                <a:gd name="connsiteY3" fmla="*/ 1872937 h 1872937"/>
                <a:gd name="connsiteX4" fmla="*/ 6531 w 390541"/>
                <a:gd name="connsiteY4" fmla="*/ 100751 h 1872937"/>
                <a:gd name="connsiteX0" fmla="*/ 6531 w 390541"/>
                <a:gd name="connsiteY0" fmla="*/ 99210 h 1871396"/>
                <a:gd name="connsiteX1" fmla="*/ 382246 w 390541"/>
                <a:gd name="connsiteY1" fmla="*/ 137204 h 1871396"/>
                <a:gd name="connsiteX2" fmla="*/ 245375 w 390541"/>
                <a:gd name="connsiteY2" fmla="*/ 1871396 h 1871396"/>
                <a:gd name="connsiteX3" fmla="*/ 0 w 390541"/>
                <a:gd name="connsiteY3" fmla="*/ 1871396 h 1871396"/>
                <a:gd name="connsiteX4" fmla="*/ 6531 w 390541"/>
                <a:gd name="connsiteY4" fmla="*/ 99210 h 1871396"/>
                <a:gd name="connsiteX0" fmla="*/ 6531 w 390541"/>
                <a:gd name="connsiteY0" fmla="*/ 0 h 1772186"/>
                <a:gd name="connsiteX1" fmla="*/ 382246 w 390541"/>
                <a:gd name="connsiteY1" fmla="*/ 37994 h 1772186"/>
                <a:gd name="connsiteX2" fmla="*/ 245375 w 390541"/>
                <a:gd name="connsiteY2" fmla="*/ 1772186 h 1772186"/>
                <a:gd name="connsiteX3" fmla="*/ 0 w 390541"/>
                <a:gd name="connsiteY3" fmla="*/ 1772186 h 1772186"/>
                <a:gd name="connsiteX4" fmla="*/ 6531 w 390541"/>
                <a:gd name="connsiteY4" fmla="*/ 0 h 1772186"/>
                <a:gd name="connsiteX0" fmla="*/ 6531 w 390541"/>
                <a:gd name="connsiteY0" fmla="*/ 0 h 1736477"/>
                <a:gd name="connsiteX1" fmla="*/ 382246 w 390541"/>
                <a:gd name="connsiteY1" fmla="*/ 2285 h 1736477"/>
                <a:gd name="connsiteX2" fmla="*/ 245375 w 390541"/>
                <a:gd name="connsiteY2" fmla="*/ 1736477 h 1736477"/>
                <a:gd name="connsiteX3" fmla="*/ 0 w 390541"/>
                <a:gd name="connsiteY3" fmla="*/ 1736477 h 1736477"/>
                <a:gd name="connsiteX4" fmla="*/ 6531 w 390541"/>
                <a:gd name="connsiteY4" fmla="*/ 0 h 173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41" h="1736477">
                  <a:moveTo>
                    <a:pt x="6531" y="0"/>
                  </a:moveTo>
                  <a:lnTo>
                    <a:pt x="382246" y="2285"/>
                  </a:lnTo>
                  <a:cubicBezTo>
                    <a:pt x="422053" y="297649"/>
                    <a:pt x="309083" y="1447445"/>
                    <a:pt x="245375" y="1736477"/>
                  </a:cubicBezTo>
                  <a:lnTo>
                    <a:pt x="0" y="1736477"/>
                  </a:lnTo>
                  <a:cubicBezTo>
                    <a:pt x="2177" y="1145748"/>
                    <a:pt x="3265" y="886093"/>
                    <a:pt x="6531" y="0"/>
                  </a:cubicBezTo>
                  <a:close/>
                </a:path>
              </a:pathLst>
            </a:custGeom>
            <a:gradFill>
              <a:gsLst>
                <a:gs pos="0">
                  <a:srgbClr val="718EA0">
                    <a:alpha val="0"/>
                  </a:srgb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</a:gra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8" name="Picture 1" descr="C:\Users\malafeeva_iv\Downloads\цыба (1).png">
            <a:extLst>
              <a:ext uri="{FF2B5EF4-FFF2-40B4-BE49-F238E27FC236}">
                <a16:creationId xmlns="" xmlns:a16="http://schemas.microsoft.com/office/drawing/2014/main" id="{42C689B8-EE4F-F6FB-36C0-2777919F7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976" y="5378483"/>
            <a:ext cx="89435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hep.ru/dyn_images/img657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653" y="5423380"/>
            <a:ext cx="844872" cy="84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0477" y="5350225"/>
            <a:ext cx="839288" cy="101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5EDEA871-0779-9541-95C9-A45D24BB62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ИНЖЕНЕРНОЕ ОБЕСПЕЧЕНИЕ</a:t>
            </a:r>
            <a:endParaRPr lang="ru-RU" dirty="0">
              <a:solidFill>
                <a:srgbClr val="C2605B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D0D82A42-ED24-3C4B-A8BF-58AB75CBFB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EBE10-8283-4E91-8F56-461602E99C22}" type="slidenum">
              <a:rPr lang="ru-RU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00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63" name="Группа 62">
            <a:extLst>
              <a:ext uri="{FF2B5EF4-FFF2-40B4-BE49-F238E27FC236}">
                <a16:creationId xmlns="" xmlns:a16="http://schemas.microsoft.com/office/drawing/2014/main" id="{65614564-8DDF-3E46-A586-6DAF10488731}"/>
              </a:ext>
            </a:extLst>
          </p:cNvPr>
          <p:cNvGrpSpPr>
            <a:grpSpLocks noChangeAspect="1"/>
          </p:cNvGrpSpPr>
          <p:nvPr/>
        </p:nvGrpSpPr>
        <p:grpSpPr>
          <a:xfrm>
            <a:off x="940511" y="1628394"/>
            <a:ext cx="1030774" cy="900000"/>
            <a:chOff x="4003796" y="7968343"/>
            <a:chExt cx="4393411" cy="3836022"/>
          </a:xfrm>
          <a:solidFill>
            <a:schemeClr val="bg1"/>
          </a:solidFill>
        </p:grpSpPr>
        <p:sp>
          <p:nvSpPr>
            <p:cNvPr id="28" name="Полилиния 27">
              <a:extLst>
                <a:ext uri="{FF2B5EF4-FFF2-40B4-BE49-F238E27FC236}">
                  <a16:creationId xmlns="" xmlns:a16="http://schemas.microsoft.com/office/drawing/2014/main" id="{27B0811C-3F96-7741-9813-579641BC7896}"/>
                </a:ext>
              </a:extLst>
            </p:cNvPr>
            <p:cNvSpPr/>
            <p:nvPr/>
          </p:nvSpPr>
          <p:spPr>
            <a:xfrm>
              <a:off x="4003796" y="9317292"/>
              <a:ext cx="953693" cy="2487073"/>
            </a:xfrm>
            <a:custGeom>
              <a:avLst/>
              <a:gdLst>
                <a:gd name="connsiteX0" fmla="*/ 0 w 953693"/>
                <a:gd name="connsiteY0" fmla="*/ 126452 h 2487073"/>
                <a:gd name="connsiteX1" fmla="*/ 0 w 953693"/>
                <a:gd name="connsiteY1" fmla="*/ 2487073 h 2487073"/>
                <a:gd name="connsiteX2" fmla="*/ 953693 w 953693"/>
                <a:gd name="connsiteY2" fmla="*/ 2482902 h 2487073"/>
                <a:gd name="connsiteX3" fmla="*/ 953693 w 953693"/>
                <a:gd name="connsiteY3" fmla="*/ 12 h 2487073"/>
                <a:gd name="connsiteX4" fmla="*/ 129890 w 953693"/>
                <a:gd name="connsiteY4" fmla="*/ 12 h 2487073"/>
                <a:gd name="connsiteX5" fmla="*/ 38693 w 953693"/>
                <a:gd name="connsiteY5" fmla="*/ 36330 h 2487073"/>
                <a:gd name="connsiteX6" fmla="*/ 2 w 953693"/>
                <a:gd name="connsiteY6" fmla="*/ 126532 h 2487073"/>
                <a:gd name="connsiteX7" fmla="*/ 375044 w 953693"/>
                <a:gd name="connsiteY7" fmla="*/ 389103 h 2487073"/>
                <a:gd name="connsiteX8" fmla="*/ 460769 w 953693"/>
                <a:gd name="connsiteY8" fmla="*/ 303378 h 2487073"/>
                <a:gd name="connsiteX9" fmla="*/ 546495 w 953693"/>
                <a:gd name="connsiteY9" fmla="*/ 389103 h 2487073"/>
                <a:gd name="connsiteX10" fmla="*/ 546495 w 953693"/>
                <a:gd name="connsiteY10" fmla="*/ 589945 h 2487073"/>
                <a:gd name="connsiteX11" fmla="*/ 460769 w 953693"/>
                <a:gd name="connsiteY11" fmla="*/ 675670 h 2487073"/>
                <a:gd name="connsiteX12" fmla="*/ 375044 w 953693"/>
                <a:gd name="connsiteY12" fmla="*/ 589945 h 2487073"/>
                <a:gd name="connsiteX13" fmla="*/ 375044 w 953693"/>
                <a:gd name="connsiteY13" fmla="*/ 1142219 h 2487073"/>
                <a:gd name="connsiteX14" fmla="*/ 460769 w 953693"/>
                <a:gd name="connsiteY14" fmla="*/ 1056494 h 2487073"/>
                <a:gd name="connsiteX15" fmla="*/ 546495 w 953693"/>
                <a:gd name="connsiteY15" fmla="*/ 1142219 h 2487073"/>
                <a:gd name="connsiteX16" fmla="*/ 546495 w 953693"/>
                <a:gd name="connsiteY16" fmla="*/ 1343061 h 2487073"/>
                <a:gd name="connsiteX17" fmla="*/ 460769 w 953693"/>
                <a:gd name="connsiteY17" fmla="*/ 1428786 h 2487073"/>
                <a:gd name="connsiteX18" fmla="*/ 375044 w 953693"/>
                <a:gd name="connsiteY18" fmla="*/ 1343061 h 2487073"/>
                <a:gd name="connsiteX19" fmla="*/ 375044 w 953693"/>
                <a:gd name="connsiteY19" fmla="*/ 1895336 h 2487073"/>
                <a:gd name="connsiteX20" fmla="*/ 460769 w 953693"/>
                <a:gd name="connsiteY20" fmla="*/ 1809611 h 2487073"/>
                <a:gd name="connsiteX21" fmla="*/ 546495 w 953693"/>
                <a:gd name="connsiteY21" fmla="*/ 1895336 h 2487073"/>
                <a:gd name="connsiteX22" fmla="*/ 546495 w 953693"/>
                <a:gd name="connsiteY22" fmla="*/ 2096177 h 2487073"/>
                <a:gd name="connsiteX23" fmla="*/ 460769 w 953693"/>
                <a:gd name="connsiteY23" fmla="*/ 2181902 h 2487073"/>
                <a:gd name="connsiteX24" fmla="*/ 375044 w 953693"/>
                <a:gd name="connsiteY24" fmla="*/ 2096177 h 2487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53693" h="2487073">
                  <a:moveTo>
                    <a:pt x="0" y="126452"/>
                  </a:moveTo>
                  <a:lnTo>
                    <a:pt x="0" y="2487073"/>
                  </a:lnTo>
                  <a:lnTo>
                    <a:pt x="953693" y="2482902"/>
                  </a:lnTo>
                  <a:lnTo>
                    <a:pt x="953693" y="12"/>
                  </a:lnTo>
                  <a:lnTo>
                    <a:pt x="129890" y="12"/>
                  </a:lnTo>
                  <a:cubicBezTo>
                    <a:pt x="95868" y="-448"/>
                    <a:pt x="63071" y="12603"/>
                    <a:pt x="38693" y="36330"/>
                  </a:cubicBezTo>
                  <a:cubicBezTo>
                    <a:pt x="14353" y="60057"/>
                    <a:pt x="423" y="92511"/>
                    <a:pt x="2" y="126532"/>
                  </a:cubicBezTo>
                  <a:close/>
                  <a:moveTo>
                    <a:pt x="375044" y="389103"/>
                  </a:moveTo>
                  <a:cubicBezTo>
                    <a:pt x="375044" y="341763"/>
                    <a:pt x="413430" y="303378"/>
                    <a:pt x="460769" y="303378"/>
                  </a:cubicBezTo>
                  <a:cubicBezTo>
                    <a:pt x="508109" y="303378"/>
                    <a:pt x="546495" y="341763"/>
                    <a:pt x="546495" y="389103"/>
                  </a:cubicBezTo>
                  <a:lnTo>
                    <a:pt x="546495" y="589945"/>
                  </a:lnTo>
                  <a:cubicBezTo>
                    <a:pt x="546495" y="637284"/>
                    <a:pt x="508109" y="675670"/>
                    <a:pt x="460769" y="675670"/>
                  </a:cubicBezTo>
                  <a:cubicBezTo>
                    <a:pt x="413430" y="675670"/>
                    <a:pt x="375044" y="637284"/>
                    <a:pt x="375044" y="589945"/>
                  </a:cubicBezTo>
                  <a:close/>
                  <a:moveTo>
                    <a:pt x="375044" y="1142219"/>
                  </a:moveTo>
                  <a:cubicBezTo>
                    <a:pt x="375044" y="1094880"/>
                    <a:pt x="413430" y="1056494"/>
                    <a:pt x="460769" y="1056494"/>
                  </a:cubicBezTo>
                  <a:cubicBezTo>
                    <a:pt x="508109" y="1056494"/>
                    <a:pt x="546495" y="1094880"/>
                    <a:pt x="546495" y="1142219"/>
                  </a:cubicBezTo>
                  <a:lnTo>
                    <a:pt x="546495" y="1343061"/>
                  </a:lnTo>
                  <a:cubicBezTo>
                    <a:pt x="546495" y="1390401"/>
                    <a:pt x="508109" y="1428786"/>
                    <a:pt x="460769" y="1428786"/>
                  </a:cubicBezTo>
                  <a:cubicBezTo>
                    <a:pt x="413430" y="1428786"/>
                    <a:pt x="375044" y="1390401"/>
                    <a:pt x="375044" y="1343061"/>
                  </a:cubicBezTo>
                  <a:close/>
                  <a:moveTo>
                    <a:pt x="375044" y="1895336"/>
                  </a:moveTo>
                  <a:cubicBezTo>
                    <a:pt x="375044" y="1847996"/>
                    <a:pt x="413430" y="1809611"/>
                    <a:pt x="460769" y="1809611"/>
                  </a:cubicBezTo>
                  <a:cubicBezTo>
                    <a:pt x="508109" y="1809611"/>
                    <a:pt x="546495" y="1847996"/>
                    <a:pt x="546495" y="1895336"/>
                  </a:cubicBezTo>
                  <a:lnTo>
                    <a:pt x="546495" y="2096177"/>
                  </a:lnTo>
                  <a:cubicBezTo>
                    <a:pt x="546495" y="2143517"/>
                    <a:pt x="508109" y="2181902"/>
                    <a:pt x="460769" y="2181902"/>
                  </a:cubicBezTo>
                  <a:cubicBezTo>
                    <a:pt x="413430" y="2181902"/>
                    <a:pt x="375044" y="2143517"/>
                    <a:pt x="375044" y="2096177"/>
                  </a:cubicBezTo>
                  <a:close/>
                </a:path>
              </a:pathLst>
            </a:custGeom>
            <a:grpFill/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="" xmlns:a16="http://schemas.microsoft.com/office/drawing/2014/main" id="{A3BBCA97-DCAA-3541-B2A3-1A39B5CAEA74}"/>
                </a:ext>
              </a:extLst>
            </p:cNvPr>
            <p:cNvSpPr/>
            <p:nvPr/>
          </p:nvSpPr>
          <p:spPr>
            <a:xfrm>
              <a:off x="5128900" y="7968343"/>
              <a:ext cx="2132446" cy="791677"/>
            </a:xfrm>
            <a:custGeom>
              <a:avLst/>
              <a:gdLst>
                <a:gd name="connsiteX0" fmla="*/ 2539576 w 2539615"/>
                <a:gd name="connsiteY0" fmla="*/ 122543 h 942975"/>
                <a:gd name="connsiteX1" fmla="*/ 2408079 w 2539615"/>
                <a:gd name="connsiteY1" fmla="*/ 0 h 942975"/>
                <a:gd name="connsiteX2" fmla="*/ 132105 w 2539615"/>
                <a:gd name="connsiteY2" fmla="*/ 0 h 942975"/>
                <a:gd name="connsiteX3" fmla="*/ 0 w 2539615"/>
                <a:gd name="connsiteY3" fmla="*/ 122543 h 942975"/>
                <a:gd name="connsiteX4" fmla="*/ 0 w 2539615"/>
                <a:gd name="connsiteY4" fmla="*/ 942975 h 942975"/>
                <a:gd name="connsiteX5" fmla="*/ 2539616 w 2539615"/>
                <a:gd name="connsiteY5" fmla="*/ 942975 h 942975"/>
                <a:gd name="connsiteX6" fmla="*/ 1550065 w 2539615"/>
                <a:gd name="connsiteY6" fmla="*/ 578649 h 942975"/>
                <a:gd name="connsiteX7" fmla="*/ 1360892 w 2539615"/>
                <a:gd name="connsiteY7" fmla="*/ 578649 h 942975"/>
                <a:gd name="connsiteX8" fmla="*/ 1360892 w 2539615"/>
                <a:gd name="connsiteY8" fmla="*/ 770114 h 942975"/>
                <a:gd name="connsiteX9" fmla="*/ 1275167 w 2539615"/>
                <a:gd name="connsiteY9" fmla="*/ 855839 h 942975"/>
                <a:gd name="connsiteX10" fmla="*/ 1189442 w 2539615"/>
                <a:gd name="connsiteY10" fmla="*/ 770114 h 942975"/>
                <a:gd name="connsiteX11" fmla="*/ 1189442 w 2539615"/>
                <a:gd name="connsiteY11" fmla="*/ 578649 h 942975"/>
                <a:gd name="connsiteX12" fmla="*/ 1000269 w 2539615"/>
                <a:gd name="connsiteY12" fmla="*/ 578649 h 942975"/>
                <a:gd name="connsiteX13" fmla="*/ 914544 w 2539615"/>
                <a:gd name="connsiteY13" fmla="*/ 492924 h 942975"/>
                <a:gd name="connsiteX14" fmla="*/ 1000269 w 2539615"/>
                <a:gd name="connsiteY14" fmla="*/ 407199 h 942975"/>
                <a:gd name="connsiteX15" fmla="*/ 1189442 w 2539615"/>
                <a:gd name="connsiteY15" fmla="*/ 407199 h 942975"/>
                <a:gd name="connsiteX16" fmla="*/ 1189442 w 2539615"/>
                <a:gd name="connsiteY16" fmla="*/ 220367 h 942975"/>
                <a:gd name="connsiteX17" fmla="*/ 1275167 w 2539615"/>
                <a:gd name="connsiteY17" fmla="*/ 134642 h 942975"/>
                <a:gd name="connsiteX18" fmla="*/ 1360892 w 2539615"/>
                <a:gd name="connsiteY18" fmla="*/ 220367 h 942975"/>
                <a:gd name="connsiteX19" fmla="*/ 1360892 w 2539615"/>
                <a:gd name="connsiteY19" fmla="*/ 407199 h 942975"/>
                <a:gd name="connsiteX20" fmla="*/ 1550065 w 2539615"/>
                <a:gd name="connsiteY20" fmla="*/ 407199 h 942975"/>
                <a:gd name="connsiteX21" fmla="*/ 1635790 w 2539615"/>
                <a:gd name="connsiteY21" fmla="*/ 492924 h 942975"/>
                <a:gd name="connsiteX22" fmla="*/ 1550065 w 2539615"/>
                <a:gd name="connsiteY22" fmla="*/ 57864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39615" h="942975">
                  <a:moveTo>
                    <a:pt x="2539576" y="122543"/>
                  </a:moveTo>
                  <a:cubicBezTo>
                    <a:pt x="2539576" y="51628"/>
                    <a:pt x="2478995" y="0"/>
                    <a:pt x="2408079" y="0"/>
                  </a:cubicBezTo>
                  <a:lnTo>
                    <a:pt x="132105" y="0"/>
                  </a:lnTo>
                  <a:cubicBezTo>
                    <a:pt x="61228" y="0"/>
                    <a:pt x="0" y="51626"/>
                    <a:pt x="0" y="122543"/>
                  </a:cubicBezTo>
                  <a:lnTo>
                    <a:pt x="0" y="942975"/>
                  </a:lnTo>
                  <a:lnTo>
                    <a:pt x="2539616" y="942975"/>
                  </a:lnTo>
                  <a:close/>
                  <a:moveTo>
                    <a:pt x="1550065" y="578649"/>
                  </a:moveTo>
                  <a:lnTo>
                    <a:pt x="1360892" y="578649"/>
                  </a:lnTo>
                  <a:lnTo>
                    <a:pt x="1360892" y="770114"/>
                  </a:lnTo>
                  <a:cubicBezTo>
                    <a:pt x="1360892" y="817454"/>
                    <a:pt x="1322507" y="855839"/>
                    <a:pt x="1275167" y="855839"/>
                  </a:cubicBezTo>
                  <a:cubicBezTo>
                    <a:pt x="1227827" y="855839"/>
                    <a:pt x="1189442" y="817454"/>
                    <a:pt x="1189442" y="770114"/>
                  </a:cubicBezTo>
                  <a:lnTo>
                    <a:pt x="1189442" y="578649"/>
                  </a:lnTo>
                  <a:lnTo>
                    <a:pt x="1000269" y="578649"/>
                  </a:lnTo>
                  <a:cubicBezTo>
                    <a:pt x="952929" y="578649"/>
                    <a:pt x="914544" y="540264"/>
                    <a:pt x="914544" y="492924"/>
                  </a:cubicBezTo>
                  <a:cubicBezTo>
                    <a:pt x="914544" y="445584"/>
                    <a:pt x="952929" y="407199"/>
                    <a:pt x="1000269" y="407199"/>
                  </a:cubicBezTo>
                  <a:lnTo>
                    <a:pt x="1189442" y="407199"/>
                  </a:lnTo>
                  <a:lnTo>
                    <a:pt x="1189442" y="220367"/>
                  </a:lnTo>
                  <a:cubicBezTo>
                    <a:pt x="1189442" y="173027"/>
                    <a:pt x="1227827" y="134642"/>
                    <a:pt x="1275167" y="134642"/>
                  </a:cubicBezTo>
                  <a:cubicBezTo>
                    <a:pt x="1322507" y="134642"/>
                    <a:pt x="1360892" y="173027"/>
                    <a:pt x="1360892" y="220367"/>
                  </a:cubicBezTo>
                  <a:lnTo>
                    <a:pt x="1360892" y="407199"/>
                  </a:lnTo>
                  <a:lnTo>
                    <a:pt x="1550065" y="407199"/>
                  </a:lnTo>
                  <a:cubicBezTo>
                    <a:pt x="1597405" y="407199"/>
                    <a:pt x="1635790" y="445584"/>
                    <a:pt x="1635790" y="492924"/>
                  </a:cubicBezTo>
                  <a:cubicBezTo>
                    <a:pt x="1635790" y="540264"/>
                    <a:pt x="1597405" y="578649"/>
                    <a:pt x="1550065" y="578649"/>
                  </a:cubicBezTo>
                  <a:close/>
                </a:path>
              </a:pathLst>
            </a:custGeom>
            <a:grpFill/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="" xmlns:a16="http://schemas.microsoft.com/office/drawing/2014/main" id="{9B236896-8B82-E648-8701-112D75881902}"/>
                </a:ext>
              </a:extLst>
            </p:cNvPr>
            <p:cNvSpPr/>
            <p:nvPr/>
          </p:nvSpPr>
          <p:spPr>
            <a:xfrm>
              <a:off x="7432796" y="10045876"/>
              <a:ext cx="964411" cy="1743401"/>
            </a:xfrm>
            <a:custGeom>
              <a:avLst/>
              <a:gdLst>
                <a:gd name="connsiteX0" fmla="*/ 834521 w 964411"/>
                <a:gd name="connsiteY0" fmla="*/ 0 h 1743401"/>
                <a:gd name="connsiteX1" fmla="*/ 0 w 964411"/>
                <a:gd name="connsiteY1" fmla="*/ 0 h 1743401"/>
                <a:gd name="connsiteX2" fmla="*/ 0 w 964411"/>
                <a:gd name="connsiteY2" fmla="*/ 1743402 h 1743401"/>
                <a:gd name="connsiteX3" fmla="*/ 964411 w 964411"/>
                <a:gd name="connsiteY3" fmla="*/ 1739116 h 1743401"/>
                <a:gd name="connsiteX4" fmla="*/ 964411 w 964411"/>
                <a:gd name="connsiteY4" fmla="*/ 131012 h 1743401"/>
                <a:gd name="connsiteX5" fmla="*/ 834521 w 964411"/>
                <a:gd name="connsiteY5" fmla="*/ 54 h 174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4411" h="1743401">
                  <a:moveTo>
                    <a:pt x="834521" y="0"/>
                  </a:moveTo>
                  <a:lnTo>
                    <a:pt x="0" y="0"/>
                  </a:lnTo>
                  <a:lnTo>
                    <a:pt x="0" y="1743402"/>
                  </a:lnTo>
                  <a:lnTo>
                    <a:pt x="964411" y="1739116"/>
                  </a:lnTo>
                  <a:lnTo>
                    <a:pt x="964411" y="131012"/>
                  </a:lnTo>
                  <a:cubicBezTo>
                    <a:pt x="963914" y="59332"/>
                    <a:pt x="906241" y="1161"/>
                    <a:pt x="834521" y="54"/>
                  </a:cubicBezTo>
                  <a:close/>
                </a:path>
              </a:pathLst>
            </a:custGeom>
            <a:grpFill/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="" xmlns:a16="http://schemas.microsoft.com/office/drawing/2014/main" id="{ABF95ABC-7E57-7540-808D-79673016DC87}"/>
                </a:ext>
              </a:extLst>
            </p:cNvPr>
            <p:cNvSpPr/>
            <p:nvPr/>
          </p:nvSpPr>
          <p:spPr>
            <a:xfrm>
              <a:off x="5128900" y="8931442"/>
              <a:ext cx="2132446" cy="2867926"/>
            </a:xfrm>
            <a:custGeom>
              <a:avLst/>
              <a:gdLst>
                <a:gd name="connsiteX0" fmla="*/ 0 w 2132446"/>
                <a:gd name="connsiteY0" fmla="*/ 2867927 h 2867926"/>
                <a:gd name="connsiteX1" fmla="*/ 2132446 w 2132446"/>
                <a:gd name="connsiteY1" fmla="*/ 2858513 h 2867926"/>
                <a:gd name="connsiteX2" fmla="*/ 2132446 w 2132446"/>
                <a:gd name="connsiteY2" fmla="*/ 0 h 2867926"/>
                <a:gd name="connsiteX3" fmla="*/ 0 w 2132446"/>
                <a:gd name="connsiteY3" fmla="*/ 0 h 2867926"/>
                <a:gd name="connsiteX4" fmla="*/ 1452133 w 2132446"/>
                <a:gd name="connsiteY4" fmla="*/ 353588 h 2867926"/>
                <a:gd name="connsiteX5" fmla="*/ 1645626 w 2132446"/>
                <a:gd name="connsiteY5" fmla="*/ 353588 h 2867926"/>
                <a:gd name="connsiteX6" fmla="*/ 1731351 w 2132446"/>
                <a:gd name="connsiteY6" fmla="*/ 439313 h 2867926"/>
                <a:gd name="connsiteX7" fmla="*/ 1645626 w 2132446"/>
                <a:gd name="connsiteY7" fmla="*/ 525038 h 2867926"/>
                <a:gd name="connsiteX8" fmla="*/ 1452133 w 2132446"/>
                <a:gd name="connsiteY8" fmla="*/ 525038 h 2867926"/>
                <a:gd name="connsiteX9" fmla="*/ 1366408 w 2132446"/>
                <a:gd name="connsiteY9" fmla="*/ 439313 h 2867926"/>
                <a:gd name="connsiteX10" fmla="*/ 1452133 w 2132446"/>
                <a:gd name="connsiteY10" fmla="*/ 353588 h 2867926"/>
                <a:gd name="connsiteX11" fmla="*/ 1452133 w 2132446"/>
                <a:gd name="connsiteY11" fmla="*/ 857220 h 2867926"/>
                <a:gd name="connsiteX12" fmla="*/ 1645626 w 2132446"/>
                <a:gd name="connsiteY12" fmla="*/ 857220 h 2867926"/>
                <a:gd name="connsiteX13" fmla="*/ 1731351 w 2132446"/>
                <a:gd name="connsiteY13" fmla="*/ 942945 h 2867926"/>
                <a:gd name="connsiteX14" fmla="*/ 1645626 w 2132446"/>
                <a:gd name="connsiteY14" fmla="*/ 1028670 h 2867926"/>
                <a:gd name="connsiteX15" fmla="*/ 1452133 w 2132446"/>
                <a:gd name="connsiteY15" fmla="*/ 1028670 h 2867926"/>
                <a:gd name="connsiteX16" fmla="*/ 1366408 w 2132446"/>
                <a:gd name="connsiteY16" fmla="*/ 942945 h 2867926"/>
                <a:gd name="connsiteX17" fmla="*/ 1452133 w 2132446"/>
                <a:gd name="connsiteY17" fmla="*/ 857220 h 2867926"/>
                <a:gd name="connsiteX18" fmla="*/ 1452133 w 2132446"/>
                <a:gd name="connsiteY18" fmla="*/ 1360852 h 2867926"/>
                <a:gd name="connsiteX19" fmla="*/ 1645626 w 2132446"/>
                <a:gd name="connsiteY19" fmla="*/ 1360852 h 2867926"/>
                <a:gd name="connsiteX20" fmla="*/ 1731351 w 2132446"/>
                <a:gd name="connsiteY20" fmla="*/ 1446577 h 2867926"/>
                <a:gd name="connsiteX21" fmla="*/ 1645626 w 2132446"/>
                <a:gd name="connsiteY21" fmla="*/ 1532302 h 2867926"/>
                <a:gd name="connsiteX22" fmla="*/ 1452133 w 2132446"/>
                <a:gd name="connsiteY22" fmla="*/ 1532302 h 2867926"/>
                <a:gd name="connsiteX23" fmla="*/ 1366408 w 2132446"/>
                <a:gd name="connsiteY23" fmla="*/ 1446577 h 2867926"/>
                <a:gd name="connsiteX24" fmla="*/ 1452133 w 2132446"/>
                <a:gd name="connsiteY24" fmla="*/ 1360852 h 2867926"/>
                <a:gd name="connsiteX25" fmla="*/ 1452133 w 2132446"/>
                <a:gd name="connsiteY25" fmla="*/ 1875202 h 2867926"/>
                <a:gd name="connsiteX26" fmla="*/ 1645626 w 2132446"/>
                <a:gd name="connsiteY26" fmla="*/ 1875202 h 2867926"/>
                <a:gd name="connsiteX27" fmla="*/ 1731351 w 2132446"/>
                <a:gd name="connsiteY27" fmla="*/ 1960927 h 2867926"/>
                <a:gd name="connsiteX28" fmla="*/ 1645626 w 2132446"/>
                <a:gd name="connsiteY28" fmla="*/ 2046652 h 2867926"/>
                <a:gd name="connsiteX29" fmla="*/ 1452133 w 2132446"/>
                <a:gd name="connsiteY29" fmla="*/ 2046652 h 2867926"/>
                <a:gd name="connsiteX30" fmla="*/ 1366408 w 2132446"/>
                <a:gd name="connsiteY30" fmla="*/ 1960927 h 2867926"/>
                <a:gd name="connsiteX31" fmla="*/ 1452133 w 2132446"/>
                <a:gd name="connsiteY31" fmla="*/ 1875202 h 2867926"/>
                <a:gd name="connsiteX32" fmla="*/ 1452133 w 2132446"/>
                <a:gd name="connsiteY32" fmla="*/ 2389552 h 2867926"/>
                <a:gd name="connsiteX33" fmla="*/ 1645626 w 2132446"/>
                <a:gd name="connsiteY33" fmla="*/ 2389552 h 2867926"/>
                <a:gd name="connsiteX34" fmla="*/ 1731351 w 2132446"/>
                <a:gd name="connsiteY34" fmla="*/ 2475277 h 2867926"/>
                <a:gd name="connsiteX35" fmla="*/ 1645626 w 2132446"/>
                <a:gd name="connsiteY35" fmla="*/ 2561002 h 2867926"/>
                <a:gd name="connsiteX36" fmla="*/ 1452133 w 2132446"/>
                <a:gd name="connsiteY36" fmla="*/ 2561002 h 2867926"/>
                <a:gd name="connsiteX37" fmla="*/ 1366408 w 2132446"/>
                <a:gd name="connsiteY37" fmla="*/ 2475277 h 2867926"/>
                <a:gd name="connsiteX38" fmla="*/ 1452133 w 2132446"/>
                <a:gd name="connsiteY38" fmla="*/ 2389552 h 2867926"/>
                <a:gd name="connsiteX39" fmla="*/ 452236 w 2132446"/>
                <a:gd name="connsiteY39" fmla="*/ 353608 h 2867926"/>
                <a:gd name="connsiteX40" fmla="*/ 650746 w 2132446"/>
                <a:gd name="connsiteY40" fmla="*/ 353608 h 2867926"/>
                <a:gd name="connsiteX41" fmla="*/ 736471 w 2132446"/>
                <a:gd name="connsiteY41" fmla="*/ 439333 h 2867926"/>
                <a:gd name="connsiteX42" fmla="*/ 650746 w 2132446"/>
                <a:gd name="connsiteY42" fmla="*/ 525058 h 2867926"/>
                <a:gd name="connsiteX43" fmla="*/ 452236 w 2132446"/>
                <a:gd name="connsiteY43" fmla="*/ 525058 h 2867926"/>
                <a:gd name="connsiteX44" fmla="*/ 366511 w 2132446"/>
                <a:gd name="connsiteY44" fmla="*/ 439333 h 2867926"/>
                <a:gd name="connsiteX45" fmla="*/ 452236 w 2132446"/>
                <a:gd name="connsiteY45" fmla="*/ 353608 h 2867926"/>
                <a:gd name="connsiteX46" fmla="*/ 452236 w 2132446"/>
                <a:gd name="connsiteY46" fmla="*/ 857240 h 2867926"/>
                <a:gd name="connsiteX47" fmla="*/ 650746 w 2132446"/>
                <a:gd name="connsiteY47" fmla="*/ 857240 h 2867926"/>
                <a:gd name="connsiteX48" fmla="*/ 736471 w 2132446"/>
                <a:gd name="connsiteY48" fmla="*/ 942965 h 2867926"/>
                <a:gd name="connsiteX49" fmla="*/ 650746 w 2132446"/>
                <a:gd name="connsiteY49" fmla="*/ 1028690 h 2867926"/>
                <a:gd name="connsiteX50" fmla="*/ 452236 w 2132446"/>
                <a:gd name="connsiteY50" fmla="*/ 1028690 h 2867926"/>
                <a:gd name="connsiteX51" fmla="*/ 366511 w 2132446"/>
                <a:gd name="connsiteY51" fmla="*/ 942965 h 2867926"/>
                <a:gd name="connsiteX52" fmla="*/ 452236 w 2132446"/>
                <a:gd name="connsiteY52" fmla="*/ 857240 h 2867926"/>
                <a:gd name="connsiteX53" fmla="*/ 452236 w 2132446"/>
                <a:gd name="connsiteY53" fmla="*/ 1360871 h 2867926"/>
                <a:gd name="connsiteX54" fmla="*/ 650746 w 2132446"/>
                <a:gd name="connsiteY54" fmla="*/ 1360871 h 2867926"/>
                <a:gd name="connsiteX55" fmla="*/ 736471 w 2132446"/>
                <a:gd name="connsiteY55" fmla="*/ 1446596 h 2867926"/>
                <a:gd name="connsiteX56" fmla="*/ 650746 w 2132446"/>
                <a:gd name="connsiteY56" fmla="*/ 1532321 h 2867926"/>
                <a:gd name="connsiteX57" fmla="*/ 452236 w 2132446"/>
                <a:gd name="connsiteY57" fmla="*/ 1532321 h 2867926"/>
                <a:gd name="connsiteX58" fmla="*/ 366511 w 2132446"/>
                <a:gd name="connsiteY58" fmla="*/ 1446596 h 2867926"/>
                <a:gd name="connsiteX59" fmla="*/ 452236 w 2132446"/>
                <a:gd name="connsiteY59" fmla="*/ 1360871 h 2867926"/>
                <a:gd name="connsiteX60" fmla="*/ 452236 w 2132446"/>
                <a:gd name="connsiteY60" fmla="*/ 1864503 h 2867926"/>
                <a:gd name="connsiteX61" fmla="*/ 650746 w 2132446"/>
                <a:gd name="connsiteY61" fmla="*/ 1864503 h 2867926"/>
                <a:gd name="connsiteX62" fmla="*/ 736471 w 2132446"/>
                <a:gd name="connsiteY62" fmla="*/ 1950228 h 2867926"/>
                <a:gd name="connsiteX63" fmla="*/ 650746 w 2132446"/>
                <a:gd name="connsiteY63" fmla="*/ 2035953 h 2867926"/>
                <a:gd name="connsiteX64" fmla="*/ 452236 w 2132446"/>
                <a:gd name="connsiteY64" fmla="*/ 2035953 h 2867926"/>
                <a:gd name="connsiteX65" fmla="*/ 366511 w 2132446"/>
                <a:gd name="connsiteY65" fmla="*/ 1950228 h 2867926"/>
                <a:gd name="connsiteX66" fmla="*/ 452236 w 2132446"/>
                <a:gd name="connsiteY66" fmla="*/ 1864503 h 2867926"/>
                <a:gd name="connsiteX67" fmla="*/ 452236 w 2132446"/>
                <a:gd name="connsiteY67" fmla="*/ 2368135 h 2867926"/>
                <a:gd name="connsiteX68" fmla="*/ 650746 w 2132446"/>
                <a:gd name="connsiteY68" fmla="*/ 2368135 h 2867926"/>
                <a:gd name="connsiteX69" fmla="*/ 736471 w 2132446"/>
                <a:gd name="connsiteY69" fmla="*/ 2453860 h 2867926"/>
                <a:gd name="connsiteX70" fmla="*/ 650746 w 2132446"/>
                <a:gd name="connsiteY70" fmla="*/ 2539585 h 2867926"/>
                <a:gd name="connsiteX71" fmla="*/ 452236 w 2132446"/>
                <a:gd name="connsiteY71" fmla="*/ 2539585 h 2867926"/>
                <a:gd name="connsiteX72" fmla="*/ 366511 w 2132446"/>
                <a:gd name="connsiteY72" fmla="*/ 2453860 h 2867926"/>
                <a:gd name="connsiteX73" fmla="*/ 452236 w 2132446"/>
                <a:gd name="connsiteY73" fmla="*/ 2368135 h 286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132446" h="2867926">
                  <a:moveTo>
                    <a:pt x="0" y="2867927"/>
                  </a:moveTo>
                  <a:lnTo>
                    <a:pt x="2132446" y="2858513"/>
                  </a:lnTo>
                  <a:lnTo>
                    <a:pt x="2132446" y="0"/>
                  </a:lnTo>
                  <a:lnTo>
                    <a:pt x="0" y="0"/>
                  </a:lnTo>
                  <a:close/>
                  <a:moveTo>
                    <a:pt x="1452133" y="353588"/>
                  </a:moveTo>
                  <a:lnTo>
                    <a:pt x="1645626" y="353588"/>
                  </a:lnTo>
                  <a:cubicBezTo>
                    <a:pt x="1692966" y="353588"/>
                    <a:pt x="1731351" y="391973"/>
                    <a:pt x="1731351" y="439313"/>
                  </a:cubicBezTo>
                  <a:cubicBezTo>
                    <a:pt x="1731351" y="486653"/>
                    <a:pt x="1692966" y="525038"/>
                    <a:pt x="1645626" y="525038"/>
                  </a:cubicBezTo>
                  <a:lnTo>
                    <a:pt x="1452133" y="525038"/>
                  </a:lnTo>
                  <a:cubicBezTo>
                    <a:pt x="1404793" y="525038"/>
                    <a:pt x="1366408" y="486653"/>
                    <a:pt x="1366408" y="439313"/>
                  </a:cubicBezTo>
                  <a:cubicBezTo>
                    <a:pt x="1366408" y="391973"/>
                    <a:pt x="1404793" y="353588"/>
                    <a:pt x="1452133" y="353588"/>
                  </a:cubicBezTo>
                  <a:close/>
                  <a:moveTo>
                    <a:pt x="1452133" y="857220"/>
                  </a:moveTo>
                  <a:lnTo>
                    <a:pt x="1645626" y="857220"/>
                  </a:lnTo>
                  <a:cubicBezTo>
                    <a:pt x="1692966" y="857220"/>
                    <a:pt x="1731351" y="895605"/>
                    <a:pt x="1731351" y="942945"/>
                  </a:cubicBezTo>
                  <a:cubicBezTo>
                    <a:pt x="1731351" y="990285"/>
                    <a:pt x="1692966" y="1028670"/>
                    <a:pt x="1645626" y="1028670"/>
                  </a:cubicBezTo>
                  <a:lnTo>
                    <a:pt x="1452133" y="1028670"/>
                  </a:lnTo>
                  <a:cubicBezTo>
                    <a:pt x="1404793" y="1028670"/>
                    <a:pt x="1366408" y="990285"/>
                    <a:pt x="1366408" y="942945"/>
                  </a:cubicBezTo>
                  <a:cubicBezTo>
                    <a:pt x="1366408" y="895605"/>
                    <a:pt x="1404793" y="857220"/>
                    <a:pt x="1452133" y="857220"/>
                  </a:cubicBezTo>
                  <a:close/>
                  <a:moveTo>
                    <a:pt x="1452133" y="1360852"/>
                  </a:moveTo>
                  <a:lnTo>
                    <a:pt x="1645626" y="1360852"/>
                  </a:lnTo>
                  <a:cubicBezTo>
                    <a:pt x="1692966" y="1360852"/>
                    <a:pt x="1731351" y="1399237"/>
                    <a:pt x="1731351" y="1446577"/>
                  </a:cubicBezTo>
                  <a:cubicBezTo>
                    <a:pt x="1731351" y="1493917"/>
                    <a:pt x="1692966" y="1532302"/>
                    <a:pt x="1645626" y="1532302"/>
                  </a:cubicBezTo>
                  <a:lnTo>
                    <a:pt x="1452133" y="1532302"/>
                  </a:lnTo>
                  <a:cubicBezTo>
                    <a:pt x="1404793" y="1532302"/>
                    <a:pt x="1366408" y="1493917"/>
                    <a:pt x="1366408" y="1446577"/>
                  </a:cubicBezTo>
                  <a:cubicBezTo>
                    <a:pt x="1366408" y="1399237"/>
                    <a:pt x="1404793" y="1360852"/>
                    <a:pt x="1452133" y="1360852"/>
                  </a:cubicBezTo>
                  <a:close/>
                  <a:moveTo>
                    <a:pt x="1452133" y="1875202"/>
                  </a:moveTo>
                  <a:lnTo>
                    <a:pt x="1645626" y="1875202"/>
                  </a:lnTo>
                  <a:cubicBezTo>
                    <a:pt x="1692966" y="1875202"/>
                    <a:pt x="1731351" y="1913587"/>
                    <a:pt x="1731351" y="1960927"/>
                  </a:cubicBezTo>
                  <a:cubicBezTo>
                    <a:pt x="1731351" y="2008267"/>
                    <a:pt x="1692966" y="2046652"/>
                    <a:pt x="1645626" y="2046652"/>
                  </a:cubicBezTo>
                  <a:lnTo>
                    <a:pt x="1452133" y="2046652"/>
                  </a:lnTo>
                  <a:cubicBezTo>
                    <a:pt x="1404793" y="2046652"/>
                    <a:pt x="1366408" y="2008267"/>
                    <a:pt x="1366408" y="1960927"/>
                  </a:cubicBezTo>
                  <a:cubicBezTo>
                    <a:pt x="1366408" y="1913587"/>
                    <a:pt x="1404793" y="1875202"/>
                    <a:pt x="1452133" y="1875202"/>
                  </a:cubicBezTo>
                  <a:close/>
                  <a:moveTo>
                    <a:pt x="1452133" y="2389552"/>
                  </a:moveTo>
                  <a:lnTo>
                    <a:pt x="1645626" y="2389552"/>
                  </a:lnTo>
                  <a:cubicBezTo>
                    <a:pt x="1692966" y="2389552"/>
                    <a:pt x="1731351" y="2427937"/>
                    <a:pt x="1731351" y="2475277"/>
                  </a:cubicBezTo>
                  <a:cubicBezTo>
                    <a:pt x="1731351" y="2522617"/>
                    <a:pt x="1692966" y="2561002"/>
                    <a:pt x="1645626" y="2561002"/>
                  </a:cubicBezTo>
                  <a:lnTo>
                    <a:pt x="1452133" y="2561002"/>
                  </a:lnTo>
                  <a:cubicBezTo>
                    <a:pt x="1404793" y="2561002"/>
                    <a:pt x="1366408" y="2522617"/>
                    <a:pt x="1366408" y="2475277"/>
                  </a:cubicBezTo>
                  <a:cubicBezTo>
                    <a:pt x="1366408" y="2427937"/>
                    <a:pt x="1404793" y="2389552"/>
                    <a:pt x="1452133" y="2389552"/>
                  </a:cubicBezTo>
                  <a:close/>
                  <a:moveTo>
                    <a:pt x="452236" y="353608"/>
                  </a:moveTo>
                  <a:lnTo>
                    <a:pt x="650746" y="353608"/>
                  </a:lnTo>
                  <a:cubicBezTo>
                    <a:pt x="698086" y="353608"/>
                    <a:pt x="736471" y="391993"/>
                    <a:pt x="736471" y="439333"/>
                  </a:cubicBezTo>
                  <a:cubicBezTo>
                    <a:pt x="736471" y="486672"/>
                    <a:pt x="698086" y="525058"/>
                    <a:pt x="650746" y="525058"/>
                  </a:cubicBezTo>
                  <a:lnTo>
                    <a:pt x="452236" y="525058"/>
                  </a:lnTo>
                  <a:cubicBezTo>
                    <a:pt x="404896" y="525058"/>
                    <a:pt x="366511" y="486672"/>
                    <a:pt x="366511" y="439333"/>
                  </a:cubicBezTo>
                  <a:cubicBezTo>
                    <a:pt x="366511" y="391993"/>
                    <a:pt x="404896" y="353608"/>
                    <a:pt x="452236" y="353608"/>
                  </a:cubicBezTo>
                  <a:close/>
                  <a:moveTo>
                    <a:pt x="452236" y="857240"/>
                  </a:moveTo>
                  <a:lnTo>
                    <a:pt x="650746" y="857240"/>
                  </a:lnTo>
                  <a:cubicBezTo>
                    <a:pt x="698086" y="857240"/>
                    <a:pt x="736471" y="895625"/>
                    <a:pt x="736471" y="942965"/>
                  </a:cubicBezTo>
                  <a:cubicBezTo>
                    <a:pt x="736471" y="990305"/>
                    <a:pt x="698086" y="1028690"/>
                    <a:pt x="650746" y="1028690"/>
                  </a:cubicBezTo>
                  <a:lnTo>
                    <a:pt x="452236" y="1028690"/>
                  </a:lnTo>
                  <a:cubicBezTo>
                    <a:pt x="404896" y="1028690"/>
                    <a:pt x="366511" y="990305"/>
                    <a:pt x="366511" y="942965"/>
                  </a:cubicBezTo>
                  <a:cubicBezTo>
                    <a:pt x="366511" y="895625"/>
                    <a:pt x="404896" y="857240"/>
                    <a:pt x="452236" y="857240"/>
                  </a:cubicBezTo>
                  <a:close/>
                  <a:moveTo>
                    <a:pt x="452236" y="1360871"/>
                  </a:moveTo>
                  <a:lnTo>
                    <a:pt x="650746" y="1360871"/>
                  </a:lnTo>
                  <a:cubicBezTo>
                    <a:pt x="698086" y="1360871"/>
                    <a:pt x="736471" y="1399257"/>
                    <a:pt x="736471" y="1446596"/>
                  </a:cubicBezTo>
                  <a:cubicBezTo>
                    <a:pt x="736471" y="1493936"/>
                    <a:pt x="698086" y="1532321"/>
                    <a:pt x="650746" y="1532321"/>
                  </a:cubicBezTo>
                  <a:lnTo>
                    <a:pt x="452236" y="1532321"/>
                  </a:lnTo>
                  <a:cubicBezTo>
                    <a:pt x="404896" y="1532321"/>
                    <a:pt x="366511" y="1493936"/>
                    <a:pt x="366511" y="1446596"/>
                  </a:cubicBezTo>
                  <a:cubicBezTo>
                    <a:pt x="366511" y="1399257"/>
                    <a:pt x="404896" y="1360871"/>
                    <a:pt x="452236" y="1360871"/>
                  </a:cubicBezTo>
                  <a:close/>
                  <a:moveTo>
                    <a:pt x="452236" y="1864503"/>
                  </a:moveTo>
                  <a:lnTo>
                    <a:pt x="650746" y="1864503"/>
                  </a:lnTo>
                  <a:cubicBezTo>
                    <a:pt x="698086" y="1864503"/>
                    <a:pt x="736471" y="1902889"/>
                    <a:pt x="736471" y="1950228"/>
                  </a:cubicBezTo>
                  <a:cubicBezTo>
                    <a:pt x="736471" y="1997568"/>
                    <a:pt x="698086" y="2035953"/>
                    <a:pt x="650746" y="2035953"/>
                  </a:cubicBezTo>
                  <a:lnTo>
                    <a:pt x="452236" y="2035953"/>
                  </a:lnTo>
                  <a:cubicBezTo>
                    <a:pt x="404896" y="2035953"/>
                    <a:pt x="366511" y="1997568"/>
                    <a:pt x="366511" y="1950228"/>
                  </a:cubicBezTo>
                  <a:cubicBezTo>
                    <a:pt x="366511" y="1902889"/>
                    <a:pt x="404896" y="1864503"/>
                    <a:pt x="452236" y="1864503"/>
                  </a:cubicBezTo>
                  <a:close/>
                  <a:moveTo>
                    <a:pt x="452236" y="2368135"/>
                  </a:moveTo>
                  <a:lnTo>
                    <a:pt x="650746" y="2368135"/>
                  </a:lnTo>
                  <a:cubicBezTo>
                    <a:pt x="698086" y="2368135"/>
                    <a:pt x="736471" y="2406521"/>
                    <a:pt x="736471" y="2453860"/>
                  </a:cubicBezTo>
                  <a:cubicBezTo>
                    <a:pt x="736471" y="2501200"/>
                    <a:pt x="698086" y="2539585"/>
                    <a:pt x="650746" y="2539585"/>
                  </a:cubicBezTo>
                  <a:lnTo>
                    <a:pt x="452236" y="2539585"/>
                  </a:lnTo>
                  <a:cubicBezTo>
                    <a:pt x="404896" y="2539585"/>
                    <a:pt x="366511" y="2501200"/>
                    <a:pt x="366511" y="2453860"/>
                  </a:cubicBezTo>
                  <a:cubicBezTo>
                    <a:pt x="366511" y="2406521"/>
                    <a:pt x="404896" y="2368135"/>
                    <a:pt x="452236" y="2368135"/>
                  </a:cubicBezTo>
                  <a:close/>
                </a:path>
              </a:pathLst>
            </a:custGeom>
            <a:grpFill/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="" xmlns:a16="http://schemas.microsoft.com/office/drawing/2014/main" id="{6853773F-64C5-9D4F-89C7-49515B5D3196}"/>
              </a:ext>
            </a:extLst>
          </p:cNvPr>
          <p:cNvGrpSpPr>
            <a:grpSpLocks noChangeAspect="1"/>
          </p:cNvGrpSpPr>
          <p:nvPr/>
        </p:nvGrpSpPr>
        <p:grpSpPr>
          <a:xfrm>
            <a:off x="3057698" y="1624854"/>
            <a:ext cx="901229" cy="900000"/>
            <a:chOff x="4209665" y="7170002"/>
            <a:chExt cx="4389125" cy="4389120"/>
          </a:xfrm>
          <a:solidFill>
            <a:schemeClr val="bg1"/>
          </a:solidFill>
        </p:grpSpPr>
        <p:sp>
          <p:nvSpPr>
            <p:cNvPr id="67" name="Полилиния 66">
              <a:extLst>
                <a:ext uri="{FF2B5EF4-FFF2-40B4-BE49-F238E27FC236}">
                  <a16:creationId xmlns="" xmlns:a16="http://schemas.microsoft.com/office/drawing/2014/main" id="{AB95750C-B671-7B42-AB3E-09DFE62571D2}"/>
                </a:ext>
              </a:extLst>
            </p:cNvPr>
            <p:cNvSpPr/>
            <p:nvPr/>
          </p:nvSpPr>
          <p:spPr>
            <a:xfrm>
              <a:off x="4209665" y="9676076"/>
              <a:ext cx="971406" cy="508412"/>
            </a:xfrm>
            <a:custGeom>
              <a:avLst/>
              <a:gdLst>
                <a:gd name="connsiteX0" fmla="*/ 960124 w 971406"/>
                <a:gd name="connsiteY0" fmla="*/ 305705 h 508412"/>
                <a:gd name="connsiteX1" fmla="*/ 961923 w 971406"/>
                <a:gd name="connsiteY1" fmla="*/ 234063 h 508412"/>
                <a:gd name="connsiteX2" fmla="*/ 43666 w 971406"/>
                <a:gd name="connsiteY2" fmla="*/ 0 h 508412"/>
                <a:gd name="connsiteX3" fmla="*/ 0 w 971406"/>
                <a:gd name="connsiteY3" fmla="*/ 99960 h 508412"/>
                <a:gd name="connsiteX4" fmla="*/ 971406 w 971406"/>
                <a:gd name="connsiteY4" fmla="*/ 508413 h 508412"/>
                <a:gd name="connsiteX5" fmla="*/ 960117 w 971406"/>
                <a:gd name="connsiteY5" fmla="*/ 305700 h 50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1406" h="508412">
                  <a:moveTo>
                    <a:pt x="960124" y="305705"/>
                  </a:moveTo>
                  <a:cubicBezTo>
                    <a:pt x="960124" y="281672"/>
                    <a:pt x="961043" y="257867"/>
                    <a:pt x="961923" y="234063"/>
                  </a:cubicBezTo>
                  <a:cubicBezTo>
                    <a:pt x="587025" y="217340"/>
                    <a:pt x="265022" y="131233"/>
                    <a:pt x="43666" y="0"/>
                  </a:cubicBezTo>
                  <a:cubicBezTo>
                    <a:pt x="14963" y="34557"/>
                    <a:pt x="0" y="68580"/>
                    <a:pt x="0" y="99960"/>
                  </a:cubicBezTo>
                  <a:cubicBezTo>
                    <a:pt x="0" y="256940"/>
                    <a:pt x="374437" y="480403"/>
                    <a:pt x="971406" y="508413"/>
                  </a:cubicBezTo>
                  <a:cubicBezTo>
                    <a:pt x="964135" y="441823"/>
                    <a:pt x="960117" y="374241"/>
                    <a:pt x="960117" y="305700"/>
                  </a:cubicBezTo>
                  <a:close/>
                </a:path>
              </a:pathLst>
            </a:custGeom>
            <a:grpFill/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 67">
              <a:extLst>
                <a:ext uri="{FF2B5EF4-FFF2-40B4-BE49-F238E27FC236}">
                  <a16:creationId xmlns="" xmlns:a16="http://schemas.microsoft.com/office/drawing/2014/main" id="{8116F6B6-4BF9-BB45-8BAC-12A88CC83A22}"/>
                </a:ext>
              </a:extLst>
            </p:cNvPr>
            <p:cNvSpPr/>
            <p:nvPr/>
          </p:nvSpPr>
          <p:spPr>
            <a:xfrm>
              <a:off x="4209677" y="9127422"/>
              <a:ext cx="1066351" cy="509108"/>
            </a:xfrm>
            <a:custGeom>
              <a:avLst/>
              <a:gdLst>
                <a:gd name="connsiteX0" fmla="*/ 992835 w 1066351"/>
                <a:gd name="connsiteY0" fmla="*/ 509109 h 509108"/>
                <a:gd name="connsiteX1" fmla="*/ 1066351 w 1066351"/>
                <a:gd name="connsiteY1" fmla="*/ 236777 h 509108"/>
                <a:gd name="connsiteX2" fmla="*/ 43628 w 1066351"/>
                <a:gd name="connsiteY2" fmla="*/ 0 h 509108"/>
                <a:gd name="connsiteX3" fmla="*/ 0 w 1066351"/>
                <a:gd name="connsiteY3" fmla="*/ 100000 h 509108"/>
                <a:gd name="connsiteX4" fmla="*/ 992843 w 1066351"/>
                <a:gd name="connsiteY4" fmla="*/ 509109 h 50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351" h="509108">
                  <a:moveTo>
                    <a:pt x="992835" y="509109"/>
                  </a:moveTo>
                  <a:cubicBezTo>
                    <a:pt x="1010554" y="415691"/>
                    <a:pt x="1035123" y="324726"/>
                    <a:pt x="1066351" y="236777"/>
                  </a:cubicBezTo>
                  <a:cubicBezTo>
                    <a:pt x="646985" y="232568"/>
                    <a:pt x="285255" y="143283"/>
                    <a:pt x="43628" y="0"/>
                  </a:cubicBezTo>
                  <a:cubicBezTo>
                    <a:pt x="14963" y="34596"/>
                    <a:pt x="0" y="68618"/>
                    <a:pt x="0" y="100000"/>
                  </a:cubicBezTo>
                  <a:cubicBezTo>
                    <a:pt x="0" y="258821"/>
                    <a:pt x="383539" y="485419"/>
                    <a:pt x="992843" y="509109"/>
                  </a:cubicBezTo>
                  <a:close/>
                </a:path>
              </a:pathLst>
            </a:custGeom>
            <a:grpFill/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Полилиния 68">
              <a:extLst>
                <a:ext uri="{FF2B5EF4-FFF2-40B4-BE49-F238E27FC236}">
                  <a16:creationId xmlns="" xmlns:a16="http://schemas.microsoft.com/office/drawing/2014/main" id="{AB91EA26-BF0E-754D-8923-237ECC5E2EBC}"/>
                </a:ext>
              </a:extLst>
            </p:cNvPr>
            <p:cNvSpPr/>
            <p:nvPr/>
          </p:nvSpPr>
          <p:spPr>
            <a:xfrm>
              <a:off x="4209701" y="8578801"/>
              <a:ext cx="1385766" cy="511440"/>
            </a:xfrm>
            <a:custGeom>
              <a:avLst/>
              <a:gdLst>
                <a:gd name="connsiteX0" fmla="*/ 1097249 w 1385766"/>
                <a:gd name="connsiteY0" fmla="*/ 511441 h 511440"/>
                <a:gd name="connsiteX1" fmla="*/ 1190666 w 1385766"/>
                <a:gd name="connsiteY1" fmla="*/ 509298 h 511440"/>
                <a:gd name="connsiteX2" fmla="*/ 1385767 w 1385766"/>
                <a:gd name="connsiteY2" fmla="*/ 223113 h 511440"/>
                <a:gd name="connsiteX3" fmla="*/ 1097251 w 1385766"/>
                <a:gd name="connsiteY3" fmla="*/ 237120 h 511440"/>
                <a:gd name="connsiteX4" fmla="*/ 43666 w 1385766"/>
                <a:gd name="connsiteY4" fmla="*/ 0 h 511440"/>
                <a:gd name="connsiteX5" fmla="*/ 0 w 1385766"/>
                <a:gd name="connsiteY5" fmla="*/ 99960 h 511440"/>
                <a:gd name="connsiteX6" fmla="*/ 1097280 w 1385766"/>
                <a:gd name="connsiteY6" fmla="*/ 511440 h 5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5766" h="511440">
                  <a:moveTo>
                    <a:pt x="1097249" y="511441"/>
                  </a:moveTo>
                  <a:cubicBezTo>
                    <a:pt x="1129128" y="511441"/>
                    <a:pt x="1159897" y="510407"/>
                    <a:pt x="1190666" y="509298"/>
                  </a:cubicBezTo>
                  <a:cubicBezTo>
                    <a:pt x="1246885" y="407731"/>
                    <a:pt x="1312171" y="311905"/>
                    <a:pt x="1385767" y="223113"/>
                  </a:cubicBezTo>
                  <a:cubicBezTo>
                    <a:pt x="1293268" y="232298"/>
                    <a:pt x="1196829" y="237120"/>
                    <a:pt x="1097251" y="237120"/>
                  </a:cubicBezTo>
                  <a:cubicBezTo>
                    <a:pt x="664687" y="237120"/>
                    <a:pt x="291240" y="146764"/>
                    <a:pt x="43666" y="0"/>
                  </a:cubicBezTo>
                  <a:cubicBezTo>
                    <a:pt x="14963" y="34557"/>
                    <a:pt x="0" y="68580"/>
                    <a:pt x="0" y="99960"/>
                  </a:cubicBezTo>
                  <a:cubicBezTo>
                    <a:pt x="0" y="267736"/>
                    <a:pt x="427440" y="511440"/>
                    <a:pt x="1097280" y="511440"/>
                  </a:cubicBezTo>
                  <a:close/>
                </a:path>
              </a:pathLst>
            </a:custGeom>
            <a:grpFill/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="" xmlns:a16="http://schemas.microsoft.com/office/drawing/2014/main" id="{268F259A-2971-A64A-A71E-CDC5D783EE16}"/>
                </a:ext>
              </a:extLst>
            </p:cNvPr>
            <p:cNvSpPr/>
            <p:nvPr/>
          </p:nvSpPr>
          <p:spPr>
            <a:xfrm>
              <a:off x="4209699" y="8030161"/>
              <a:ext cx="2194554" cy="511440"/>
            </a:xfrm>
            <a:custGeom>
              <a:avLst/>
              <a:gdLst>
                <a:gd name="connsiteX0" fmla="*/ 1097251 w 2194554"/>
                <a:gd name="connsiteY0" fmla="*/ 237120 h 511440"/>
                <a:gd name="connsiteX1" fmla="*/ 43666 w 2194554"/>
                <a:gd name="connsiteY1" fmla="*/ 0 h 511440"/>
                <a:gd name="connsiteX2" fmla="*/ 0 w 2194554"/>
                <a:gd name="connsiteY2" fmla="*/ 99960 h 511440"/>
                <a:gd name="connsiteX3" fmla="*/ 1097280 w 2194554"/>
                <a:gd name="connsiteY3" fmla="*/ 511440 h 511440"/>
                <a:gd name="connsiteX4" fmla="*/ 1789164 w 2194554"/>
                <a:gd name="connsiteY4" fmla="*/ 408952 h 511440"/>
                <a:gd name="connsiteX5" fmla="*/ 2115948 w 2194554"/>
                <a:gd name="connsiteY5" fmla="*/ 236121 h 511440"/>
                <a:gd name="connsiteX6" fmla="*/ 2194554 w 2194554"/>
                <a:gd name="connsiteY6" fmla="*/ 99960 h 511440"/>
                <a:gd name="connsiteX7" fmla="*/ 2150888 w 2194554"/>
                <a:gd name="connsiteY7" fmla="*/ 0 h 511440"/>
                <a:gd name="connsiteX8" fmla="*/ 1097304 w 2194554"/>
                <a:gd name="connsiteY8" fmla="*/ 237120 h 5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4554" h="511440">
                  <a:moveTo>
                    <a:pt x="1097251" y="237120"/>
                  </a:moveTo>
                  <a:cubicBezTo>
                    <a:pt x="664687" y="237120"/>
                    <a:pt x="291240" y="146764"/>
                    <a:pt x="43666" y="0"/>
                  </a:cubicBezTo>
                  <a:cubicBezTo>
                    <a:pt x="14963" y="34557"/>
                    <a:pt x="0" y="68580"/>
                    <a:pt x="0" y="99960"/>
                  </a:cubicBezTo>
                  <a:cubicBezTo>
                    <a:pt x="0" y="267736"/>
                    <a:pt x="427440" y="511440"/>
                    <a:pt x="1097280" y="511440"/>
                  </a:cubicBezTo>
                  <a:cubicBezTo>
                    <a:pt x="1373893" y="511440"/>
                    <a:pt x="1608299" y="469573"/>
                    <a:pt x="1789164" y="408952"/>
                  </a:cubicBezTo>
                  <a:cubicBezTo>
                    <a:pt x="1891427" y="340908"/>
                    <a:pt x="2000831" y="282971"/>
                    <a:pt x="2115948" y="236121"/>
                  </a:cubicBezTo>
                  <a:cubicBezTo>
                    <a:pt x="2167306" y="189317"/>
                    <a:pt x="2194554" y="142245"/>
                    <a:pt x="2194554" y="99960"/>
                  </a:cubicBezTo>
                  <a:cubicBezTo>
                    <a:pt x="2194554" y="68579"/>
                    <a:pt x="2179591" y="34557"/>
                    <a:pt x="2150888" y="0"/>
                  </a:cubicBezTo>
                  <a:cubicBezTo>
                    <a:pt x="1903285" y="146761"/>
                    <a:pt x="1529838" y="237120"/>
                    <a:pt x="1097304" y="237120"/>
                  </a:cubicBezTo>
                  <a:close/>
                </a:path>
              </a:pathLst>
            </a:custGeom>
            <a:grpFill/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="" xmlns:a16="http://schemas.microsoft.com/office/drawing/2014/main" id="{322AF083-3BF7-4541-9426-90C9867D2BFF}"/>
                </a:ext>
              </a:extLst>
            </p:cNvPr>
            <p:cNvSpPr/>
            <p:nvPr/>
          </p:nvSpPr>
          <p:spPr>
            <a:xfrm>
              <a:off x="4209670" y="7170002"/>
              <a:ext cx="2194560" cy="822960"/>
            </a:xfrm>
            <a:custGeom>
              <a:avLst/>
              <a:gdLst>
                <a:gd name="connsiteX0" fmla="*/ 1097280 w 2194560"/>
                <a:gd name="connsiteY0" fmla="*/ 822960 h 822960"/>
                <a:gd name="connsiteX1" fmla="*/ 2194560 w 2194560"/>
                <a:gd name="connsiteY1" fmla="*/ 411480 h 822960"/>
                <a:gd name="connsiteX2" fmla="*/ 1097280 w 2194560"/>
                <a:gd name="connsiteY2" fmla="*/ 0 h 822960"/>
                <a:gd name="connsiteX3" fmla="*/ 0 w 2194560"/>
                <a:gd name="connsiteY3" fmla="*/ 411480 h 822960"/>
                <a:gd name="connsiteX4" fmla="*/ 1097280 w 2194560"/>
                <a:gd name="connsiteY4" fmla="*/ 82296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4560" h="822960">
                  <a:moveTo>
                    <a:pt x="1097280" y="822960"/>
                  </a:moveTo>
                  <a:cubicBezTo>
                    <a:pt x="1767121" y="822960"/>
                    <a:pt x="2194560" y="579256"/>
                    <a:pt x="2194560" y="411480"/>
                  </a:cubicBezTo>
                  <a:cubicBezTo>
                    <a:pt x="2194560" y="243704"/>
                    <a:pt x="1767121" y="0"/>
                    <a:pt x="1097280" y="0"/>
                  </a:cubicBezTo>
                  <a:cubicBezTo>
                    <a:pt x="427440" y="0"/>
                    <a:pt x="0" y="243704"/>
                    <a:pt x="0" y="411480"/>
                  </a:cubicBezTo>
                  <a:cubicBezTo>
                    <a:pt x="0" y="579256"/>
                    <a:pt x="427440" y="822960"/>
                    <a:pt x="1097280" y="822960"/>
                  </a:cubicBezTo>
                  <a:close/>
                </a:path>
              </a:pathLst>
            </a:custGeom>
            <a:grpFill/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 71">
              <a:extLst>
                <a:ext uri="{FF2B5EF4-FFF2-40B4-BE49-F238E27FC236}">
                  <a16:creationId xmlns="" xmlns:a16="http://schemas.microsoft.com/office/drawing/2014/main" id="{AF29D4B8-C1B0-8B4D-A238-1BD1D6C27B41}"/>
                </a:ext>
              </a:extLst>
            </p:cNvPr>
            <p:cNvSpPr/>
            <p:nvPr/>
          </p:nvSpPr>
          <p:spPr>
            <a:xfrm>
              <a:off x="6760826" y="9199970"/>
              <a:ext cx="877843" cy="685800"/>
            </a:xfrm>
            <a:custGeom>
              <a:avLst/>
              <a:gdLst>
                <a:gd name="connsiteX0" fmla="*/ 534944 w 877843"/>
                <a:gd name="connsiteY0" fmla="*/ 0 h 685800"/>
                <a:gd name="connsiteX1" fmla="*/ 0 w 877843"/>
                <a:gd name="connsiteY1" fmla="*/ 0 h 685800"/>
                <a:gd name="connsiteX2" fmla="*/ 0 w 877843"/>
                <a:gd name="connsiteY2" fmla="*/ 685800 h 685800"/>
                <a:gd name="connsiteX3" fmla="*/ 534944 w 877843"/>
                <a:gd name="connsiteY3" fmla="*/ 685800 h 685800"/>
                <a:gd name="connsiteX4" fmla="*/ 877844 w 877843"/>
                <a:gd name="connsiteY4" fmla="*/ 342900 h 685800"/>
                <a:gd name="connsiteX5" fmla="*/ 534944 w 877843"/>
                <a:gd name="connsiteY5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7843" h="685800">
                  <a:moveTo>
                    <a:pt x="53494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534944" y="685800"/>
                  </a:lnTo>
                  <a:cubicBezTo>
                    <a:pt x="723999" y="685800"/>
                    <a:pt x="877844" y="531955"/>
                    <a:pt x="877844" y="342900"/>
                  </a:cubicBezTo>
                  <a:cubicBezTo>
                    <a:pt x="877844" y="153845"/>
                    <a:pt x="723999" y="0"/>
                    <a:pt x="534944" y="0"/>
                  </a:cubicBezTo>
                  <a:close/>
                </a:path>
              </a:pathLst>
            </a:custGeom>
            <a:grpFill/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 72">
              <a:extLst>
                <a:ext uri="{FF2B5EF4-FFF2-40B4-BE49-F238E27FC236}">
                  <a16:creationId xmlns="" xmlns:a16="http://schemas.microsoft.com/office/drawing/2014/main" id="{D2C2C1D3-C4E0-844B-8754-6D28AF43A399}"/>
                </a:ext>
              </a:extLst>
            </p:cNvPr>
            <p:cNvSpPr/>
            <p:nvPr/>
          </p:nvSpPr>
          <p:spPr>
            <a:xfrm>
              <a:off x="5444110" y="8404442"/>
              <a:ext cx="3154680" cy="3154680"/>
            </a:xfrm>
            <a:custGeom>
              <a:avLst/>
              <a:gdLst>
                <a:gd name="connsiteX0" fmla="*/ 1577340 w 3154680"/>
                <a:gd name="connsiteY0" fmla="*/ 0 h 3154680"/>
                <a:gd name="connsiteX1" fmla="*/ 0 w 3154680"/>
                <a:gd name="connsiteY1" fmla="*/ 1577340 h 3154680"/>
                <a:gd name="connsiteX2" fmla="*/ 1577340 w 3154680"/>
                <a:gd name="connsiteY2" fmla="*/ 3154680 h 3154680"/>
                <a:gd name="connsiteX3" fmla="*/ 3154680 w 3154680"/>
                <a:gd name="connsiteY3" fmla="*/ 1577340 h 3154680"/>
                <a:gd name="connsiteX4" fmla="*/ 1577340 w 3154680"/>
                <a:gd name="connsiteY4" fmla="*/ 0 h 3154680"/>
                <a:gd name="connsiteX5" fmla="*/ 1851660 w 3154680"/>
                <a:gd name="connsiteY5" fmla="*/ 1755648 h 3154680"/>
                <a:gd name="connsiteX6" fmla="*/ 1316717 w 3154680"/>
                <a:gd name="connsiteY6" fmla="*/ 1755648 h 3154680"/>
                <a:gd name="connsiteX7" fmla="*/ 1316717 w 3154680"/>
                <a:gd name="connsiteY7" fmla="*/ 1961388 h 3154680"/>
                <a:gd name="connsiteX8" fmla="*/ 1947672 w 3154680"/>
                <a:gd name="connsiteY8" fmla="*/ 1961388 h 3154680"/>
                <a:gd name="connsiteX9" fmla="*/ 2084832 w 3154680"/>
                <a:gd name="connsiteY9" fmla="*/ 2098548 h 3154680"/>
                <a:gd name="connsiteX10" fmla="*/ 1947672 w 3154680"/>
                <a:gd name="connsiteY10" fmla="*/ 2235708 h 3154680"/>
                <a:gd name="connsiteX11" fmla="*/ 1316717 w 3154680"/>
                <a:gd name="connsiteY11" fmla="*/ 2235708 h 3154680"/>
                <a:gd name="connsiteX12" fmla="*/ 1316717 w 3154680"/>
                <a:gd name="connsiteY12" fmla="*/ 2578608 h 3154680"/>
                <a:gd name="connsiteX13" fmla="*/ 1179557 w 3154680"/>
                <a:gd name="connsiteY13" fmla="*/ 2715768 h 3154680"/>
                <a:gd name="connsiteX14" fmla="*/ 1042397 w 3154680"/>
                <a:gd name="connsiteY14" fmla="*/ 2578608 h 3154680"/>
                <a:gd name="connsiteX15" fmla="*/ 1042397 w 3154680"/>
                <a:gd name="connsiteY15" fmla="*/ 2235708 h 3154680"/>
                <a:gd name="connsiteX16" fmla="*/ 795518 w 3154680"/>
                <a:gd name="connsiteY16" fmla="*/ 2235708 h 3154680"/>
                <a:gd name="connsiteX17" fmla="*/ 658358 w 3154680"/>
                <a:gd name="connsiteY17" fmla="*/ 2098548 h 3154680"/>
                <a:gd name="connsiteX18" fmla="*/ 795518 w 3154680"/>
                <a:gd name="connsiteY18" fmla="*/ 1961388 h 3154680"/>
                <a:gd name="connsiteX19" fmla="*/ 1042397 w 3154680"/>
                <a:gd name="connsiteY19" fmla="*/ 1961388 h 3154680"/>
                <a:gd name="connsiteX20" fmla="*/ 1042397 w 3154680"/>
                <a:gd name="connsiteY20" fmla="*/ 1755648 h 3154680"/>
                <a:gd name="connsiteX21" fmla="*/ 795518 w 3154680"/>
                <a:gd name="connsiteY21" fmla="*/ 1755648 h 3154680"/>
                <a:gd name="connsiteX22" fmla="*/ 658358 w 3154680"/>
                <a:gd name="connsiteY22" fmla="*/ 1618488 h 3154680"/>
                <a:gd name="connsiteX23" fmla="*/ 795518 w 3154680"/>
                <a:gd name="connsiteY23" fmla="*/ 1481328 h 3154680"/>
                <a:gd name="connsiteX24" fmla="*/ 1042397 w 3154680"/>
                <a:gd name="connsiteY24" fmla="*/ 1481328 h 3154680"/>
                <a:gd name="connsiteX25" fmla="*/ 1042397 w 3154680"/>
                <a:gd name="connsiteY25" fmla="*/ 658368 h 3154680"/>
                <a:gd name="connsiteX26" fmla="*/ 1179557 w 3154680"/>
                <a:gd name="connsiteY26" fmla="*/ 521208 h 3154680"/>
                <a:gd name="connsiteX27" fmla="*/ 1851660 w 3154680"/>
                <a:gd name="connsiteY27" fmla="*/ 521208 h 3154680"/>
                <a:gd name="connsiteX28" fmla="*/ 2468880 w 3154680"/>
                <a:gd name="connsiteY28" fmla="*/ 1138428 h 3154680"/>
                <a:gd name="connsiteX29" fmla="*/ 1851660 w 3154680"/>
                <a:gd name="connsiteY29" fmla="*/ 1755648 h 315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54680" h="3154680">
                  <a:moveTo>
                    <a:pt x="1577340" y="0"/>
                  </a:moveTo>
                  <a:cubicBezTo>
                    <a:pt x="707579" y="0"/>
                    <a:pt x="0" y="707579"/>
                    <a:pt x="0" y="1577340"/>
                  </a:cubicBezTo>
                  <a:cubicBezTo>
                    <a:pt x="0" y="2447101"/>
                    <a:pt x="707579" y="3154680"/>
                    <a:pt x="1577340" y="3154680"/>
                  </a:cubicBezTo>
                  <a:cubicBezTo>
                    <a:pt x="2447101" y="3154680"/>
                    <a:pt x="3154680" y="2447101"/>
                    <a:pt x="3154680" y="1577340"/>
                  </a:cubicBezTo>
                  <a:cubicBezTo>
                    <a:pt x="3154680" y="707579"/>
                    <a:pt x="2447101" y="0"/>
                    <a:pt x="1577340" y="0"/>
                  </a:cubicBezTo>
                  <a:close/>
                  <a:moveTo>
                    <a:pt x="1851660" y="1755648"/>
                  </a:moveTo>
                  <a:lnTo>
                    <a:pt x="1316717" y="1755648"/>
                  </a:lnTo>
                  <a:lnTo>
                    <a:pt x="1316717" y="1961388"/>
                  </a:lnTo>
                  <a:lnTo>
                    <a:pt x="1947672" y="1961388"/>
                  </a:lnTo>
                  <a:cubicBezTo>
                    <a:pt x="2023447" y="1961388"/>
                    <a:pt x="2084832" y="2022773"/>
                    <a:pt x="2084832" y="2098548"/>
                  </a:cubicBezTo>
                  <a:cubicBezTo>
                    <a:pt x="2084832" y="2174323"/>
                    <a:pt x="2023447" y="2235708"/>
                    <a:pt x="1947672" y="2235708"/>
                  </a:cubicBezTo>
                  <a:lnTo>
                    <a:pt x="1316717" y="2235708"/>
                  </a:lnTo>
                  <a:lnTo>
                    <a:pt x="1316717" y="2578608"/>
                  </a:lnTo>
                  <a:cubicBezTo>
                    <a:pt x="1316717" y="2654383"/>
                    <a:pt x="1255331" y="2715768"/>
                    <a:pt x="1179557" y="2715768"/>
                  </a:cubicBezTo>
                  <a:cubicBezTo>
                    <a:pt x="1103781" y="2715768"/>
                    <a:pt x="1042397" y="2654383"/>
                    <a:pt x="1042397" y="2578608"/>
                  </a:cubicBezTo>
                  <a:lnTo>
                    <a:pt x="1042397" y="2235708"/>
                  </a:lnTo>
                  <a:lnTo>
                    <a:pt x="795518" y="2235708"/>
                  </a:lnTo>
                  <a:cubicBezTo>
                    <a:pt x="719743" y="2235708"/>
                    <a:pt x="658358" y="2174323"/>
                    <a:pt x="658358" y="2098548"/>
                  </a:cubicBezTo>
                  <a:cubicBezTo>
                    <a:pt x="658358" y="2022773"/>
                    <a:pt x="719743" y="1961388"/>
                    <a:pt x="795518" y="1961388"/>
                  </a:cubicBezTo>
                  <a:lnTo>
                    <a:pt x="1042397" y="1961388"/>
                  </a:lnTo>
                  <a:lnTo>
                    <a:pt x="1042397" y="1755648"/>
                  </a:lnTo>
                  <a:lnTo>
                    <a:pt x="795518" y="1755648"/>
                  </a:lnTo>
                  <a:cubicBezTo>
                    <a:pt x="719743" y="1755648"/>
                    <a:pt x="658358" y="1694263"/>
                    <a:pt x="658358" y="1618488"/>
                  </a:cubicBezTo>
                  <a:cubicBezTo>
                    <a:pt x="658358" y="1542713"/>
                    <a:pt x="719743" y="1481328"/>
                    <a:pt x="795518" y="1481328"/>
                  </a:cubicBezTo>
                  <a:lnTo>
                    <a:pt x="1042397" y="1481328"/>
                  </a:lnTo>
                  <a:lnTo>
                    <a:pt x="1042397" y="658368"/>
                  </a:lnTo>
                  <a:cubicBezTo>
                    <a:pt x="1042397" y="582593"/>
                    <a:pt x="1103781" y="521208"/>
                    <a:pt x="1179557" y="521208"/>
                  </a:cubicBezTo>
                  <a:lnTo>
                    <a:pt x="1851660" y="521208"/>
                  </a:lnTo>
                  <a:cubicBezTo>
                    <a:pt x="2191993" y="521208"/>
                    <a:pt x="2468880" y="798095"/>
                    <a:pt x="2468880" y="1138428"/>
                  </a:cubicBezTo>
                  <a:cubicBezTo>
                    <a:pt x="2468880" y="1478761"/>
                    <a:pt x="2191993" y="1755648"/>
                    <a:pt x="1851660" y="1755648"/>
                  </a:cubicBezTo>
                  <a:close/>
                </a:path>
              </a:pathLst>
            </a:custGeom>
            <a:grpFill/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46" name="Прямоугольник 145">
            <a:extLst>
              <a:ext uri="{FF2B5EF4-FFF2-40B4-BE49-F238E27FC236}">
                <a16:creationId xmlns="" xmlns:a16="http://schemas.microsoft.com/office/drawing/2014/main" id="{E010D024-A4DE-0D4D-AF3A-711A957FED88}"/>
              </a:ext>
            </a:extLst>
          </p:cNvPr>
          <p:cNvSpPr/>
          <p:nvPr/>
        </p:nvSpPr>
        <p:spPr>
          <a:xfrm>
            <a:off x="7682054" y="1300865"/>
            <a:ext cx="4421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рабочей зоны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5" name="Прямая соединительная линия 164">
            <a:extLst>
              <a:ext uri="{FF2B5EF4-FFF2-40B4-BE49-F238E27FC236}">
                <a16:creationId xmlns="" xmlns:a16="http://schemas.microsoft.com/office/drawing/2014/main" id="{386CA135-A211-724C-A5F1-D81D9038B096}"/>
              </a:ext>
            </a:extLst>
          </p:cNvPr>
          <p:cNvCxnSpPr/>
          <p:nvPr/>
        </p:nvCxnSpPr>
        <p:spPr>
          <a:xfrm flipH="1">
            <a:off x="492790" y="1643695"/>
            <a:ext cx="11016072" cy="0"/>
          </a:xfrm>
          <a:prstGeom prst="line">
            <a:avLst/>
          </a:prstGeom>
          <a:ln w="63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Овал 165">
            <a:extLst>
              <a:ext uri="{FF2B5EF4-FFF2-40B4-BE49-F238E27FC236}">
                <a16:creationId xmlns="" xmlns:a16="http://schemas.microsoft.com/office/drawing/2014/main" id="{29ADD03D-C347-6849-9C3C-0B5E80FBDA95}"/>
              </a:ext>
            </a:extLst>
          </p:cNvPr>
          <p:cNvSpPr>
            <a:spLocks noChangeAspect="1"/>
          </p:cNvSpPr>
          <p:nvPr/>
        </p:nvSpPr>
        <p:spPr>
          <a:xfrm>
            <a:off x="2000795" y="1573589"/>
            <a:ext cx="135640" cy="135640"/>
          </a:xfrm>
          <a:prstGeom prst="ellipse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Овал 166">
            <a:extLst>
              <a:ext uri="{FF2B5EF4-FFF2-40B4-BE49-F238E27FC236}">
                <a16:creationId xmlns="" xmlns:a16="http://schemas.microsoft.com/office/drawing/2014/main" id="{6F4B858C-3A4C-F247-811F-A298431DAFB2}"/>
              </a:ext>
            </a:extLst>
          </p:cNvPr>
          <p:cNvSpPr>
            <a:spLocks noChangeAspect="1"/>
          </p:cNvSpPr>
          <p:nvPr/>
        </p:nvSpPr>
        <p:spPr>
          <a:xfrm>
            <a:off x="4058195" y="1573589"/>
            <a:ext cx="135640" cy="135640"/>
          </a:xfrm>
          <a:prstGeom prst="ellipse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4929" y="2374873"/>
            <a:ext cx="4497389" cy="3203138"/>
          </a:xfrm>
          <a:prstGeom prst="roundRect">
            <a:avLst>
              <a:gd name="adj" fmla="val 3675"/>
            </a:avLst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6" r="19869" b="14637"/>
          <a:stretch/>
        </p:blipFill>
        <p:spPr>
          <a:xfrm>
            <a:off x="420383" y="1776853"/>
            <a:ext cx="6682800" cy="2760287"/>
          </a:xfrm>
          <a:prstGeom prst="roundRect">
            <a:avLst>
              <a:gd name="adj" fmla="val 6352"/>
            </a:avLst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F2D27F7E-ED88-3E4E-BBF6-1EC029F1C392}"/>
              </a:ext>
            </a:extLst>
          </p:cNvPr>
          <p:cNvSpPr/>
          <p:nvPr/>
        </p:nvSpPr>
        <p:spPr>
          <a:xfrm>
            <a:off x="371475" y="5173027"/>
            <a:ext cx="6731708" cy="1120733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C2605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8300C087-CCD6-114B-A3BD-FD19C96B2289}"/>
              </a:ext>
            </a:extLst>
          </p:cNvPr>
          <p:cNvSpPr txBox="1"/>
          <p:nvPr/>
        </p:nvSpPr>
        <p:spPr>
          <a:xfrm>
            <a:off x="1559978" y="5317894"/>
            <a:ext cx="513207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600" b="1" dirty="0" smtClean="0">
                <a:solidFill>
                  <a:srgbClr val="C2605B"/>
                </a:solidFill>
                <a:latin typeface="Arial Black" panose="020B0604020202020204" pitchFamily="34" charset="0"/>
                <a:cs typeface="Arial" panose="020B0604020202020204" pitchFamily="34" charset="0"/>
              </a:rPr>
              <a:t>ПОСТОЯННАЯ МОДЕРНИЗАЦИЯ КАНАЛА ВЫВОДА С ЦЕЛЬЮ УЛУЧШЕНИЯ ЭКСПЛУАТАЦИОННЫХ ХАРАКТЕРИСТИК</a:t>
            </a:r>
            <a:endParaRPr lang="ru-RU" sz="1600" b="1" dirty="0">
              <a:solidFill>
                <a:srgbClr val="C26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="" xmlns:a16="http://schemas.microsoft.com/office/drawing/2014/main" id="{E010D024-A4DE-0D4D-AF3A-711A957FED88}"/>
              </a:ext>
            </a:extLst>
          </p:cNvPr>
          <p:cNvSpPr/>
          <p:nvPr/>
        </p:nvSpPr>
        <p:spPr>
          <a:xfrm>
            <a:off x="420383" y="1293730"/>
            <a:ext cx="455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канала транспортировки пучка в зоне ВРБС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олилиния 64">
            <a:extLst>
              <a:ext uri="{FF2B5EF4-FFF2-40B4-BE49-F238E27FC236}">
                <a16:creationId xmlns="" xmlns:a16="http://schemas.microsoft.com/office/drawing/2014/main" id="{E47B8F7C-D046-8F1A-F501-59BEE1DA2381}"/>
              </a:ext>
            </a:extLst>
          </p:cNvPr>
          <p:cNvSpPr/>
          <p:nvPr/>
        </p:nvSpPr>
        <p:spPr>
          <a:xfrm>
            <a:off x="664060" y="5406755"/>
            <a:ext cx="634094" cy="616748"/>
          </a:xfrm>
          <a:custGeom>
            <a:avLst/>
            <a:gdLst>
              <a:gd name="connsiteX0" fmla="*/ 184595 w 370124"/>
              <a:gd name="connsiteY0" fmla="*/ 246558 h 359999"/>
              <a:gd name="connsiteX1" fmla="*/ 207344 w 370124"/>
              <a:gd name="connsiteY1" fmla="*/ 252655 h 359999"/>
              <a:gd name="connsiteX2" fmla="*/ 230092 w 370124"/>
              <a:gd name="connsiteY2" fmla="*/ 292058 h 359999"/>
              <a:gd name="connsiteX3" fmla="*/ 225201 w 370124"/>
              <a:gd name="connsiteY3" fmla="*/ 312879 h 359999"/>
              <a:gd name="connsiteX4" fmla="*/ 242898 w 370124"/>
              <a:gd name="connsiteY4" fmla="*/ 325999 h 359999"/>
              <a:gd name="connsiteX5" fmla="*/ 260703 w 370124"/>
              <a:gd name="connsiteY5" fmla="*/ 312879 h 359999"/>
              <a:gd name="connsiteX6" fmla="*/ 255706 w 370124"/>
              <a:gd name="connsiteY6" fmla="*/ 292058 h 359999"/>
              <a:gd name="connsiteX7" fmla="*/ 279085 w 370124"/>
              <a:gd name="connsiteY7" fmla="*/ 254386 h 359999"/>
              <a:gd name="connsiteX8" fmla="*/ 323424 w 370124"/>
              <a:gd name="connsiteY8" fmla="*/ 254386 h 359999"/>
              <a:gd name="connsiteX9" fmla="*/ 346806 w 370124"/>
              <a:gd name="connsiteY9" fmla="*/ 292058 h 359999"/>
              <a:gd name="connsiteX10" fmla="*/ 341911 w 370124"/>
              <a:gd name="connsiteY10" fmla="*/ 312879 h 359999"/>
              <a:gd name="connsiteX11" fmla="*/ 341909 w 370124"/>
              <a:gd name="connsiteY11" fmla="*/ 312878 h 359999"/>
              <a:gd name="connsiteX12" fmla="*/ 361400 w 370124"/>
              <a:gd name="connsiteY12" fmla="*/ 326997 h 359999"/>
              <a:gd name="connsiteX13" fmla="*/ 370124 w 370124"/>
              <a:gd name="connsiteY13" fmla="*/ 349424 h 359999"/>
              <a:gd name="connsiteX14" fmla="*/ 360649 w 370124"/>
              <a:gd name="connsiteY14" fmla="*/ 358899 h 359999"/>
              <a:gd name="connsiteX15" fmla="*/ 351177 w 370124"/>
              <a:gd name="connsiteY15" fmla="*/ 349424 h 359999"/>
              <a:gd name="connsiteX16" fmla="*/ 351175 w 370124"/>
              <a:gd name="connsiteY16" fmla="*/ 349421 h 359999"/>
              <a:gd name="connsiteX17" fmla="*/ 330353 w 370124"/>
              <a:gd name="connsiteY17" fmla="*/ 328600 h 359999"/>
              <a:gd name="connsiteX18" fmla="*/ 302138 w 370124"/>
              <a:gd name="connsiteY18" fmla="*/ 323499 h 359999"/>
              <a:gd name="connsiteX19" fmla="*/ 273923 w 370124"/>
              <a:gd name="connsiteY19" fmla="*/ 328600 h 359999"/>
              <a:gd name="connsiteX20" fmla="*/ 273923 w 370124"/>
              <a:gd name="connsiteY20" fmla="*/ 328602 h 359999"/>
              <a:gd name="connsiteX21" fmla="*/ 253101 w 370124"/>
              <a:gd name="connsiteY21" fmla="*/ 349424 h 359999"/>
              <a:gd name="connsiteX22" fmla="*/ 250691 w 370124"/>
              <a:gd name="connsiteY22" fmla="*/ 356831 h 359999"/>
              <a:gd name="connsiteX23" fmla="*/ 243574 w 370124"/>
              <a:gd name="connsiteY23" fmla="*/ 359999 h 359999"/>
              <a:gd name="connsiteX24" fmla="*/ 236457 w 370124"/>
              <a:gd name="connsiteY24" fmla="*/ 356831 h 359999"/>
              <a:gd name="connsiteX25" fmla="*/ 234049 w 370124"/>
              <a:gd name="connsiteY25" fmla="*/ 349424 h 359999"/>
              <a:gd name="connsiteX26" fmla="*/ 234047 w 370124"/>
              <a:gd name="connsiteY26" fmla="*/ 349421 h 359999"/>
              <a:gd name="connsiteX27" fmla="*/ 213225 w 370124"/>
              <a:gd name="connsiteY27" fmla="*/ 328600 h 359999"/>
              <a:gd name="connsiteX28" fmla="*/ 157003 w 370124"/>
              <a:gd name="connsiteY28" fmla="*/ 328600 h 359999"/>
              <a:gd name="connsiteX29" fmla="*/ 157003 w 370124"/>
              <a:gd name="connsiteY29" fmla="*/ 328602 h 359999"/>
              <a:gd name="connsiteX30" fmla="*/ 136182 w 370124"/>
              <a:gd name="connsiteY30" fmla="*/ 349424 h 359999"/>
              <a:gd name="connsiteX31" fmla="*/ 133771 w 370124"/>
              <a:gd name="connsiteY31" fmla="*/ 356831 h 359999"/>
              <a:gd name="connsiteX32" fmla="*/ 126655 w 370124"/>
              <a:gd name="connsiteY32" fmla="*/ 359999 h 359999"/>
              <a:gd name="connsiteX33" fmla="*/ 119538 w 370124"/>
              <a:gd name="connsiteY33" fmla="*/ 356831 h 359999"/>
              <a:gd name="connsiteX34" fmla="*/ 117127 w 370124"/>
              <a:gd name="connsiteY34" fmla="*/ 349424 h 359999"/>
              <a:gd name="connsiteX35" fmla="*/ 117127 w 370124"/>
              <a:gd name="connsiteY35" fmla="*/ 349421 h 359999"/>
              <a:gd name="connsiteX36" fmla="*/ 96306 w 370124"/>
              <a:gd name="connsiteY36" fmla="*/ 328600 h 359999"/>
              <a:gd name="connsiteX37" fmla="*/ 68091 w 370124"/>
              <a:gd name="connsiteY37" fmla="*/ 323394 h 359999"/>
              <a:gd name="connsiteX38" fmla="*/ 39771 w 370124"/>
              <a:gd name="connsiteY38" fmla="*/ 328600 h 359999"/>
              <a:gd name="connsiteX39" fmla="*/ 39771 w 370124"/>
              <a:gd name="connsiteY39" fmla="*/ 328602 h 359999"/>
              <a:gd name="connsiteX40" fmla="*/ 18949 w 370124"/>
              <a:gd name="connsiteY40" fmla="*/ 349424 h 359999"/>
              <a:gd name="connsiteX41" fmla="*/ 9475 w 370124"/>
              <a:gd name="connsiteY41" fmla="*/ 358899 h 359999"/>
              <a:gd name="connsiteX42" fmla="*/ 0 w 370124"/>
              <a:gd name="connsiteY42" fmla="*/ 349424 h 359999"/>
              <a:gd name="connsiteX43" fmla="*/ 8340 w 370124"/>
              <a:gd name="connsiteY43" fmla="*/ 327154 h 359999"/>
              <a:gd name="connsiteX44" fmla="*/ 27280 w 370124"/>
              <a:gd name="connsiteY44" fmla="*/ 312775 h 359999"/>
              <a:gd name="connsiteX45" fmla="*/ 22385 w 370124"/>
              <a:gd name="connsiteY45" fmla="*/ 292473 h 359999"/>
              <a:gd name="connsiteX46" fmla="*/ 45134 w 370124"/>
              <a:gd name="connsiteY46" fmla="*/ 253070 h 359999"/>
              <a:gd name="connsiteX47" fmla="*/ 90631 w 370124"/>
              <a:gd name="connsiteY47" fmla="*/ 253070 h 359999"/>
              <a:gd name="connsiteX48" fmla="*/ 113382 w 370124"/>
              <a:gd name="connsiteY48" fmla="*/ 292473 h 359999"/>
              <a:gd name="connsiteX49" fmla="*/ 108383 w 370124"/>
              <a:gd name="connsiteY49" fmla="*/ 312775 h 359999"/>
              <a:gd name="connsiteX50" fmla="*/ 126293 w 370124"/>
              <a:gd name="connsiteY50" fmla="*/ 325999 h 359999"/>
              <a:gd name="connsiteX51" fmla="*/ 143990 w 370124"/>
              <a:gd name="connsiteY51" fmla="*/ 312879 h 359999"/>
              <a:gd name="connsiteX52" fmla="*/ 139098 w 370124"/>
              <a:gd name="connsiteY52" fmla="*/ 292058 h 359999"/>
              <a:gd name="connsiteX53" fmla="*/ 161846 w 370124"/>
              <a:gd name="connsiteY53" fmla="*/ 252655 h 359999"/>
              <a:gd name="connsiteX54" fmla="*/ 184595 w 370124"/>
              <a:gd name="connsiteY54" fmla="*/ 246558 h 359999"/>
              <a:gd name="connsiteX55" fmla="*/ 227288 w 370124"/>
              <a:gd name="connsiteY55" fmla="*/ 122344 h 359999"/>
              <a:gd name="connsiteX56" fmla="*/ 221871 w 370124"/>
              <a:gd name="connsiteY56" fmla="*/ 124324 h 359999"/>
              <a:gd name="connsiteX57" fmla="*/ 195010 w 370124"/>
              <a:gd name="connsiteY57" fmla="*/ 137859 h 359999"/>
              <a:gd name="connsiteX58" fmla="*/ 189180 w 370124"/>
              <a:gd name="connsiteY58" fmla="*/ 141088 h 359999"/>
              <a:gd name="connsiteX59" fmla="*/ 180644 w 370124"/>
              <a:gd name="connsiteY59" fmla="*/ 141088 h 359999"/>
              <a:gd name="connsiteX60" fmla="*/ 180644 w 370124"/>
              <a:gd name="connsiteY60" fmla="*/ 141085 h 359999"/>
              <a:gd name="connsiteX61" fmla="*/ 174188 w 370124"/>
              <a:gd name="connsiteY61" fmla="*/ 137859 h 359999"/>
              <a:gd name="connsiteX62" fmla="*/ 147013 w 370124"/>
              <a:gd name="connsiteY62" fmla="*/ 124742 h 359999"/>
              <a:gd name="connsiteX63" fmla="*/ 141912 w 370124"/>
              <a:gd name="connsiteY63" fmla="*/ 122347 h 359999"/>
              <a:gd name="connsiteX64" fmla="*/ 141915 w 370124"/>
              <a:gd name="connsiteY64" fmla="*/ 149726 h 359999"/>
              <a:gd name="connsiteX65" fmla="*/ 184601 w 370124"/>
              <a:gd name="connsiteY65" fmla="*/ 161491 h 359999"/>
              <a:gd name="connsiteX66" fmla="*/ 227288 w 370124"/>
              <a:gd name="connsiteY66" fmla="*/ 149726 h 359999"/>
              <a:gd name="connsiteX67" fmla="*/ 184598 w 370124"/>
              <a:gd name="connsiteY67" fmla="*/ 67166 h 359999"/>
              <a:gd name="connsiteX68" fmla="*/ 122130 w 370124"/>
              <a:gd name="connsiteY68" fmla="*/ 91321 h 359999"/>
              <a:gd name="connsiteX69" fmla="*/ 177730 w 370124"/>
              <a:gd name="connsiteY69" fmla="*/ 118909 h 359999"/>
              <a:gd name="connsiteX70" fmla="*/ 184601 w 370124"/>
              <a:gd name="connsiteY70" fmla="*/ 122449 h 359999"/>
              <a:gd name="connsiteX71" fmla="*/ 191472 w 370124"/>
              <a:gd name="connsiteY71" fmla="*/ 118909 h 359999"/>
              <a:gd name="connsiteX72" fmla="*/ 247066 w 370124"/>
              <a:gd name="connsiteY72" fmla="*/ 91321 h 359999"/>
              <a:gd name="connsiteX73" fmla="*/ 23221 w 370124"/>
              <a:gd name="connsiteY73" fmla="*/ 18961 h 359999"/>
              <a:gd name="connsiteX74" fmla="*/ 23222 w 370124"/>
              <a:gd name="connsiteY74" fmla="*/ 18961 h 359999"/>
              <a:gd name="connsiteX75" fmla="*/ 23223 w 370124"/>
              <a:gd name="connsiteY75" fmla="*/ 18962 h 359999"/>
              <a:gd name="connsiteX76" fmla="*/ 23222 w 370124"/>
              <a:gd name="connsiteY76" fmla="*/ 13 h 359999"/>
              <a:gd name="connsiteX77" fmla="*/ 345975 w 370124"/>
              <a:gd name="connsiteY77" fmla="*/ 13 h 359999"/>
              <a:gd name="connsiteX78" fmla="*/ 353089 w 370124"/>
              <a:gd name="connsiteY78" fmla="*/ 2630 h 359999"/>
              <a:gd name="connsiteX79" fmla="*/ 356075 w 370124"/>
              <a:gd name="connsiteY79" fmla="*/ 9592 h 359999"/>
              <a:gd name="connsiteX80" fmla="*/ 353228 w 370124"/>
              <a:gd name="connsiteY80" fmla="*/ 16261 h 359999"/>
              <a:gd name="connsiteX81" fmla="*/ 346498 w 370124"/>
              <a:gd name="connsiteY81" fmla="*/ 18962 h 359999"/>
              <a:gd name="connsiteX82" fmla="*/ 337229 w 370124"/>
              <a:gd name="connsiteY82" fmla="*/ 18962 h 359999"/>
              <a:gd name="connsiteX83" fmla="*/ 337229 w 370124"/>
              <a:gd name="connsiteY83" fmla="*/ 180546 h 359999"/>
              <a:gd name="connsiteX84" fmla="*/ 323326 w 370124"/>
              <a:gd name="connsiteY84" fmla="*/ 214118 h 359999"/>
              <a:gd name="connsiteX85" fmla="*/ 289753 w 370124"/>
              <a:gd name="connsiteY85" fmla="*/ 228022 h 359999"/>
              <a:gd name="connsiteX86" fmla="*/ 80484 w 370124"/>
              <a:gd name="connsiteY86" fmla="*/ 228022 h 359999"/>
              <a:gd name="connsiteX87" fmla="*/ 46577 w 370124"/>
              <a:gd name="connsiteY87" fmla="*/ 214301 h 359999"/>
              <a:gd name="connsiteX88" fmla="*/ 32487 w 370124"/>
              <a:gd name="connsiteY88" fmla="*/ 180545 h 359999"/>
              <a:gd name="connsiteX89" fmla="*/ 32487 w 370124"/>
              <a:gd name="connsiteY89" fmla="*/ 18961 h 359999"/>
              <a:gd name="connsiteX90" fmla="*/ 23222 w 370124"/>
              <a:gd name="connsiteY90" fmla="*/ 18961 h 359999"/>
              <a:gd name="connsiteX91" fmla="*/ 16490 w 370124"/>
              <a:gd name="connsiteY91" fmla="*/ 16261 h 359999"/>
              <a:gd name="connsiteX92" fmla="*/ 13643 w 370124"/>
              <a:gd name="connsiteY92" fmla="*/ 9592 h 359999"/>
              <a:gd name="connsiteX93" fmla="*/ 23222 w 370124"/>
              <a:gd name="connsiteY93" fmla="*/ 13 h 35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370124" h="359999">
                <a:moveTo>
                  <a:pt x="184595" y="246558"/>
                </a:moveTo>
                <a:cubicBezTo>
                  <a:pt x="192451" y="246558"/>
                  <a:pt x="200306" y="248591"/>
                  <a:pt x="207344" y="252655"/>
                </a:cubicBezTo>
                <a:cubicBezTo>
                  <a:pt x="221420" y="260783"/>
                  <a:pt x="230092" y="275803"/>
                  <a:pt x="230092" y="292058"/>
                </a:cubicBezTo>
                <a:cubicBezTo>
                  <a:pt x="230210" y="299297"/>
                  <a:pt x="228529" y="306450"/>
                  <a:pt x="225201" y="312879"/>
                </a:cubicBezTo>
                <a:cubicBezTo>
                  <a:pt x="231956" y="315959"/>
                  <a:pt x="237988" y="320430"/>
                  <a:pt x="242898" y="325999"/>
                </a:cubicBezTo>
                <a:cubicBezTo>
                  <a:pt x="247913" y="320495"/>
                  <a:pt x="253963" y="316037"/>
                  <a:pt x="260703" y="312879"/>
                </a:cubicBezTo>
                <a:cubicBezTo>
                  <a:pt x="257340" y="306458"/>
                  <a:pt x="255623" y="299305"/>
                  <a:pt x="255706" y="292058"/>
                </a:cubicBezTo>
                <a:cubicBezTo>
                  <a:pt x="256459" y="276300"/>
                  <a:pt x="265302" y="262054"/>
                  <a:pt x="279085" y="254386"/>
                </a:cubicBezTo>
                <a:cubicBezTo>
                  <a:pt x="292872" y="246717"/>
                  <a:pt x="309640" y="246717"/>
                  <a:pt x="323424" y="254386"/>
                </a:cubicBezTo>
                <a:cubicBezTo>
                  <a:pt x="337210" y="262054"/>
                  <a:pt x="346053" y="276300"/>
                  <a:pt x="346806" y="292058"/>
                </a:cubicBezTo>
                <a:cubicBezTo>
                  <a:pt x="346978" y="299302"/>
                  <a:pt x="345292" y="306471"/>
                  <a:pt x="341911" y="312879"/>
                </a:cubicBezTo>
                <a:lnTo>
                  <a:pt x="341909" y="312878"/>
                </a:lnTo>
                <a:cubicBezTo>
                  <a:pt x="349629" y="315613"/>
                  <a:pt x="356395" y="320513"/>
                  <a:pt x="361400" y="326997"/>
                </a:cubicBezTo>
                <a:cubicBezTo>
                  <a:pt x="366404" y="333478"/>
                  <a:pt x="369434" y="341264"/>
                  <a:pt x="370124" y="349424"/>
                </a:cubicBezTo>
                <a:cubicBezTo>
                  <a:pt x="370124" y="354655"/>
                  <a:pt x="365883" y="358899"/>
                  <a:pt x="360649" y="358899"/>
                </a:cubicBezTo>
                <a:cubicBezTo>
                  <a:pt x="355418" y="358899"/>
                  <a:pt x="351177" y="354656"/>
                  <a:pt x="351177" y="349424"/>
                </a:cubicBezTo>
                <a:lnTo>
                  <a:pt x="351175" y="349421"/>
                </a:lnTo>
                <a:cubicBezTo>
                  <a:pt x="351175" y="342135"/>
                  <a:pt x="343159" y="333805"/>
                  <a:pt x="330353" y="328600"/>
                </a:cubicBezTo>
                <a:cubicBezTo>
                  <a:pt x="321344" y="325172"/>
                  <a:pt x="311777" y="323441"/>
                  <a:pt x="302138" y="323499"/>
                </a:cubicBezTo>
                <a:cubicBezTo>
                  <a:pt x="292501" y="323462"/>
                  <a:pt x="282938" y="325191"/>
                  <a:pt x="273923" y="328600"/>
                </a:cubicBezTo>
                <a:lnTo>
                  <a:pt x="273923" y="328602"/>
                </a:lnTo>
                <a:cubicBezTo>
                  <a:pt x="260911" y="333288"/>
                  <a:pt x="253101" y="341614"/>
                  <a:pt x="253101" y="349424"/>
                </a:cubicBezTo>
                <a:cubicBezTo>
                  <a:pt x="253383" y="352122"/>
                  <a:pt x="252508" y="354815"/>
                  <a:pt x="250691" y="356831"/>
                </a:cubicBezTo>
                <a:cubicBezTo>
                  <a:pt x="248876" y="358849"/>
                  <a:pt x="246288" y="359999"/>
                  <a:pt x="243574" y="359999"/>
                </a:cubicBezTo>
                <a:cubicBezTo>
                  <a:pt x="240860" y="359999"/>
                  <a:pt x="238274" y="358849"/>
                  <a:pt x="236457" y="356831"/>
                </a:cubicBezTo>
                <a:cubicBezTo>
                  <a:pt x="234640" y="354815"/>
                  <a:pt x="233764" y="352122"/>
                  <a:pt x="234049" y="349424"/>
                </a:cubicBezTo>
                <a:lnTo>
                  <a:pt x="234047" y="349421"/>
                </a:lnTo>
                <a:cubicBezTo>
                  <a:pt x="234047" y="342135"/>
                  <a:pt x="226135" y="333805"/>
                  <a:pt x="213225" y="328600"/>
                </a:cubicBezTo>
                <a:cubicBezTo>
                  <a:pt x="195102" y="321794"/>
                  <a:pt x="175127" y="321794"/>
                  <a:pt x="157003" y="328600"/>
                </a:cubicBezTo>
                <a:lnTo>
                  <a:pt x="157003" y="328602"/>
                </a:lnTo>
                <a:cubicBezTo>
                  <a:pt x="143887" y="333288"/>
                  <a:pt x="136182" y="341614"/>
                  <a:pt x="136182" y="349424"/>
                </a:cubicBezTo>
                <a:cubicBezTo>
                  <a:pt x="136464" y="352122"/>
                  <a:pt x="135588" y="354815"/>
                  <a:pt x="133771" y="356831"/>
                </a:cubicBezTo>
                <a:cubicBezTo>
                  <a:pt x="131954" y="358849"/>
                  <a:pt x="129368" y="359999"/>
                  <a:pt x="126655" y="359999"/>
                </a:cubicBezTo>
                <a:cubicBezTo>
                  <a:pt x="123941" y="359999"/>
                  <a:pt x="121355" y="358849"/>
                  <a:pt x="119538" y="356831"/>
                </a:cubicBezTo>
                <a:cubicBezTo>
                  <a:pt x="117721" y="354815"/>
                  <a:pt x="116845" y="352122"/>
                  <a:pt x="117127" y="349424"/>
                </a:cubicBezTo>
                <a:lnTo>
                  <a:pt x="117127" y="349421"/>
                </a:lnTo>
                <a:cubicBezTo>
                  <a:pt x="117127" y="342030"/>
                  <a:pt x="109112" y="333701"/>
                  <a:pt x="96306" y="328600"/>
                </a:cubicBezTo>
                <a:cubicBezTo>
                  <a:pt x="87315" y="325094"/>
                  <a:pt x="77741" y="323329"/>
                  <a:pt x="68091" y="323394"/>
                </a:cubicBezTo>
                <a:cubicBezTo>
                  <a:pt x="58407" y="323319"/>
                  <a:pt x="48796" y="325083"/>
                  <a:pt x="39771" y="328600"/>
                </a:cubicBezTo>
                <a:lnTo>
                  <a:pt x="39771" y="328602"/>
                </a:lnTo>
                <a:cubicBezTo>
                  <a:pt x="26759" y="333288"/>
                  <a:pt x="18949" y="341614"/>
                  <a:pt x="18949" y="349424"/>
                </a:cubicBezTo>
                <a:cubicBezTo>
                  <a:pt x="18949" y="354655"/>
                  <a:pt x="14706" y="358899"/>
                  <a:pt x="9475" y="358899"/>
                </a:cubicBezTo>
                <a:cubicBezTo>
                  <a:pt x="4243" y="358899"/>
                  <a:pt x="0" y="354656"/>
                  <a:pt x="0" y="349424"/>
                </a:cubicBezTo>
                <a:cubicBezTo>
                  <a:pt x="620" y="341361"/>
                  <a:pt x="3511" y="333641"/>
                  <a:pt x="8340" y="327154"/>
                </a:cubicBezTo>
                <a:cubicBezTo>
                  <a:pt x="13167" y="320668"/>
                  <a:pt x="19735" y="315685"/>
                  <a:pt x="27280" y="312775"/>
                </a:cubicBezTo>
                <a:cubicBezTo>
                  <a:pt x="23949" y="306534"/>
                  <a:pt x="22265" y="299548"/>
                  <a:pt x="22385" y="292473"/>
                </a:cubicBezTo>
                <a:cubicBezTo>
                  <a:pt x="22385" y="276219"/>
                  <a:pt x="31057" y="261199"/>
                  <a:pt x="45134" y="253070"/>
                </a:cubicBezTo>
                <a:cubicBezTo>
                  <a:pt x="59211" y="244944"/>
                  <a:pt x="76555" y="244944"/>
                  <a:pt x="90631" y="253070"/>
                </a:cubicBezTo>
                <a:cubicBezTo>
                  <a:pt x="104710" y="261198"/>
                  <a:pt x="113382" y="276219"/>
                  <a:pt x="113382" y="292473"/>
                </a:cubicBezTo>
                <a:cubicBezTo>
                  <a:pt x="113395" y="299548"/>
                  <a:pt x="111678" y="306516"/>
                  <a:pt x="108383" y="312775"/>
                </a:cubicBezTo>
                <a:cubicBezTo>
                  <a:pt x="115139" y="316006"/>
                  <a:pt x="121215" y="320493"/>
                  <a:pt x="126293" y="325999"/>
                </a:cubicBezTo>
                <a:cubicBezTo>
                  <a:pt x="131187" y="320414"/>
                  <a:pt x="137224" y="315941"/>
                  <a:pt x="143990" y="312879"/>
                </a:cubicBezTo>
                <a:cubicBezTo>
                  <a:pt x="140661" y="306450"/>
                  <a:pt x="138980" y="299297"/>
                  <a:pt x="139098" y="292058"/>
                </a:cubicBezTo>
                <a:cubicBezTo>
                  <a:pt x="139098" y="275803"/>
                  <a:pt x="147770" y="260784"/>
                  <a:pt x="161846" y="252655"/>
                </a:cubicBezTo>
                <a:cubicBezTo>
                  <a:pt x="168885" y="248591"/>
                  <a:pt x="176740" y="246558"/>
                  <a:pt x="184595" y="246558"/>
                </a:cubicBezTo>
                <a:close/>
                <a:moveTo>
                  <a:pt x="227288" y="122344"/>
                </a:moveTo>
                <a:lnTo>
                  <a:pt x="221871" y="124324"/>
                </a:lnTo>
                <a:lnTo>
                  <a:pt x="195010" y="137859"/>
                </a:lnTo>
                <a:lnTo>
                  <a:pt x="189180" y="141088"/>
                </a:lnTo>
                <a:cubicBezTo>
                  <a:pt x="186505" y="142476"/>
                  <a:pt x="183318" y="142476"/>
                  <a:pt x="180644" y="141088"/>
                </a:cubicBezTo>
                <a:lnTo>
                  <a:pt x="180644" y="141085"/>
                </a:lnTo>
                <a:lnTo>
                  <a:pt x="174188" y="137859"/>
                </a:lnTo>
                <a:lnTo>
                  <a:pt x="147013" y="124742"/>
                </a:lnTo>
                <a:lnTo>
                  <a:pt x="141912" y="122347"/>
                </a:lnTo>
                <a:lnTo>
                  <a:pt x="141915" y="149726"/>
                </a:lnTo>
                <a:cubicBezTo>
                  <a:pt x="142955" y="153161"/>
                  <a:pt x="158781" y="161491"/>
                  <a:pt x="184601" y="161491"/>
                </a:cubicBezTo>
                <a:cubicBezTo>
                  <a:pt x="210422" y="161491"/>
                  <a:pt x="225727" y="153370"/>
                  <a:pt x="227288" y="149726"/>
                </a:cubicBezTo>
                <a:close/>
                <a:moveTo>
                  <a:pt x="184598" y="67166"/>
                </a:moveTo>
                <a:lnTo>
                  <a:pt x="122130" y="91321"/>
                </a:lnTo>
                <a:lnTo>
                  <a:pt x="177730" y="118909"/>
                </a:lnTo>
                <a:lnTo>
                  <a:pt x="184601" y="122449"/>
                </a:lnTo>
                <a:lnTo>
                  <a:pt x="191472" y="118909"/>
                </a:lnTo>
                <a:lnTo>
                  <a:pt x="247066" y="91321"/>
                </a:lnTo>
                <a:close/>
                <a:moveTo>
                  <a:pt x="23221" y="18961"/>
                </a:moveTo>
                <a:lnTo>
                  <a:pt x="23222" y="18961"/>
                </a:lnTo>
                <a:lnTo>
                  <a:pt x="23223" y="18962"/>
                </a:lnTo>
                <a:close/>
                <a:moveTo>
                  <a:pt x="23222" y="13"/>
                </a:moveTo>
                <a:lnTo>
                  <a:pt x="345975" y="13"/>
                </a:lnTo>
                <a:cubicBezTo>
                  <a:pt x="348605" y="-129"/>
                  <a:pt x="351178" y="815"/>
                  <a:pt x="353089" y="2630"/>
                </a:cubicBezTo>
                <a:cubicBezTo>
                  <a:pt x="354998" y="4441"/>
                  <a:pt x="356080" y="6959"/>
                  <a:pt x="356075" y="9592"/>
                </a:cubicBezTo>
                <a:cubicBezTo>
                  <a:pt x="356049" y="12104"/>
                  <a:pt x="355024" y="14504"/>
                  <a:pt x="353228" y="16261"/>
                </a:cubicBezTo>
                <a:cubicBezTo>
                  <a:pt x="351431" y="18018"/>
                  <a:pt x="349010" y="18991"/>
                  <a:pt x="346498" y="18962"/>
                </a:cubicBezTo>
                <a:lnTo>
                  <a:pt x="337229" y="18962"/>
                </a:lnTo>
                <a:lnTo>
                  <a:pt x="337229" y="180546"/>
                </a:lnTo>
                <a:cubicBezTo>
                  <a:pt x="337229" y="193137"/>
                  <a:pt x="332228" y="205213"/>
                  <a:pt x="323326" y="214118"/>
                </a:cubicBezTo>
                <a:cubicBezTo>
                  <a:pt x="314421" y="223020"/>
                  <a:pt x="302344" y="228022"/>
                  <a:pt x="289753" y="228022"/>
                </a:cubicBezTo>
                <a:lnTo>
                  <a:pt x="80484" y="228022"/>
                </a:lnTo>
                <a:cubicBezTo>
                  <a:pt x="67801" y="228161"/>
                  <a:pt x="55592" y="223222"/>
                  <a:pt x="46577" y="214301"/>
                </a:cubicBezTo>
                <a:cubicBezTo>
                  <a:pt x="37559" y="205383"/>
                  <a:pt x="32485" y="193228"/>
                  <a:pt x="32487" y="180545"/>
                </a:cubicBezTo>
                <a:lnTo>
                  <a:pt x="32487" y="18961"/>
                </a:lnTo>
                <a:lnTo>
                  <a:pt x="23222" y="18961"/>
                </a:lnTo>
                <a:lnTo>
                  <a:pt x="16490" y="16261"/>
                </a:lnTo>
                <a:cubicBezTo>
                  <a:pt x="14694" y="14504"/>
                  <a:pt x="13669" y="12104"/>
                  <a:pt x="13643" y="9592"/>
                </a:cubicBezTo>
                <a:cubicBezTo>
                  <a:pt x="13643" y="4303"/>
                  <a:pt x="17930" y="13"/>
                  <a:pt x="23222" y="13"/>
                </a:cubicBezTo>
                <a:close/>
              </a:path>
            </a:pathLst>
          </a:custGeom>
          <a:gradFill>
            <a:gsLst>
              <a:gs pos="100000">
                <a:srgbClr val="465A67"/>
              </a:gs>
              <a:gs pos="0">
                <a:srgbClr val="882A2D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013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9613FF15-6F1B-9AEF-ECFD-7BB4B00BA0DA}"/>
              </a:ext>
            </a:extLst>
          </p:cNvPr>
          <p:cNvGrpSpPr/>
          <p:nvPr/>
        </p:nvGrpSpPr>
        <p:grpSpPr>
          <a:xfrm>
            <a:off x="9002840" y="1322852"/>
            <a:ext cx="2817685" cy="5187769"/>
            <a:chOff x="9002840" y="1322852"/>
            <a:chExt cx="2817685" cy="5187769"/>
          </a:xfrm>
        </p:grpSpPr>
        <p:sp>
          <p:nvSpPr>
            <p:cNvPr id="58" name="Скругленный прямоугольник 57">
              <a:extLst>
                <a:ext uri="{FF2B5EF4-FFF2-40B4-BE49-F238E27FC236}">
                  <a16:creationId xmlns="" xmlns:a16="http://schemas.microsoft.com/office/drawing/2014/main" id="{ED6C7A31-A97F-EB90-5AA2-393005924FCE}"/>
                </a:ext>
              </a:extLst>
            </p:cNvPr>
            <p:cNvSpPr/>
            <p:nvPr/>
          </p:nvSpPr>
          <p:spPr>
            <a:xfrm>
              <a:off x="9002840" y="1322852"/>
              <a:ext cx="2817685" cy="5187769"/>
            </a:xfrm>
            <a:prstGeom prst="roundRect">
              <a:avLst>
                <a:gd name="adj" fmla="val 8522"/>
              </a:avLst>
            </a:prstGeom>
            <a:solidFill>
              <a:schemeClr val="bg1">
                <a:lumMod val="95000"/>
              </a:schemeClr>
            </a:solidFill>
            <a:ln w="22225">
              <a:noFill/>
            </a:ln>
            <a:effectLst>
              <a:outerShdw blurRad="190500" dist="38100" dir="5400000" algn="t" rotWithShape="0">
                <a:srgbClr val="465A67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/>
            <a:lstStyle/>
            <a:p>
              <a:pPr algn="ctr"/>
              <a:endParaRPr lang="ru-RU" sz="1400" b="1" dirty="0">
                <a:solidFill>
                  <a:srgbClr val="C260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D58793C5-7B61-2BD3-6363-00021070D7FB}"/>
                </a:ext>
              </a:extLst>
            </p:cNvPr>
            <p:cNvSpPr txBox="1"/>
            <p:nvPr/>
          </p:nvSpPr>
          <p:spPr>
            <a:xfrm>
              <a:off x="9208263" y="4894761"/>
              <a:ext cx="2406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b="1" dirty="0">
                <a:solidFill>
                  <a:srgbClr val="C2605B"/>
                </a:solidFill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="" xmlns:a16="http://schemas.microsoft.com/office/drawing/2014/main" id="{A3B4B940-8D36-50CC-DF47-A69B944A5F3E}"/>
              </a:ext>
            </a:extLst>
          </p:cNvPr>
          <p:cNvGrpSpPr/>
          <p:nvPr/>
        </p:nvGrpSpPr>
        <p:grpSpPr>
          <a:xfrm>
            <a:off x="6125719" y="1322852"/>
            <a:ext cx="2817685" cy="5203125"/>
            <a:chOff x="6009524" y="1322852"/>
            <a:chExt cx="2817685" cy="5203125"/>
          </a:xfrm>
        </p:grpSpPr>
        <p:sp>
          <p:nvSpPr>
            <p:cNvPr id="45" name="Скругленный прямоугольник 44">
              <a:extLst>
                <a:ext uri="{FF2B5EF4-FFF2-40B4-BE49-F238E27FC236}">
                  <a16:creationId xmlns="" xmlns:a16="http://schemas.microsoft.com/office/drawing/2014/main" id="{ED4ECC3F-1917-22FC-9D6D-4DC87620C205}"/>
                </a:ext>
              </a:extLst>
            </p:cNvPr>
            <p:cNvSpPr/>
            <p:nvPr/>
          </p:nvSpPr>
          <p:spPr>
            <a:xfrm>
              <a:off x="6009524" y="1322852"/>
              <a:ext cx="2817685" cy="5187769"/>
            </a:xfrm>
            <a:prstGeom prst="roundRect">
              <a:avLst>
                <a:gd name="adj" fmla="val 8522"/>
              </a:avLst>
            </a:prstGeom>
            <a:solidFill>
              <a:schemeClr val="bg1"/>
            </a:solidFill>
            <a:ln w="22225">
              <a:noFill/>
            </a:ln>
            <a:effectLst>
              <a:outerShdw blurRad="190500" dist="38100" dir="5400000" algn="t" rotWithShape="0">
                <a:srgbClr val="C2605B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/>
            <a:lstStyle/>
            <a:p>
              <a:pPr algn="ctr"/>
              <a:endParaRPr lang="ru-RU" sz="1400" b="1" dirty="0">
                <a:solidFill>
                  <a:srgbClr val="C260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887CA5F4-8AE6-E7DA-0C74-D84B66C8A475}"/>
                </a:ext>
              </a:extLst>
            </p:cNvPr>
            <p:cNvSpPr txBox="1"/>
            <p:nvPr/>
          </p:nvSpPr>
          <p:spPr>
            <a:xfrm>
              <a:off x="6092964" y="4894761"/>
              <a:ext cx="2588257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ru-RU" b="1" dirty="0" smtClean="0">
                  <a:solidFill>
                    <a:srgbClr val="C2605B"/>
                  </a:solidFill>
                </a:rPr>
                <a:t>СИСТЕМА ОХЛАЖДЕНИЯ</a:t>
              </a:r>
              <a:r>
                <a:rPr lang="ru-RU" sz="1400" dirty="0" smtClean="0"/>
                <a:t> </a:t>
              </a:r>
              <a:endParaRPr lang="ru-RU" sz="1400" dirty="0"/>
            </a:p>
            <a:p>
              <a:r>
                <a:rPr lang="ru-RU" sz="1400" dirty="0" smtClean="0"/>
                <a:t>Объём бака первого контура </a:t>
              </a:r>
              <a:r>
                <a:rPr lang="ru-RU" sz="2000" b="1" dirty="0" smtClean="0">
                  <a:solidFill>
                    <a:srgbClr val="465A67"/>
                  </a:solidFill>
                </a:rPr>
                <a:t>0,8 м3</a:t>
              </a:r>
              <a:r>
                <a:rPr lang="ru-RU" sz="1400" dirty="0" smtClean="0"/>
                <a:t>, температура циркулирующего агента </a:t>
              </a:r>
              <a:r>
                <a:rPr lang="ru-RU" sz="1400" b="1" dirty="0" smtClean="0">
                  <a:solidFill>
                    <a:srgbClr val="465A67"/>
                  </a:solidFill>
                </a:rPr>
                <a:t> </a:t>
              </a:r>
              <a:r>
                <a:rPr lang="ru-RU" sz="2000" b="1" dirty="0" smtClean="0">
                  <a:solidFill>
                    <a:srgbClr val="465A67"/>
                  </a:solidFill>
                </a:rPr>
                <a:t>18</a:t>
              </a:r>
              <a:r>
                <a:rPr lang="en-US" sz="1200" b="1" baseline="74000" dirty="0" smtClean="0">
                  <a:solidFill>
                    <a:srgbClr val="465A67"/>
                  </a:solidFill>
                </a:rPr>
                <a:t>o</a:t>
              </a:r>
              <a:r>
                <a:rPr lang="en-US" sz="1200" b="1" baseline="30000" dirty="0" smtClean="0">
                  <a:solidFill>
                    <a:srgbClr val="465A67"/>
                  </a:solidFill>
                </a:rPr>
                <a:t> </a:t>
              </a:r>
              <a:r>
                <a:rPr lang="en-US" sz="2000" b="1" dirty="0" smtClean="0">
                  <a:solidFill>
                    <a:srgbClr val="465A67"/>
                  </a:solidFill>
                </a:rPr>
                <a:t>C</a:t>
              </a:r>
              <a:endParaRPr lang="ru-RU" sz="2000" dirty="0"/>
            </a:p>
          </p:txBody>
        </p:sp>
        <p:sp>
          <p:nvSpPr>
            <p:cNvPr id="54" name="Скругленный прямоугольник 53">
              <a:extLst>
                <a:ext uri="{FF2B5EF4-FFF2-40B4-BE49-F238E27FC236}">
                  <a16:creationId xmlns="" xmlns:a16="http://schemas.microsoft.com/office/drawing/2014/main" id="{CB2F1926-5EAE-47DC-0CFA-2C38155ABDDB}"/>
                </a:ext>
              </a:extLst>
            </p:cNvPr>
            <p:cNvSpPr/>
            <p:nvPr/>
          </p:nvSpPr>
          <p:spPr>
            <a:xfrm>
              <a:off x="6243377" y="1529119"/>
              <a:ext cx="2349978" cy="3209118"/>
            </a:xfrm>
            <a:prstGeom prst="roundRect">
              <a:avLst>
                <a:gd name="adj" fmla="val 8522"/>
              </a:avLst>
            </a:prstGeom>
            <a:solidFill>
              <a:schemeClr val="bg1"/>
            </a:solidFill>
            <a:ln w="222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/>
            <a:lstStyle/>
            <a:p>
              <a:pPr algn="ctr"/>
              <a:endParaRPr lang="ru-RU" sz="1400" b="1" dirty="0">
                <a:solidFill>
                  <a:srgbClr val="C260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="" xmlns:a16="http://schemas.microsoft.com/office/drawing/2014/main" id="{987FF2C2-7E6F-7722-6792-7DBB19B21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773" y="1586846"/>
              <a:ext cx="2318012" cy="2897516"/>
            </a:xfrm>
            <a:prstGeom prst="roundRect">
              <a:avLst>
                <a:gd name="adj" fmla="val 6274"/>
              </a:avLst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="" xmlns:a16="http://schemas.microsoft.com/office/drawing/2014/main" id="{0CC325EC-F1A5-D576-6A11-51B9D0F8E57F}"/>
              </a:ext>
            </a:extLst>
          </p:cNvPr>
          <p:cNvGrpSpPr/>
          <p:nvPr/>
        </p:nvGrpSpPr>
        <p:grpSpPr>
          <a:xfrm>
            <a:off x="3248597" y="1322852"/>
            <a:ext cx="2817685" cy="5187769"/>
            <a:chOff x="3247694" y="1322852"/>
            <a:chExt cx="2817685" cy="5187769"/>
          </a:xfrm>
        </p:grpSpPr>
        <p:sp>
          <p:nvSpPr>
            <p:cNvPr id="41" name="Скругленный прямоугольник 40">
              <a:extLst>
                <a:ext uri="{FF2B5EF4-FFF2-40B4-BE49-F238E27FC236}">
                  <a16:creationId xmlns="" xmlns:a16="http://schemas.microsoft.com/office/drawing/2014/main" id="{63966097-10B1-362C-0A77-38B70507F970}"/>
                </a:ext>
              </a:extLst>
            </p:cNvPr>
            <p:cNvSpPr/>
            <p:nvPr/>
          </p:nvSpPr>
          <p:spPr>
            <a:xfrm>
              <a:off x="3247694" y="1322852"/>
              <a:ext cx="2817685" cy="5187769"/>
            </a:xfrm>
            <a:prstGeom prst="roundRect">
              <a:avLst>
                <a:gd name="adj" fmla="val 8522"/>
              </a:avLst>
            </a:prstGeom>
            <a:solidFill>
              <a:schemeClr val="bg1">
                <a:lumMod val="95000"/>
              </a:schemeClr>
            </a:solidFill>
            <a:ln w="22225">
              <a:noFill/>
            </a:ln>
            <a:effectLst>
              <a:outerShdw blurRad="190500" dist="38100" dir="5400000" algn="t" rotWithShape="0">
                <a:srgbClr val="465A67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/>
            <a:lstStyle/>
            <a:p>
              <a:pPr algn="ctr"/>
              <a:endParaRPr lang="ru-RU" sz="1400" b="1" dirty="0">
                <a:solidFill>
                  <a:srgbClr val="C260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A9FC5B3A-FE49-6058-6597-B18AEAA8ED71}"/>
                </a:ext>
              </a:extLst>
            </p:cNvPr>
            <p:cNvSpPr txBox="1"/>
            <p:nvPr/>
          </p:nvSpPr>
          <p:spPr>
            <a:xfrm>
              <a:off x="3453117" y="4894761"/>
              <a:ext cx="2406838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C2605B"/>
                  </a:solidFill>
                </a:rPr>
                <a:t>СЕПТУМ-МАГНИТ</a:t>
              </a:r>
              <a:r>
                <a:rPr lang="ru-RU" sz="1400" dirty="0" smtClean="0"/>
                <a:t> </a:t>
              </a:r>
              <a:endParaRPr lang="ru-RU" sz="1400" dirty="0"/>
            </a:p>
            <a:p>
              <a:endParaRPr lang="ru-RU" sz="1400" dirty="0"/>
            </a:p>
            <a:p>
              <a:r>
                <a:rPr lang="ru-RU" sz="1400" dirty="0"/>
                <a:t>Специализированный </a:t>
              </a:r>
              <a:r>
                <a:rPr lang="ru-RU" sz="1400" dirty="0" smtClean="0"/>
                <a:t>магнит для захвата пучка в канал вывода, сила тока может достигать </a:t>
              </a:r>
              <a:r>
                <a:rPr lang="ru-RU" sz="2400" b="1" dirty="0" smtClean="0">
                  <a:solidFill>
                    <a:srgbClr val="465A67"/>
                  </a:solidFill>
                </a:rPr>
                <a:t>7 кА</a:t>
              </a:r>
              <a:endParaRPr lang="ru-RU" sz="1400" b="1" dirty="0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="" xmlns:a16="http://schemas.microsoft.com/office/drawing/2014/main" id="{D2517C98-0B40-1A03-B7AF-89E2A566F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1547" y="1772106"/>
              <a:ext cx="2349979" cy="2635490"/>
            </a:xfrm>
            <a:prstGeom prst="roundRect">
              <a:avLst>
                <a:gd name="adj" fmla="val 6893"/>
              </a:avLst>
            </a:prstGeom>
            <a:effectLst/>
          </p:spPr>
        </p:pic>
      </p:grpSp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91932242-F606-871F-CEBD-65BC8D8552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ТЕХНОЛОГИЧЕСКОЕ ОБЕСПЕЧЕНИЕ</a:t>
            </a:r>
            <a:endParaRPr lang="ru-RU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94251B78-7E82-1C94-A221-6E1BD13B55B6}"/>
              </a:ext>
            </a:extLst>
          </p:cNvPr>
          <p:cNvGrpSpPr/>
          <p:nvPr/>
        </p:nvGrpSpPr>
        <p:grpSpPr>
          <a:xfrm>
            <a:off x="371475" y="1322852"/>
            <a:ext cx="2817685" cy="5187769"/>
            <a:chOff x="371475" y="1322852"/>
            <a:chExt cx="2817685" cy="5187769"/>
          </a:xfrm>
        </p:grpSpPr>
        <p:sp>
          <p:nvSpPr>
            <p:cNvPr id="33" name="Скругленный прямоугольник 32">
              <a:extLst>
                <a:ext uri="{FF2B5EF4-FFF2-40B4-BE49-F238E27FC236}">
                  <a16:creationId xmlns="" xmlns:a16="http://schemas.microsoft.com/office/drawing/2014/main" id="{310B91CB-21AD-9E89-90CD-E0EC96DABF39}"/>
                </a:ext>
              </a:extLst>
            </p:cNvPr>
            <p:cNvSpPr/>
            <p:nvPr/>
          </p:nvSpPr>
          <p:spPr>
            <a:xfrm>
              <a:off x="371475" y="1322852"/>
              <a:ext cx="2817685" cy="5187769"/>
            </a:xfrm>
            <a:prstGeom prst="roundRect">
              <a:avLst>
                <a:gd name="adj" fmla="val 8522"/>
              </a:avLst>
            </a:prstGeom>
            <a:solidFill>
              <a:schemeClr val="bg1"/>
            </a:solidFill>
            <a:ln w="22225">
              <a:noFill/>
            </a:ln>
            <a:effectLst>
              <a:outerShdw blurRad="190500" dist="38100" dir="5400000" algn="t" rotWithShape="0">
                <a:srgbClr val="C2605B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/>
            <a:lstStyle/>
            <a:p>
              <a:pPr algn="ctr"/>
              <a:endParaRPr lang="ru-RU" sz="1400" b="1" dirty="0">
                <a:solidFill>
                  <a:srgbClr val="C2605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">
              <a:extLst>
                <a:ext uri="{FF2B5EF4-FFF2-40B4-BE49-F238E27FC236}">
                  <a16:creationId xmlns="" xmlns:a16="http://schemas.microsoft.com/office/drawing/2014/main" id="{EC45D14D-4E92-64D3-F801-729A998DA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175758" y="1892842"/>
              <a:ext cx="3209118" cy="2394018"/>
            </a:xfrm>
            <a:prstGeom prst="roundRect">
              <a:avLst>
                <a:gd name="adj" fmla="val 7813"/>
              </a:avLst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F5AE17EB-41D0-C147-E251-5C58198E0A99}"/>
                </a:ext>
              </a:extLst>
            </p:cNvPr>
            <p:cNvSpPr txBox="1"/>
            <p:nvPr/>
          </p:nvSpPr>
          <p:spPr>
            <a:xfrm>
              <a:off x="576898" y="4894761"/>
              <a:ext cx="2406838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C2605B"/>
                  </a:solidFill>
                </a:rPr>
                <a:t>МИШЕНЬ ПИЧЧИОНИ</a:t>
              </a:r>
              <a:r>
                <a:rPr lang="ru-RU" sz="1400" dirty="0" smtClean="0"/>
                <a:t> </a:t>
              </a:r>
            </a:p>
            <a:p>
              <a:endParaRPr lang="ru-RU" sz="1400" dirty="0"/>
            </a:p>
            <a:p>
              <a:r>
                <a:rPr lang="ru-RU" sz="1400" dirty="0" smtClean="0"/>
                <a:t>Многоступенчатая система </a:t>
              </a:r>
              <a:r>
                <a:rPr lang="ru-RU" sz="1400" dirty="0" smtClean="0"/>
                <a:t>отбора фракции </a:t>
              </a:r>
              <a:r>
                <a:rPr lang="ru-RU" sz="1400" dirty="0" smtClean="0"/>
                <a:t>пучка в кольце У-70</a:t>
              </a:r>
              <a:endParaRPr lang="ru-RU" sz="1400" b="1" dirty="0">
                <a:solidFill>
                  <a:srgbClr val="465A67"/>
                </a:solidFill>
              </a:endParaRPr>
            </a:p>
          </p:txBody>
        </p:sp>
      </p:grpSp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371DF1F1-322B-D180-95B7-E52CDF80F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692" y="1683712"/>
            <a:ext cx="2349977" cy="2937471"/>
          </a:xfrm>
          <a:prstGeom prst="roundRect">
            <a:avLst>
              <a:gd name="adj" fmla="val 5102"/>
            </a:avLst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87CA5F4-8AE6-E7DA-0C74-D84B66C8A475}"/>
              </a:ext>
            </a:extLst>
          </p:cNvPr>
          <p:cNvSpPr txBox="1"/>
          <p:nvPr/>
        </p:nvSpPr>
        <p:spPr>
          <a:xfrm>
            <a:off x="9156850" y="4881389"/>
            <a:ext cx="258825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2605B"/>
                </a:solidFill>
              </a:rPr>
              <a:t>ПОТРЕБЛЯЕМАЯ МОЩНОСТЬ</a:t>
            </a:r>
            <a:endParaRPr lang="ru-RU" sz="1400" dirty="0"/>
          </a:p>
          <a:p>
            <a:endParaRPr lang="ru-RU" sz="1400" dirty="0"/>
          </a:p>
          <a:p>
            <a:r>
              <a:rPr lang="ru-RU" sz="1400" dirty="0" smtClean="0"/>
              <a:t>источника питания кольцевого магнита при </a:t>
            </a:r>
            <a:r>
              <a:rPr lang="ru-RU" sz="1400" b="1" dirty="0" smtClean="0"/>
              <a:t>455 МэВ/н</a:t>
            </a:r>
            <a:r>
              <a:rPr lang="ru-RU" sz="1400" dirty="0" smtClean="0"/>
              <a:t> составляет</a:t>
            </a:r>
            <a:r>
              <a:rPr lang="ru-RU" sz="1400" b="1" dirty="0" smtClean="0">
                <a:solidFill>
                  <a:srgbClr val="465A67"/>
                </a:solidFill>
              </a:rPr>
              <a:t> </a:t>
            </a:r>
            <a:r>
              <a:rPr lang="ru-RU" sz="2000" b="1" dirty="0" smtClean="0">
                <a:solidFill>
                  <a:srgbClr val="465A67"/>
                </a:solidFill>
              </a:rPr>
              <a:t>20</a:t>
            </a:r>
            <a:r>
              <a:rPr lang="en-US" sz="1200" b="1" baseline="30000" dirty="0" smtClean="0">
                <a:solidFill>
                  <a:srgbClr val="465A67"/>
                </a:solidFill>
              </a:rPr>
              <a:t> </a:t>
            </a:r>
            <a:r>
              <a:rPr lang="ru-RU" sz="2000" b="1" dirty="0" smtClean="0">
                <a:solidFill>
                  <a:srgbClr val="465A67"/>
                </a:solidFill>
              </a:rPr>
              <a:t>кВт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8719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АДДИТИВНЫЕ ТЕХНОЛОГИИ В ЗАДАЧАХ ОБЕСПЕЧЕНИЯ</a:t>
            </a:r>
            <a:endParaRPr lang="ru-RU" dirty="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D1888CE4-F6E3-0C4E-B868-71E04125B39D}"/>
              </a:ext>
            </a:extLst>
          </p:cNvPr>
          <p:cNvSpPr/>
          <p:nvPr/>
        </p:nvSpPr>
        <p:spPr>
          <a:xfrm>
            <a:off x="371475" y="2347744"/>
            <a:ext cx="9357803" cy="3960981"/>
          </a:xfrm>
          <a:prstGeom prst="roundRect">
            <a:avLst>
              <a:gd name="adj" fmla="val 4747"/>
            </a:avLst>
          </a:prstGeom>
          <a:gradFill>
            <a:gsLst>
              <a:gs pos="0">
                <a:srgbClr val="718EA0"/>
              </a:gs>
              <a:gs pos="100000">
                <a:srgbClr val="C2605B"/>
              </a:gs>
            </a:gsLst>
            <a:lin ang="5400000" scaled="0"/>
          </a:gradFill>
          <a:ln>
            <a:noFill/>
          </a:ln>
          <a:effectLst>
            <a:outerShdw blurRad="190500" dist="38100" dir="5400000" algn="t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t"/>
          <a:lstStyle/>
          <a:p>
            <a:endParaRPr lang="ru-RU" sz="1400" dirty="0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7B427C5F-380B-634D-8BCD-BAFDFF2CC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1440" y="3551113"/>
            <a:ext cx="2732584" cy="2404993"/>
          </a:xfrm>
          <a:prstGeom prst="ellipse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EF05F3E8-39B8-1949-B625-773CEED2A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139" y="2907143"/>
            <a:ext cx="1615155" cy="1240626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BA65A86F-639F-1B41-9896-C3885019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4562" y="2565833"/>
            <a:ext cx="5473614" cy="3538403"/>
          </a:xfrm>
          <a:prstGeom prst="roundRect">
            <a:avLst>
              <a:gd name="adj" fmla="val 4560"/>
            </a:avLst>
          </a:prstGeom>
          <a:noFill/>
          <a:ln w="25400">
            <a:solidFill>
              <a:schemeClr val="bg1"/>
            </a:solidFill>
          </a:ln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70ED0114-707F-3C8E-FD08-996D13E0D595}"/>
              </a:ext>
            </a:extLst>
          </p:cNvPr>
          <p:cNvSpPr/>
          <p:nvPr/>
        </p:nvSpPr>
        <p:spPr>
          <a:xfrm rot="5400000">
            <a:off x="901346" y="759506"/>
            <a:ext cx="900000" cy="1967896"/>
          </a:xfrm>
          <a:prstGeom prst="roundRect">
            <a:avLst>
              <a:gd name="adj" fmla="val 9631"/>
            </a:avLst>
          </a:prstGeom>
          <a:gradFill>
            <a:gsLst>
              <a:gs pos="6000">
                <a:srgbClr val="718EA0">
                  <a:lumMod val="58000"/>
                </a:srgbClr>
              </a:gs>
              <a:gs pos="100000">
                <a:srgbClr val="718EA0"/>
              </a:gs>
            </a:gsLst>
            <a:lin ang="5400000" scaled="1"/>
          </a:gra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80611659-4BC1-72E9-7333-591F1B072B8E}"/>
              </a:ext>
            </a:extLst>
          </p:cNvPr>
          <p:cNvSpPr/>
          <p:nvPr/>
        </p:nvSpPr>
        <p:spPr>
          <a:xfrm rot="5400000">
            <a:off x="6362044" y="-3307465"/>
            <a:ext cx="818021" cy="10095526"/>
          </a:xfrm>
          <a:prstGeom prst="roundRect">
            <a:avLst>
              <a:gd name="adj" fmla="val 9631"/>
            </a:avLst>
          </a:prstGeom>
          <a:solidFill>
            <a:srgbClr val="718EA0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772AAE1-2DED-B2EF-A07A-E5317FA2680A}"/>
              </a:ext>
            </a:extLst>
          </p:cNvPr>
          <p:cNvSpPr/>
          <p:nvPr/>
        </p:nvSpPr>
        <p:spPr>
          <a:xfrm>
            <a:off x="1899138" y="1447906"/>
            <a:ext cx="9669813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Обширное использование методов трёхмерной печати для обеспечения качества проводимых измерений и модификации кривой Брэгга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олилиния 9">
            <a:extLst>
              <a:ext uri="{FF2B5EF4-FFF2-40B4-BE49-F238E27FC236}">
                <a16:creationId xmlns="" xmlns:a16="http://schemas.microsoft.com/office/drawing/2014/main" id="{93D98EF3-9C18-00D7-81E3-56332EDAF4E0}"/>
              </a:ext>
            </a:extLst>
          </p:cNvPr>
          <p:cNvSpPr>
            <a:spLocks noChangeAspect="1"/>
          </p:cNvSpPr>
          <p:nvPr/>
        </p:nvSpPr>
        <p:spPr>
          <a:xfrm>
            <a:off x="540137" y="1418210"/>
            <a:ext cx="664462" cy="664455"/>
          </a:xfrm>
          <a:custGeom>
            <a:avLst/>
            <a:gdLst>
              <a:gd name="connsiteX0" fmla="*/ 2579945 w 5143559"/>
              <a:gd name="connsiteY0" fmla="*/ 4115197 h 5143505"/>
              <a:gd name="connsiteX1" fmla="*/ 2511188 w 5143559"/>
              <a:gd name="connsiteY1" fmla="*/ 4139910 h 5143505"/>
              <a:gd name="connsiteX2" fmla="*/ 2492627 w 5143559"/>
              <a:gd name="connsiteY2" fmla="*/ 4233328 h 5143505"/>
              <a:gd name="connsiteX3" fmla="*/ 2571808 w 5143559"/>
              <a:gd name="connsiteY3" fmla="*/ 4286255 h 5143505"/>
              <a:gd name="connsiteX4" fmla="*/ 2632427 w 5143559"/>
              <a:gd name="connsiteY4" fmla="*/ 4261150 h 5143505"/>
              <a:gd name="connsiteX5" fmla="*/ 2657533 w 5143559"/>
              <a:gd name="connsiteY5" fmla="*/ 4200530 h 5143505"/>
              <a:gd name="connsiteX6" fmla="*/ 2604605 w 5143559"/>
              <a:gd name="connsiteY6" fmla="*/ 4121349 h 5143505"/>
              <a:gd name="connsiteX7" fmla="*/ 2579945 w 5143559"/>
              <a:gd name="connsiteY7" fmla="*/ 4115197 h 5143505"/>
              <a:gd name="connsiteX8" fmla="*/ 2168011 w 5143559"/>
              <a:gd name="connsiteY8" fmla="*/ 3086616 h 5143505"/>
              <a:gd name="connsiteX9" fmla="*/ 2074675 w 5143559"/>
              <a:gd name="connsiteY9" fmla="*/ 3114918 h 5143505"/>
              <a:gd name="connsiteX10" fmla="*/ 2022130 w 5143559"/>
              <a:gd name="connsiteY10" fmla="*/ 3580665 h 5143505"/>
              <a:gd name="connsiteX11" fmla="*/ 2484016 w 5143559"/>
              <a:gd name="connsiteY11" fmla="*/ 3768231 h 5143505"/>
              <a:gd name="connsiteX12" fmla="*/ 2571808 w 5143559"/>
              <a:gd name="connsiteY12" fmla="*/ 3743776 h 5143505"/>
              <a:gd name="connsiteX13" fmla="*/ 2659599 w 5143559"/>
              <a:gd name="connsiteY13" fmla="*/ 3768231 h 5143505"/>
              <a:gd name="connsiteX14" fmla="*/ 2659663 w 5143559"/>
              <a:gd name="connsiteY14" fmla="*/ 3768231 h 5143505"/>
              <a:gd name="connsiteX15" fmla="*/ 3121431 w 5143559"/>
              <a:gd name="connsiteY15" fmla="*/ 3580665 h 5143505"/>
              <a:gd name="connsiteX16" fmla="*/ 3068810 w 5143559"/>
              <a:gd name="connsiteY16" fmla="*/ 3114918 h 5143505"/>
              <a:gd name="connsiteX17" fmla="*/ 2678345 w 5143559"/>
              <a:gd name="connsiteY17" fmla="*/ 3218974 h 5143505"/>
              <a:gd name="connsiteX18" fmla="*/ 2571801 w 5143559"/>
              <a:gd name="connsiteY18" fmla="*/ 3262258 h 5143505"/>
              <a:gd name="connsiteX19" fmla="*/ 2465257 w 5143559"/>
              <a:gd name="connsiteY19" fmla="*/ 3218974 h 5143505"/>
              <a:gd name="connsiteX20" fmla="*/ 2465218 w 5143559"/>
              <a:gd name="connsiteY20" fmla="*/ 3218974 h 5143505"/>
              <a:gd name="connsiteX21" fmla="*/ 2168011 w 5143559"/>
              <a:gd name="connsiteY21" fmla="*/ 3086616 h 5143505"/>
              <a:gd name="connsiteX22" fmla="*/ 2571802 w 5143559"/>
              <a:gd name="connsiteY22" fmla="*/ 2571804 h 5143505"/>
              <a:gd name="connsiteX23" fmla="*/ 1543101 w 5143559"/>
              <a:gd name="connsiteY23" fmla="*/ 3429054 h 5143505"/>
              <a:gd name="connsiteX24" fmla="*/ 2221172 w 5143559"/>
              <a:gd name="connsiteY24" fmla="*/ 4234869 h 5143505"/>
              <a:gd name="connsiteX25" fmla="*/ 2289981 w 5143559"/>
              <a:gd name="connsiteY25" fmla="*/ 4232037 h 5143505"/>
              <a:gd name="connsiteX26" fmla="*/ 2334527 w 5143559"/>
              <a:gd name="connsiteY26" fmla="*/ 4179530 h 5143505"/>
              <a:gd name="connsiteX27" fmla="*/ 2326031 w 5143559"/>
              <a:gd name="connsiteY27" fmla="*/ 4111179 h 5143505"/>
              <a:gd name="connsiteX28" fmla="*/ 2270043 w 5143559"/>
              <a:gd name="connsiteY28" fmla="*/ 4071149 h 5143505"/>
              <a:gd name="connsiteX29" fmla="*/ 1714555 w 5143559"/>
              <a:gd name="connsiteY29" fmla="*/ 3429054 h 5143505"/>
              <a:gd name="connsiteX30" fmla="*/ 2571805 w 5143559"/>
              <a:gd name="connsiteY30" fmla="*/ 2743254 h 5143505"/>
              <a:gd name="connsiteX31" fmla="*/ 3429055 w 5143559"/>
              <a:gd name="connsiteY31" fmla="*/ 3429054 h 5143505"/>
              <a:gd name="connsiteX32" fmla="*/ 2873566 w 5143559"/>
              <a:gd name="connsiteY32" fmla="*/ 4071149 h 5143505"/>
              <a:gd name="connsiteX33" fmla="*/ 2817577 w 5143559"/>
              <a:gd name="connsiteY33" fmla="*/ 4111179 h 5143505"/>
              <a:gd name="connsiteX34" fmla="*/ 2809082 w 5143559"/>
              <a:gd name="connsiteY34" fmla="*/ 4179530 h 5143505"/>
              <a:gd name="connsiteX35" fmla="*/ 2853628 w 5143559"/>
              <a:gd name="connsiteY35" fmla="*/ 4232037 h 5143505"/>
              <a:gd name="connsiteX36" fmla="*/ 2922438 w 5143559"/>
              <a:gd name="connsiteY36" fmla="*/ 4234869 h 5143505"/>
              <a:gd name="connsiteX37" fmla="*/ 3600508 w 5143559"/>
              <a:gd name="connsiteY37" fmla="*/ 3429054 h 5143505"/>
              <a:gd name="connsiteX38" fmla="*/ 2571808 w 5143559"/>
              <a:gd name="connsiteY38" fmla="*/ 2571804 h 5143505"/>
              <a:gd name="connsiteX39" fmla="*/ 3676869 w 5143559"/>
              <a:gd name="connsiteY39" fmla="*/ 1921964 h 5143505"/>
              <a:gd name="connsiteX40" fmla="*/ 3723357 w 5143559"/>
              <a:gd name="connsiteY40" fmla="*/ 1933215 h 5143505"/>
              <a:gd name="connsiteX41" fmla="*/ 3766181 w 5143559"/>
              <a:gd name="connsiteY41" fmla="*/ 2014501 h 5143505"/>
              <a:gd name="connsiteX42" fmla="*/ 4982399 w 5143559"/>
              <a:gd name="connsiteY42" fmla="*/ 4296550 h 5143505"/>
              <a:gd name="connsiteX43" fmla="*/ 5099700 w 5143559"/>
              <a:gd name="connsiteY43" fmla="*/ 4390350 h 5143505"/>
              <a:gd name="connsiteX44" fmla="*/ 5143558 w 5143559"/>
              <a:gd name="connsiteY44" fmla="*/ 4534015 h 5143505"/>
              <a:gd name="connsiteX45" fmla="*/ 5143558 w 5143559"/>
              <a:gd name="connsiteY45" fmla="*/ 5057780 h 5143505"/>
              <a:gd name="connsiteX46" fmla="*/ 5118453 w 5143559"/>
              <a:gd name="connsiteY46" fmla="*/ 5118400 h 5143505"/>
              <a:gd name="connsiteX47" fmla="*/ 5057833 w 5143559"/>
              <a:gd name="connsiteY47" fmla="*/ 5143505 h 5143505"/>
              <a:gd name="connsiteX48" fmla="*/ 85782 w 5143559"/>
              <a:gd name="connsiteY48" fmla="*/ 5143505 h 5143505"/>
              <a:gd name="connsiteX49" fmla="*/ 85726 w 5143559"/>
              <a:gd name="connsiteY49" fmla="*/ 5143431 h 5143505"/>
              <a:gd name="connsiteX50" fmla="*/ 25106 w 5143559"/>
              <a:gd name="connsiteY50" fmla="*/ 5118326 h 5143505"/>
              <a:gd name="connsiteX51" fmla="*/ 1 w 5143559"/>
              <a:gd name="connsiteY51" fmla="*/ 5057706 h 5143505"/>
              <a:gd name="connsiteX52" fmla="*/ 1 w 5143559"/>
              <a:gd name="connsiteY52" fmla="*/ 4533941 h 5143505"/>
              <a:gd name="connsiteX53" fmla="*/ 43973 w 5143559"/>
              <a:gd name="connsiteY53" fmla="*/ 4390393 h 5143505"/>
              <a:gd name="connsiteX54" fmla="*/ 161343 w 5143559"/>
              <a:gd name="connsiteY54" fmla="*/ 4296746 h 5143505"/>
              <a:gd name="connsiteX55" fmla="*/ 1377560 w 5143559"/>
              <a:gd name="connsiteY55" fmla="*/ 2014501 h 5143505"/>
              <a:gd name="connsiteX56" fmla="*/ 1420346 w 5143559"/>
              <a:gd name="connsiteY56" fmla="*/ 1933292 h 5143505"/>
              <a:gd name="connsiteX57" fmla="*/ 1512042 w 5143559"/>
              <a:gd name="connsiteY57" fmla="*/ 1937348 h 5143505"/>
              <a:gd name="connsiteX58" fmla="*/ 1835230 w 5143559"/>
              <a:gd name="connsiteY58" fmla="*/ 2164936 h 5143505"/>
              <a:gd name="connsiteX59" fmla="*/ 2746207 w 5143559"/>
              <a:gd name="connsiteY59" fmla="*/ 2386793 h 5143505"/>
              <a:gd name="connsiteX60" fmla="*/ 3330783 w 5143559"/>
              <a:gd name="connsiteY60" fmla="*/ 2149251 h 5143505"/>
              <a:gd name="connsiteX61" fmla="*/ 3631585 w 5143559"/>
              <a:gd name="connsiteY61" fmla="*/ 1937348 h 5143505"/>
              <a:gd name="connsiteX62" fmla="*/ 3676869 w 5143559"/>
              <a:gd name="connsiteY62" fmla="*/ 1921964 h 5143505"/>
              <a:gd name="connsiteX63" fmla="*/ 2388817 w 5143559"/>
              <a:gd name="connsiteY63" fmla="*/ 1370309 h 5143505"/>
              <a:gd name="connsiteX64" fmla="*/ 2355048 w 5143559"/>
              <a:gd name="connsiteY64" fmla="*/ 1379603 h 5143505"/>
              <a:gd name="connsiteX65" fmla="*/ 2311687 w 5143559"/>
              <a:gd name="connsiteY65" fmla="*/ 1432646 h 5143505"/>
              <a:gd name="connsiteX66" fmla="*/ 2321025 w 5143559"/>
              <a:gd name="connsiteY66" fmla="*/ 1500537 h 5143505"/>
              <a:gd name="connsiteX67" fmla="*/ 2377168 w 5143559"/>
              <a:gd name="connsiteY67" fmla="*/ 1539879 h 5143505"/>
              <a:gd name="connsiteX68" fmla="*/ 2766379 w 5143559"/>
              <a:gd name="connsiteY68" fmla="*/ 1539879 h 5143505"/>
              <a:gd name="connsiteX69" fmla="*/ 2766371 w 5143559"/>
              <a:gd name="connsiteY69" fmla="*/ 1539879 h 5143505"/>
              <a:gd name="connsiteX70" fmla="*/ 2822513 w 5143559"/>
              <a:gd name="connsiteY70" fmla="*/ 1500537 h 5143505"/>
              <a:gd name="connsiteX71" fmla="*/ 2831851 w 5143559"/>
              <a:gd name="connsiteY71" fmla="*/ 1432646 h 5143505"/>
              <a:gd name="connsiteX72" fmla="*/ 2788491 w 5143559"/>
              <a:gd name="connsiteY72" fmla="*/ 1379603 h 5143505"/>
              <a:gd name="connsiteX73" fmla="*/ 2720064 w 5143559"/>
              <a:gd name="connsiteY73" fmla="*/ 1375279 h 5143505"/>
              <a:gd name="connsiteX74" fmla="*/ 2423475 w 5143559"/>
              <a:gd name="connsiteY74" fmla="*/ 1375279 h 5143505"/>
              <a:gd name="connsiteX75" fmla="*/ 2388817 w 5143559"/>
              <a:gd name="connsiteY75" fmla="*/ 1370309 h 5143505"/>
              <a:gd name="connsiteX76" fmla="*/ 2101172 w 5143559"/>
              <a:gd name="connsiteY76" fmla="*/ 1125818 h 5143505"/>
              <a:gd name="connsiteX77" fmla="*/ 2101173 w 5143559"/>
              <a:gd name="connsiteY77" fmla="*/ 1125832 h 5143505"/>
              <a:gd name="connsiteX78" fmla="*/ 2101134 w 5143559"/>
              <a:gd name="connsiteY78" fmla="*/ 1125832 h 5143505"/>
              <a:gd name="connsiteX79" fmla="*/ 2481035 w 5143559"/>
              <a:gd name="connsiteY79" fmla="*/ 1038787 h 5143505"/>
              <a:gd name="connsiteX80" fmla="*/ 2214282 w 5143559"/>
              <a:gd name="connsiteY80" fmla="*/ 1083263 h 5143505"/>
              <a:gd name="connsiteX81" fmla="*/ 2101172 w 5143559"/>
              <a:gd name="connsiteY81" fmla="*/ 1125818 h 5143505"/>
              <a:gd name="connsiteX82" fmla="*/ 2101138 w 5143559"/>
              <a:gd name="connsiteY82" fmla="*/ 1125564 h 5143505"/>
              <a:gd name="connsiteX83" fmla="*/ 2060764 w 5143559"/>
              <a:gd name="connsiteY83" fmla="*/ 1176655 h 5143505"/>
              <a:gd name="connsiteX84" fmla="*/ 2068571 w 5143559"/>
              <a:gd name="connsiteY84" fmla="*/ 1241293 h 5143505"/>
              <a:gd name="connsiteX85" fmla="*/ 2184295 w 5143559"/>
              <a:gd name="connsiteY85" fmla="*/ 1275583 h 5143505"/>
              <a:gd name="connsiteX86" fmla="*/ 2571781 w 5143559"/>
              <a:gd name="connsiteY86" fmla="*/ 1211289 h 5143505"/>
              <a:gd name="connsiteX87" fmla="*/ 2959268 w 5143559"/>
              <a:gd name="connsiteY87" fmla="*/ 1275851 h 5143505"/>
              <a:gd name="connsiteX88" fmla="*/ 3074992 w 5143559"/>
              <a:gd name="connsiteY88" fmla="*/ 1241561 h 5143505"/>
              <a:gd name="connsiteX89" fmla="*/ 3082799 w 5143559"/>
              <a:gd name="connsiteY89" fmla="*/ 1176922 h 5143505"/>
              <a:gd name="connsiteX90" fmla="*/ 3042424 w 5143559"/>
              <a:gd name="connsiteY90" fmla="*/ 1125832 h 5143505"/>
              <a:gd name="connsiteX91" fmla="*/ 2571779 w 5143559"/>
              <a:gd name="connsiteY91" fmla="*/ 1040107 h 5143505"/>
              <a:gd name="connsiteX92" fmla="*/ 2481035 w 5143559"/>
              <a:gd name="connsiteY92" fmla="*/ 1038787 h 5143505"/>
              <a:gd name="connsiteX93" fmla="*/ 4654963 w 5143559"/>
              <a:gd name="connsiteY93" fmla="*/ 9 h 5143505"/>
              <a:gd name="connsiteX94" fmla="*/ 4886421 w 5143559"/>
              <a:gd name="connsiteY94" fmla="*/ 9 h 5143505"/>
              <a:gd name="connsiteX95" fmla="*/ 4952781 w 5143559"/>
              <a:gd name="connsiteY95" fmla="*/ 31544 h 5143505"/>
              <a:gd name="connsiteX96" fmla="*/ 4970347 w 5143559"/>
              <a:gd name="connsiteY96" fmla="*/ 102879 h 5143505"/>
              <a:gd name="connsiteX97" fmla="*/ 4912903 w 5143559"/>
              <a:gd name="connsiteY97" fmla="*/ 391777 h 5143505"/>
              <a:gd name="connsiteX98" fmla="*/ 4730314 w 5143559"/>
              <a:gd name="connsiteY98" fmla="*/ 664373 h 5143505"/>
              <a:gd name="connsiteX99" fmla="*/ 4610299 w 5143559"/>
              <a:gd name="connsiteY99" fmla="*/ 744166 h 5143505"/>
              <a:gd name="connsiteX100" fmla="*/ 4610303 w 5143559"/>
              <a:gd name="connsiteY100" fmla="*/ 744171 h 5143505"/>
              <a:gd name="connsiteX101" fmla="*/ 4516542 w 5143559"/>
              <a:gd name="connsiteY101" fmla="*/ 745013 h 5143505"/>
              <a:gd name="connsiteX102" fmla="*/ 4478118 w 5143559"/>
              <a:gd name="connsiteY102" fmla="*/ 659479 h 5143505"/>
              <a:gd name="connsiteX103" fmla="*/ 4570272 w 5143559"/>
              <a:gd name="connsiteY103" fmla="*/ 72454 h 5143505"/>
              <a:gd name="connsiteX104" fmla="*/ 4654963 w 5143559"/>
              <a:gd name="connsiteY104" fmla="*/ 9 h 5143505"/>
              <a:gd name="connsiteX105" fmla="*/ 257244 w 5143559"/>
              <a:gd name="connsiteY105" fmla="*/ 4 h 5143505"/>
              <a:gd name="connsiteX106" fmla="*/ 488702 w 5143559"/>
              <a:gd name="connsiteY106" fmla="*/ 4 h 5143505"/>
              <a:gd name="connsiteX107" fmla="*/ 573317 w 5143559"/>
              <a:gd name="connsiteY107" fmla="*/ 72449 h 5143505"/>
              <a:gd name="connsiteX108" fmla="*/ 665739 w 5143559"/>
              <a:gd name="connsiteY108" fmla="*/ 660082 h 5143505"/>
              <a:gd name="connsiteX109" fmla="*/ 627163 w 5143559"/>
              <a:gd name="connsiteY109" fmla="*/ 745692 h 5143505"/>
              <a:gd name="connsiteX110" fmla="*/ 533287 w 5143559"/>
              <a:gd name="connsiteY110" fmla="*/ 744620 h 5143505"/>
              <a:gd name="connsiteX111" fmla="*/ 413272 w 5143559"/>
              <a:gd name="connsiteY111" fmla="*/ 664368 h 5143505"/>
              <a:gd name="connsiteX112" fmla="*/ 230682 w 5143559"/>
              <a:gd name="connsiteY112" fmla="*/ 391772 h 5143505"/>
              <a:gd name="connsiteX113" fmla="*/ 173242 w 5143559"/>
              <a:gd name="connsiteY113" fmla="*/ 102874 h 5143505"/>
              <a:gd name="connsiteX114" fmla="*/ 190846 w 5143559"/>
              <a:gd name="connsiteY114" fmla="*/ 31500 h 5143505"/>
              <a:gd name="connsiteX115" fmla="*/ 257244 w 5143559"/>
              <a:gd name="connsiteY115" fmla="*/ 4 h 5143505"/>
              <a:gd name="connsiteX116" fmla="*/ 835868 w 5143559"/>
              <a:gd name="connsiteY116" fmla="*/ 0 h 5143505"/>
              <a:gd name="connsiteX117" fmla="*/ 4307779 w 5143559"/>
              <a:gd name="connsiteY117" fmla="*/ 0 h 5143505"/>
              <a:gd name="connsiteX118" fmla="*/ 4372952 w 5143559"/>
              <a:gd name="connsiteY118" fmla="*/ 30004 h 5143505"/>
              <a:gd name="connsiteX119" fmla="*/ 4392471 w 5143559"/>
              <a:gd name="connsiteY119" fmla="*/ 99005 h 5143505"/>
              <a:gd name="connsiteX120" fmla="*/ 4241261 w 5143559"/>
              <a:gd name="connsiteY120" fmla="*/ 1061192 h 5143505"/>
              <a:gd name="connsiteX121" fmla="*/ 3991630 w 5143559"/>
              <a:gd name="connsiteY121" fmla="*/ 1474475 h 5143505"/>
              <a:gd name="connsiteX122" fmla="*/ 3209583 w 5143559"/>
              <a:gd name="connsiteY122" fmla="*/ 2025260 h 5143505"/>
              <a:gd name="connsiteX123" fmla="*/ 2571769 w 5143559"/>
              <a:gd name="connsiteY123" fmla="*/ 2226102 h 5143505"/>
              <a:gd name="connsiteX124" fmla="*/ 1933956 w 5143559"/>
              <a:gd name="connsiteY124" fmla="*/ 2025260 h 5143505"/>
              <a:gd name="connsiteX125" fmla="*/ 1933994 w 5143559"/>
              <a:gd name="connsiteY125" fmla="*/ 2025260 h 5143505"/>
              <a:gd name="connsiteX126" fmla="*/ 1151908 w 5143559"/>
              <a:gd name="connsiteY126" fmla="*/ 1474475 h 5143505"/>
              <a:gd name="connsiteX127" fmla="*/ 1151870 w 5143559"/>
              <a:gd name="connsiteY127" fmla="*/ 1474475 h 5143505"/>
              <a:gd name="connsiteX128" fmla="*/ 902385 w 5143559"/>
              <a:gd name="connsiteY128" fmla="*/ 1060928 h 5143505"/>
              <a:gd name="connsiteX129" fmla="*/ 751176 w 5143559"/>
              <a:gd name="connsiteY129" fmla="*/ 99005 h 5143505"/>
              <a:gd name="connsiteX130" fmla="*/ 770732 w 5143559"/>
              <a:gd name="connsiteY130" fmla="*/ 30004 h 5143505"/>
              <a:gd name="connsiteX131" fmla="*/ 835868 w 5143559"/>
              <a:gd name="connsiteY131" fmla="*/ 0 h 51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5143559" h="5143505">
                <a:moveTo>
                  <a:pt x="2579945" y="4115197"/>
                </a:moveTo>
                <a:cubicBezTo>
                  <a:pt x="2554916" y="4112800"/>
                  <a:pt x="2529587" y="4121511"/>
                  <a:pt x="2511188" y="4139910"/>
                </a:cubicBezTo>
                <a:cubicBezTo>
                  <a:pt x="2486657" y="4164442"/>
                  <a:pt x="2479347" y="4201296"/>
                  <a:pt x="2492627" y="4233328"/>
                </a:cubicBezTo>
                <a:cubicBezTo>
                  <a:pt x="2505868" y="4265359"/>
                  <a:pt x="2537135" y="4286255"/>
                  <a:pt x="2571808" y="4286255"/>
                </a:cubicBezTo>
                <a:cubicBezTo>
                  <a:pt x="2594540" y="4286255"/>
                  <a:pt x="2616354" y="4277223"/>
                  <a:pt x="2632427" y="4261150"/>
                </a:cubicBezTo>
                <a:cubicBezTo>
                  <a:pt x="2648501" y="4245077"/>
                  <a:pt x="2657533" y="4223262"/>
                  <a:pt x="2657533" y="4200530"/>
                </a:cubicBezTo>
                <a:cubicBezTo>
                  <a:pt x="2657533" y="4165858"/>
                  <a:pt x="2636637" y="4134591"/>
                  <a:pt x="2604605" y="4121349"/>
                </a:cubicBezTo>
                <a:cubicBezTo>
                  <a:pt x="2596597" y="4118029"/>
                  <a:pt x="2588288" y="4115996"/>
                  <a:pt x="2579945" y="4115197"/>
                </a:cubicBezTo>
                <a:close/>
                <a:moveTo>
                  <a:pt x="2168011" y="3086616"/>
                </a:moveTo>
                <a:cubicBezTo>
                  <a:pt x="2134808" y="3088852"/>
                  <a:pt x="2103158" y="3097898"/>
                  <a:pt x="2074675" y="3114918"/>
                </a:cubicBezTo>
                <a:cubicBezTo>
                  <a:pt x="1933841" y="3191032"/>
                  <a:pt x="1910688" y="3399535"/>
                  <a:pt x="2022130" y="3580665"/>
                </a:cubicBezTo>
                <a:cubicBezTo>
                  <a:pt x="2131858" y="3760615"/>
                  <a:pt x="2344632" y="3851124"/>
                  <a:pt x="2484016" y="3768231"/>
                </a:cubicBezTo>
                <a:cubicBezTo>
                  <a:pt x="2510499" y="3752234"/>
                  <a:pt x="2540886" y="3743776"/>
                  <a:pt x="2571808" y="3743776"/>
                </a:cubicBezTo>
                <a:cubicBezTo>
                  <a:pt x="2602729" y="3743776"/>
                  <a:pt x="2633116" y="3752234"/>
                  <a:pt x="2659599" y="3768231"/>
                </a:cubicBezTo>
                <a:lnTo>
                  <a:pt x="2659663" y="3768231"/>
                </a:lnTo>
                <a:cubicBezTo>
                  <a:pt x="2799046" y="3851115"/>
                  <a:pt x="3011821" y="3760569"/>
                  <a:pt x="3121431" y="3580665"/>
                </a:cubicBezTo>
                <a:cubicBezTo>
                  <a:pt x="3233333" y="3399535"/>
                  <a:pt x="3209761" y="3191037"/>
                  <a:pt x="3068810" y="3114918"/>
                </a:cubicBezTo>
                <a:cubicBezTo>
                  <a:pt x="2954957" y="3046838"/>
                  <a:pt x="2790405" y="3106571"/>
                  <a:pt x="2678345" y="3218974"/>
                </a:cubicBezTo>
                <a:cubicBezTo>
                  <a:pt x="2649833" y="3246720"/>
                  <a:pt x="2611602" y="3262258"/>
                  <a:pt x="2571801" y="3262258"/>
                </a:cubicBezTo>
                <a:cubicBezTo>
                  <a:pt x="2532000" y="3262258"/>
                  <a:pt x="2493769" y="3246719"/>
                  <a:pt x="2465257" y="3218974"/>
                </a:cubicBezTo>
                <a:lnTo>
                  <a:pt x="2465218" y="3218974"/>
                </a:lnTo>
                <a:cubicBezTo>
                  <a:pt x="2381211" y="3134503"/>
                  <a:pt x="2267620" y="3079911"/>
                  <a:pt x="2168011" y="3086616"/>
                </a:cubicBezTo>
                <a:close/>
                <a:moveTo>
                  <a:pt x="2571802" y="2571804"/>
                </a:moveTo>
                <a:cubicBezTo>
                  <a:pt x="2004371" y="2571804"/>
                  <a:pt x="1543101" y="2956724"/>
                  <a:pt x="1543101" y="3429054"/>
                </a:cubicBezTo>
                <a:cubicBezTo>
                  <a:pt x="1543101" y="3789099"/>
                  <a:pt x="1815893" y="4113130"/>
                  <a:pt x="2221172" y="4234869"/>
                </a:cubicBezTo>
                <a:cubicBezTo>
                  <a:pt x="2243521" y="4243595"/>
                  <a:pt x="2268435" y="4242561"/>
                  <a:pt x="2289981" y="4232037"/>
                </a:cubicBezTo>
                <a:cubicBezTo>
                  <a:pt x="2311527" y="4221551"/>
                  <a:pt x="2327677" y="4202493"/>
                  <a:pt x="2334527" y="4179530"/>
                </a:cubicBezTo>
                <a:cubicBezTo>
                  <a:pt x="2341378" y="4156567"/>
                  <a:pt x="2338278" y="4131807"/>
                  <a:pt x="2326031" y="4111179"/>
                </a:cubicBezTo>
                <a:cubicBezTo>
                  <a:pt x="2313785" y="4090591"/>
                  <a:pt x="2293502" y="4076086"/>
                  <a:pt x="2270043" y="4071149"/>
                </a:cubicBezTo>
                <a:cubicBezTo>
                  <a:pt x="1938282" y="3970846"/>
                  <a:pt x="1714555" y="3712789"/>
                  <a:pt x="1714555" y="3429054"/>
                </a:cubicBezTo>
                <a:cubicBezTo>
                  <a:pt x="1714555" y="3051100"/>
                  <a:pt x="2099553" y="2743254"/>
                  <a:pt x="2571805" y="2743254"/>
                </a:cubicBezTo>
                <a:cubicBezTo>
                  <a:pt x="3044252" y="2743254"/>
                  <a:pt x="3429055" y="3051100"/>
                  <a:pt x="3429055" y="3429054"/>
                </a:cubicBezTo>
                <a:cubicBezTo>
                  <a:pt x="3429055" y="3712789"/>
                  <a:pt x="3205327" y="3970846"/>
                  <a:pt x="2873566" y="4071149"/>
                </a:cubicBezTo>
                <a:cubicBezTo>
                  <a:pt x="2850107" y="4076086"/>
                  <a:pt x="2829824" y="4090590"/>
                  <a:pt x="2817577" y="4111179"/>
                </a:cubicBezTo>
                <a:cubicBezTo>
                  <a:pt x="2805331" y="4131807"/>
                  <a:pt x="2802231" y="4156567"/>
                  <a:pt x="2809082" y="4179530"/>
                </a:cubicBezTo>
                <a:cubicBezTo>
                  <a:pt x="2815932" y="4202493"/>
                  <a:pt x="2832082" y="4221551"/>
                  <a:pt x="2853628" y="4232037"/>
                </a:cubicBezTo>
                <a:cubicBezTo>
                  <a:pt x="2875174" y="4242561"/>
                  <a:pt x="2900088" y="4243595"/>
                  <a:pt x="2922438" y="4234869"/>
                </a:cubicBezTo>
                <a:cubicBezTo>
                  <a:pt x="3327912" y="4113130"/>
                  <a:pt x="3600508" y="3789099"/>
                  <a:pt x="3600508" y="3429054"/>
                </a:cubicBezTo>
                <a:cubicBezTo>
                  <a:pt x="3600508" y="2956724"/>
                  <a:pt x="3139317" y="2571804"/>
                  <a:pt x="2571808" y="2571804"/>
                </a:cubicBezTo>
                <a:close/>
                <a:moveTo>
                  <a:pt x="3676869" y="1921964"/>
                </a:moveTo>
                <a:cubicBezTo>
                  <a:pt x="3692809" y="1921246"/>
                  <a:pt x="3708949" y="1924968"/>
                  <a:pt x="3723357" y="1933215"/>
                </a:cubicBezTo>
                <a:cubicBezTo>
                  <a:pt x="3752174" y="1949748"/>
                  <a:pt x="3768860" y="1981398"/>
                  <a:pt x="3766181" y="2014501"/>
                </a:cubicBezTo>
                <a:cubicBezTo>
                  <a:pt x="3683493" y="2830603"/>
                  <a:pt x="4179297" y="3977643"/>
                  <a:pt x="4982399" y="4296550"/>
                </a:cubicBezTo>
                <a:cubicBezTo>
                  <a:pt x="5030048" y="4315263"/>
                  <a:pt x="5070959" y="4347985"/>
                  <a:pt x="5099700" y="4390350"/>
                </a:cubicBezTo>
                <a:cubicBezTo>
                  <a:pt x="5128479" y="4432712"/>
                  <a:pt x="5143749" y="4482771"/>
                  <a:pt x="5143558" y="4534015"/>
                </a:cubicBezTo>
                <a:lnTo>
                  <a:pt x="5143558" y="5057780"/>
                </a:lnTo>
                <a:cubicBezTo>
                  <a:pt x="5143558" y="5080512"/>
                  <a:pt x="5134526" y="5102326"/>
                  <a:pt x="5118453" y="5118400"/>
                </a:cubicBezTo>
                <a:cubicBezTo>
                  <a:pt x="5102379" y="5134473"/>
                  <a:pt x="5080565" y="5143505"/>
                  <a:pt x="5057833" y="5143505"/>
                </a:cubicBezTo>
                <a:lnTo>
                  <a:pt x="85782" y="5143505"/>
                </a:lnTo>
                <a:lnTo>
                  <a:pt x="85726" y="5143431"/>
                </a:lnTo>
                <a:cubicBezTo>
                  <a:pt x="62993" y="5143431"/>
                  <a:pt x="41179" y="5134398"/>
                  <a:pt x="25106" y="5118326"/>
                </a:cubicBezTo>
                <a:cubicBezTo>
                  <a:pt x="9032" y="5102252"/>
                  <a:pt x="1" y="5080438"/>
                  <a:pt x="1" y="5057706"/>
                </a:cubicBezTo>
                <a:lnTo>
                  <a:pt x="1" y="4533941"/>
                </a:lnTo>
                <a:cubicBezTo>
                  <a:pt x="-114" y="4482739"/>
                  <a:pt x="15194" y="4432719"/>
                  <a:pt x="43973" y="4390393"/>
                </a:cubicBezTo>
                <a:cubicBezTo>
                  <a:pt x="72786" y="4348066"/>
                  <a:pt x="113658" y="4315421"/>
                  <a:pt x="161343" y="4296746"/>
                </a:cubicBezTo>
                <a:cubicBezTo>
                  <a:pt x="964434" y="3977653"/>
                  <a:pt x="1460300" y="2830760"/>
                  <a:pt x="1377560" y="2014501"/>
                </a:cubicBezTo>
                <a:cubicBezTo>
                  <a:pt x="1374882" y="1981436"/>
                  <a:pt x="1391567" y="1949786"/>
                  <a:pt x="1420346" y="1933292"/>
                </a:cubicBezTo>
                <a:cubicBezTo>
                  <a:pt x="1449125" y="1916797"/>
                  <a:pt x="1484832" y="1918366"/>
                  <a:pt x="1512042" y="1937348"/>
                </a:cubicBezTo>
                <a:lnTo>
                  <a:pt x="1835230" y="2164936"/>
                </a:lnTo>
                <a:cubicBezTo>
                  <a:pt x="2099821" y="2351623"/>
                  <a:pt x="2425430" y="2430918"/>
                  <a:pt x="2746207" y="2386793"/>
                </a:cubicBezTo>
                <a:cubicBezTo>
                  <a:pt x="2957385" y="2355873"/>
                  <a:pt x="3157913" y="2274390"/>
                  <a:pt x="3330783" y="2149251"/>
                </a:cubicBezTo>
                <a:lnTo>
                  <a:pt x="3631585" y="1937348"/>
                </a:lnTo>
                <a:cubicBezTo>
                  <a:pt x="3645191" y="1927838"/>
                  <a:pt x="3660930" y="1922682"/>
                  <a:pt x="3676869" y="1921964"/>
                </a:cubicBezTo>
                <a:close/>
                <a:moveTo>
                  <a:pt x="2388817" y="1370309"/>
                </a:moveTo>
                <a:cubicBezTo>
                  <a:pt x="2377168" y="1371041"/>
                  <a:pt x="2365668" y="1374150"/>
                  <a:pt x="2355048" y="1379603"/>
                </a:cubicBezTo>
                <a:cubicBezTo>
                  <a:pt x="2333846" y="1390472"/>
                  <a:pt x="2318117" y="1409723"/>
                  <a:pt x="2311687" y="1432646"/>
                </a:cubicBezTo>
                <a:cubicBezTo>
                  <a:pt x="2305220" y="1455609"/>
                  <a:pt x="2308626" y="1480216"/>
                  <a:pt x="2321025" y="1500537"/>
                </a:cubicBezTo>
                <a:cubicBezTo>
                  <a:pt x="2333464" y="1520897"/>
                  <a:pt x="2353823" y="1535133"/>
                  <a:pt x="2377168" y="1539879"/>
                </a:cubicBezTo>
                <a:cubicBezTo>
                  <a:pt x="2504305" y="1576733"/>
                  <a:pt x="2639241" y="1576733"/>
                  <a:pt x="2766379" y="1539879"/>
                </a:cubicBezTo>
                <a:lnTo>
                  <a:pt x="2766371" y="1539879"/>
                </a:lnTo>
                <a:cubicBezTo>
                  <a:pt x="2789715" y="1535133"/>
                  <a:pt x="2810076" y="1520897"/>
                  <a:pt x="2822513" y="1500537"/>
                </a:cubicBezTo>
                <a:cubicBezTo>
                  <a:pt x="2834913" y="1480216"/>
                  <a:pt x="2838319" y="1455609"/>
                  <a:pt x="2831851" y="1432646"/>
                </a:cubicBezTo>
                <a:cubicBezTo>
                  <a:pt x="2825421" y="1409722"/>
                  <a:pt x="2809693" y="1390472"/>
                  <a:pt x="2788491" y="1379603"/>
                </a:cubicBezTo>
                <a:cubicBezTo>
                  <a:pt x="2767251" y="1368696"/>
                  <a:pt x="2742490" y="1367166"/>
                  <a:pt x="2720064" y="1375279"/>
                </a:cubicBezTo>
                <a:cubicBezTo>
                  <a:pt x="2623248" y="1403598"/>
                  <a:pt x="2520298" y="1403598"/>
                  <a:pt x="2423475" y="1375279"/>
                </a:cubicBezTo>
                <a:cubicBezTo>
                  <a:pt x="2412262" y="1371223"/>
                  <a:pt x="2400465" y="1369577"/>
                  <a:pt x="2388817" y="1370309"/>
                </a:cubicBezTo>
                <a:close/>
                <a:moveTo>
                  <a:pt x="2101172" y="1125818"/>
                </a:moveTo>
                <a:lnTo>
                  <a:pt x="2101173" y="1125832"/>
                </a:lnTo>
                <a:lnTo>
                  <a:pt x="2101134" y="1125832"/>
                </a:lnTo>
                <a:close/>
                <a:moveTo>
                  <a:pt x="2481035" y="1038787"/>
                </a:moveTo>
                <a:cubicBezTo>
                  <a:pt x="2390478" y="1041553"/>
                  <a:pt x="2300751" y="1056531"/>
                  <a:pt x="2214282" y="1083263"/>
                </a:cubicBezTo>
                <a:lnTo>
                  <a:pt x="2101172" y="1125818"/>
                </a:lnTo>
                <a:lnTo>
                  <a:pt x="2101138" y="1125564"/>
                </a:lnTo>
                <a:cubicBezTo>
                  <a:pt x="2081430" y="1136547"/>
                  <a:pt x="2066887" y="1154917"/>
                  <a:pt x="2060764" y="1176655"/>
                </a:cubicBezTo>
                <a:cubicBezTo>
                  <a:pt x="2054640" y="1198392"/>
                  <a:pt x="2057473" y="1221661"/>
                  <a:pt x="2068571" y="1241293"/>
                </a:cubicBezTo>
                <a:cubicBezTo>
                  <a:pt x="2091183" y="1282548"/>
                  <a:pt x="2142848" y="1297856"/>
                  <a:pt x="2184295" y="1275583"/>
                </a:cubicBezTo>
                <a:cubicBezTo>
                  <a:pt x="2307141" y="1225794"/>
                  <a:pt x="2439442" y="1203827"/>
                  <a:pt x="2571781" y="1211289"/>
                </a:cubicBezTo>
                <a:cubicBezTo>
                  <a:pt x="2704121" y="1203902"/>
                  <a:pt x="2836461" y="1225946"/>
                  <a:pt x="2959268" y="1275851"/>
                </a:cubicBezTo>
                <a:cubicBezTo>
                  <a:pt x="3000710" y="1298123"/>
                  <a:pt x="3052375" y="1282815"/>
                  <a:pt x="3074992" y="1241561"/>
                </a:cubicBezTo>
                <a:cubicBezTo>
                  <a:pt x="3086090" y="1221928"/>
                  <a:pt x="3088922" y="1198621"/>
                  <a:pt x="3082799" y="1176922"/>
                </a:cubicBezTo>
                <a:cubicBezTo>
                  <a:pt x="3076676" y="1155185"/>
                  <a:pt x="3062133" y="1136777"/>
                  <a:pt x="3042424" y="1125832"/>
                </a:cubicBezTo>
                <a:cubicBezTo>
                  <a:pt x="2894703" y="1059892"/>
                  <a:pt x="2733275" y="1030463"/>
                  <a:pt x="2571779" y="1040107"/>
                </a:cubicBezTo>
                <a:cubicBezTo>
                  <a:pt x="2541499" y="1038299"/>
                  <a:pt x="2511221" y="1037864"/>
                  <a:pt x="2481035" y="1038787"/>
                </a:cubicBezTo>
                <a:close/>
                <a:moveTo>
                  <a:pt x="4654963" y="9"/>
                </a:moveTo>
                <a:lnTo>
                  <a:pt x="4886421" y="9"/>
                </a:lnTo>
                <a:cubicBezTo>
                  <a:pt x="4912138" y="48"/>
                  <a:pt x="4936516" y="11605"/>
                  <a:pt x="4952781" y="31544"/>
                </a:cubicBezTo>
                <a:cubicBezTo>
                  <a:pt x="4969046" y="51482"/>
                  <a:pt x="4975475" y="77659"/>
                  <a:pt x="4970347" y="102879"/>
                </a:cubicBezTo>
                <a:lnTo>
                  <a:pt x="4912903" y="391777"/>
                </a:lnTo>
                <a:cubicBezTo>
                  <a:pt x="4890586" y="503259"/>
                  <a:pt x="4824917" y="601304"/>
                  <a:pt x="4730314" y="664373"/>
                </a:cubicBezTo>
                <a:lnTo>
                  <a:pt x="4610299" y="744166"/>
                </a:lnTo>
                <a:lnTo>
                  <a:pt x="4610303" y="744171"/>
                </a:lnTo>
                <a:cubicBezTo>
                  <a:pt x="4581983" y="763038"/>
                  <a:pt x="4545206" y="763383"/>
                  <a:pt x="4516542" y="745013"/>
                </a:cubicBezTo>
                <a:cubicBezTo>
                  <a:pt x="4487915" y="726644"/>
                  <a:pt x="4472837" y="693080"/>
                  <a:pt x="4478118" y="659479"/>
                </a:cubicBezTo>
                <a:lnTo>
                  <a:pt x="4570272" y="72454"/>
                </a:lnTo>
                <a:cubicBezTo>
                  <a:pt x="4576815" y="30740"/>
                  <a:pt x="4612751" y="9"/>
                  <a:pt x="4654963" y="9"/>
                </a:cubicBezTo>
                <a:close/>
                <a:moveTo>
                  <a:pt x="257244" y="4"/>
                </a:moveTo>
                <a:lnTo>
                  <a:pt x="488702" y="4"/>
                </a:lnTo>
                <a:cubicBezTo>
                  <a:pt x="530876" y="42"/>
                  <a:pt x="566773" y="30773"/>
                  <a:pt x="573317" y="72449"/>
                </a:cubicBezTo>
                <a:lnTo>
                  <a:pt x="665739" y="660082"/>
                </a:lnTo>
                <a:cubicBezTo>
                  <a:pt x="671021" y="693759"/>
                  <a:pt x="655904" y="727361"/>
                  <a:pt x="627163" y="745692"/>
                </a:cubicBezTo>
                <a:cubicBezTo>
                  <a:pt x="598422" y="764024"/>
                  <a:pt x="561568" y="763602"/>
                  <a:pt x="533287" y="744620"/>
                </a:cubicBezTo>
                <a:lnTo>
                  <a:pt x="413272" y="664368"/>
                </a:lnTo>
                <a:cubicBezTo>
                  <a:pt x="318666" y="601304"/>
                  <a:pt x="252955" y="503254"/>
                  <a:pt x="230682" y="391772"/>
                </a:cubicBezTo>
                <a:lnTo>
                  <a:pt x="173242" y="102874"/>
                </a:lnTo>
                <a:cubicBezTo>
                  <a:pt x="168076" y="77653"/>
                  <a:pt x="174543" y="51439"/>
                  <a:pt x="190846" y="31500"/>
                </a:cubicBezTo>
                <a:cubicBezTo>
                  <a:pt x="207111" y="11562"/>
                  <a:pt x="231489" y="4"/>
                  <a:pt x="257244" y="4"/>
                </a:cubicBezTo>
                <a:close/>
                <a:moveTo>
                  <a:pt x="835868" y="0"/>
                </a:moveTo>
                <a:lnTo>
                  <a:pt x="4307779" y="0"/>
                </a:lnTo>
                <a:cubicBezTo>
                  <a:pt x="4332845" y="0"/>
                  <a:pt x="4356649" y="10945"/>
                  <a:pt x="4372952" y="30004"/>
                </a:cubicBezTo>
                <a:cubicBezTo>
                  <a:pt x="4389218" y="49024"/>
                  <a:pt x="4396374" y="74245"/>
                  <a:pt x="4392471" y="99005"/>
                </a:cubicBezTo>
                <a:lnTo>
                  <a:pt x="4241261" y="1061192"/>
                </a:lnTo>
                <a:cubicBezTo>
                  <a:pt x="4219257" y="1227704"/>
                  <a:pt x="4128790" y="1377499"/>
                  <a:pt x="3991630" y="1474475"/>
                </a:cubicBezTo>
                <a:lnTo>
                  <a:pt x="3209583" y="2025260"/>
                </a:lnTo>
                <a:cubicBezTo>
                  <a:pt x="3022595" y="2155992"/>
                  <a:pt x="2799945" y="2226102"/>
                  <a:pt x="2571769" y="2226102"/>
                </a:cubicBezTo>
                <a:cubicBezTo>
                  <a:pt x="2343594" y="2226102"/>
                  <a:pt x="2120944" y="2155994"/>
                  <a:pt x="1933956" y="2025260"/>
                </a:cubicBezTo>
                <a:lnTo>
                  <a:pt x="1933994" y="2025260"/>
                </a:lnTo>
                <a:lnTo>
                  <a:pt x="1151908" y="1474475"/>
                </a:lnTo>
                <a:lnTo>
                  <a:pt x="1151870" y="1474475"/>
                </a:lnTo>
                <a:cubicBezTo>
                  <a:pt x="1014710" y="1377424"/>
                  <a:pt x="924276" y="1227518"/>
                  <a:pt x="902385" y="1060928"/>
                </a:cubicBezTo>
                <a:lnTo>
                  <a:pt x="751176" y="99005"/>
                </a:lnTo>
                <a:cubicBezTo>
                  <a:pt x="747311" y="74244"/>
                  <a:pt x="754429" y="49024"/>
                  <a:pt x="770732" y="30004"/>
                </a:cubicBezTo>
                <a:cubicBezTo>
                  <a:pt x="786996" y="10945"/>
                  <a:pt x="810800" y="0"/>
                  <a:pt x="835868" y="0"/>
                </a:cubicBez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chemeClr val="bg1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776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ФИЗИКО-ТЕХНИЧЕСКОЕ ОБЕСПЕЧЕНИЕ</a:t>
            </a:r>
            <a:endParaRPr lang="ru-RU" dirty="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63DDC84B-5AB0-5AE3-90B1-059C150186D2}"/>
              </a:ext>
            </a:extLst>
          </p:cNvPr>
          <p:cNvSpPr/>
          <p:nvPr/>
        </p:nvSpPr>
        <p:spPr>
          <a:xfrm>
            <a:off x="371475" y="1268414"/>
            <a:ext cx="5605947" cy="2403740"/>
          </a:xfrm>
          <a:prstGeom prst="roundRect">
            <a:avLst>
              <a:gd name="adj" fmla="val 10136"/>
            </a:avLst>
          </a:prstGeom>
          <a:solidFill>
            <a:schemeClr val="bg1"/>
          </a:solidFill>
          <a:ln w="22225">
            <a:noFill/>
          </a:ln>
          <a:effectLst>
            <a:outerShdw blurRad="190500" dist="38100" dir="5400000" algn="t" rotWithShape="0">
              <a:srgbClr val="465A6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216000" rtlCol="0" anchor="b"/>
          <a:lstStyle/>
          <a:p>
            <a:endParaRPr lang="ru-RU" sz="1400" b="1" dirty="0">
              <a:solidFill>
                <a:srgbClr val="C26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758A8EFB-CF6E-FB30-8D3A-FD002568AACA}"/>
              </a:ext>
            </a:extLst>
          </p:cNvPr>
          <p:cNvSpPr/>
          <p:nvPr/>
        </p:nvSpPr>
        <p:spPr>
          <a:xfrm>
            <a:off x="6214578" y="1268414"/>
            <a:ext cx="5605947" cy="2403740"/>
          </a:xfrm>
          <a:prstGeom prst="roundRect">
            <a:avLst>
              <a:gd name="adj" fmla="val 10136"/>
            </a:avLst>
          </a:prstGeom>
          <a:solidFill>
            <a:schemeClr val="bg1">
              <a:lumMod val="95000"/>
            </a:schemeClr>
          </a:solidFill>
          <a:ln w="22225">
            <a:noFill/>
          </a:ln>
          <a:effectLst>
            <a:outerShdw blurRad="190500" dist="38100" dir="5400000" algn="t" rotWithShape="0">
              <a:srgbClr val="C260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216000" rtlCol="0" anchor="b"/>
          <a:lstStyle/>
          <a:p>
            <a:endParaRPr lang="ru-RU" sz="1400" b="1" dirty="0">
              <a:solidFill>
                <a:srgbClr val="C26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E5DEF70F-4110-568D-1A3D-B9FDE45A74CE}"/>
              </a:ext>
            </a:extLst>
          </p:cNvPr>
          <p:cNvSpPr/>
          <p:nvPr/>
        </p:nvSpPr>
        <p:spPr>
          <a:xfrm>
            <a:off x="371475" y="3870060"/>
            <a:ext cx="5605947" cy="2403740"/>
          </a:xfrm>
          <a:prstGeom prst="roundRect">
            <a:avLst>
              <a:gd name="adj" fmla="val 10136"/>
            </a:avLst>
          </a:prstGeom>
          <a:solidFill>
            <a:schemeClr val="bg1">
              <a:lumMod val="95000"/>
            </a:schemeClr>
          </a:solidFill>
          <a:ln w="22225">
            <a:noFill/>
          </a:ln>
          <a:effectLst>
            <a:outerShdw blurRad="190500" dist="38100" dir="5400000" algn="t" rotWithShape="0">
              <a:srgbClr val="C260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216000" rtlCol="0" anchor="b"/>
          <a:lstStyle/>
          <a:p>
            <a:endParaRPr lang="ru-RU" sz="1400" b="1" dirty="0">
              <a:solidFill>
                <a:srgbClr val="C26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4A4C0526-D1CB-918F-4A5F-D2D73ECE485A}"/>
              </a:ext>
            </a:extLst>
          </p:cNvPr>
          <p:cNvSpPr/>
          <p:nvPr/>
        </p:nvSpPr>
        <p:spPr>
          <a:xfrm>
            <a:off x="6214578" y="3870060"/>
            <a:ext cx="5605947" cy="2403740"/>
          </a:xfrm>
          <a:prstGeom prst="roundRect">
            <a:avLst>
              <a:gd name="adj" fmla="val 10136"/>
            </a:avLst>
          </a:prstGeom>
          <a:solidFill>
            <a:schemeClr val="bg1"/>
          </a:solidFill>
          <a:ln w="22225">
            <a:noFill/>
          </a:ln>
          <a:effectLst>
            <a:outerShdw blurRad="190500" dist="38100" dir="5400000" algn="t" rotWithShape="0">
              <a:srgbClr val="465A6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216000" rtlCol="0" anchor="b"/>
          <a:lstStyle/>
          <a:p>
            <a:endParaRPr lang="ru-RU" sz="1400" b="1" dirty="0">
              <a:solidFill>
                <a:srgbClr val="C26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2E5748B-C661-D3C7-876D-46FF82E5899C}"/>
              </a:ext>
            </a:extLst>
          </p:cNvPr>
          <p:cNvSpPr txBox="1"/>
          <p:nvPr/>
        </p:nvSpPr>
        <p:spPr>
          <a:xfrm>
            <a:off x="610604" y="1353213"/>
            <a:ext cx="510445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ru-RU" sz="1400" dirty="0">
                <a:solidFill>
                  <a:srgbClr val="718EA0"/>
                </a:solidFill>
              </a:rPr>
              <a:t>▼ </a:t>
            </a:r>
            <a:r>
              <a:rPr lang="ru-RU" dirty="0" smtClean="0"/>
              <a:t>Дозиметрия кривой Брэгга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ACDF3E6-3A22-1CCD-66A8-C5A29AD62D83}"/>
              </a:ext>
            </a:extLst>
          </p:cNvPr>
          <p:cNvSpPr txBox="1"/>
          <p:nvPr/>
        </p:nvSpPr>
        <p:spPr>
          <a:xfrm>
            <a:off x="6588661" y="1354533"/>
            <a:ext cx="47906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ru-RU" sz="1400" dirty="0">
                <a:solidFill>
                  <a:srgbClr val="C2605B"/>
                </a:solidFill>
              </a:rPr>
              <a:t>▼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Оценка мониторного числа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8984A6C-3FC7-7AD3-28B4-07450926D1F9}"/>
              </a:ext>
            </a:extLst>
          </p:cNvPr>
          <p:cNvSpPr txBox="1"/>
          <p:nvPr/>
        </p:nvSpPr>
        <p:spPr>
          <a:xfrm>
            <a:off x="6588661" y="3973333"/>
            <a:ext cx="49022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ru-RU" sz="1400" dirty="0">
                <a:solidFill>
                  <a:srgbClr val="718EA0"/>
                </a:solidFill>
              </a:rPr>
              <a:t>▼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Реконструкция поглощённой дозы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80252E7-B590-39A5-714A-90A2CFD730B0}"/>
              </a:ext>
            </a:extLst>
          </p:cNvPr>
          <p:cNvSpPr txBox="1"/>
          <p:nvPr/>
        </p:nvSpPr>
        <p:spPr>
          <a:xfrm>
            <a:off x="587376" y="3964283"/>
            <a:ext cx="51276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ru-RU" sz="1400" dirty="0" smtClean="0">
                <a:solidFill>
                  <a:srgbClr val="C2605B"/>
                </a:solidFill>
              </a:rPr>
              <a:t>▼ </a:t>
            </a:r>
            <a:r>
              <a:rPr lang="ru-RU" dirty="0" smtClean="0"/>
              <a:t>Характеристики и формирование пучка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37605" r="31343" b="17046"/>
          <a:stretch/>
        </p:blipFill>
        <p:spPr>
          <a:xfrm>
            <a:off x="6499357" y="1722545"/>
            <a:ext cx="1000590" cy="1787218"/>
          </a:xfrm>
          <a:prstGeom prst="roundRect">
            <a:avLst>
              <a:gd name="adj" fmla="val 6817"/>
            </a:avLst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23" y="4333615"/>
            <a:ext cx="2855907" cy="1809064"/>
          </a:xfrm>
          <a:prstGeom prst="roundRect">
            <a:avLst>
              <a:gd name="adj" fmla="val 4560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6" y="1656726"/>
            <a:ext cx="1810871" cy="1881821"/>
          </a:xfrm>
          <a:prstGeom prst="roundRect">
            <a:avLst>
              <a:gd name="adj" fmla="val 3968"/>
            </a:avLst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9" t="23473" r="10679" b="33893"/>
          <a:stretch/>
        </p:blipFill>
        <p:spPr>
          <a:xfrm>
            <a:off x="3342231" y="4479238"/>
            <a:ext cx="2563804" cy="1517818"/>
          </a:xfrm>
          <a:prstGeom prst="roundRect">
            <a:avLst>
              <a:gd name="adj" fmla="val 7288"/>
            </a:avLst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l="12177" t="3979" r="17678" b="17250"/>
          <a:stretch/>
        </p:blipFill>
        <p:spPr>
          <a:xfrm>
            <a:off x="6466507" y="4335547"/>
            <a:ext cx="1467419" cy="1807132"/>
          </a:xfrm>
          <a:prstGeom prst="roundRect">
            <a:avLst>
              <a:gd name="adj" fmla="val 6965"/>
            </a:avLst>
          </a:prstGeom>
        </p:spPr>
      </p:pic>
      <p:pic>
        <p:nvPicPr>
          <p:cNvPr id="16" name="Рисунок 3" descr="full3d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t="13704" r="9742" b="5021"/>
          <a:stretch/>
        </p:blipFill>
        <p:spPr bwMode="auto">
          <a:xfrm>
            <a:off x="8171082" y="4282726"/>
            <a:ext cx="1876379" cy="187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user\Documents\Мои документы\_Магистерская диссертация (Беликова)\ВКР 2021\ВКР итог\Geant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0" t="47807" r="7549" b="25394"/>
          <a:stretch/>
        </p:blipFill>
        <p:spPr bwMode="auto">
          <a:xfrm rot="16200000">
            <a:off x="9871756" y="4518069"/>
            <a:ext cx="2124474" cy="119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lc="http://schemas.openxmlformats.org/drawingml/2006/lockedCanvas" xmlns:a16="http://schemas.microsoft.com/office/drawing/2014/main" xmlns="" id="{5E345B7F-351E-48AF-9835-DFA7092F4A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7778" y="1759289"/>
            <a:ext cx="3308819" cy="167178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22477" r="17188"/>
          <a:stretch/>
        </p:blipFill>
        <p:spPr>
          <a:xfrm>
            <a:off x="7747758" y="1719905"/>
            <a:ext cx="3934840" cy="1789858"/>
          </a:xfrm>
          <a:prstGeom prst="roundRect">
            <a:avLst>
              <a:gd name="adj" fmla="val 5439"/>
            </a:avLst>
          </a:prstGeom>
        </p:spPr>
      </p:pic>
    </p:spTree>
    <p:extLst>
      <p:ext uri="{BB962C8B-B14F-4D97-AF65-F5344CB8AC3E}">
        <p14:creationId xmlns:p14="http://schemas.microsoft.com/office/powerpoint/2010/main" val="1793028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823AB333-BDF0-FEFA-53DC-D2A8DC2AA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ИНФОРМАЦИОННОЕ ОБЕСПЕЧЕНИЕ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43996EA-FA7A-68A8-C9AF-55BBBA2FCC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15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4D3EF86D-1E61-285F-6C7F-1B2118814FDE}"/>
              </a:ext>
            </a:extLst>
          </p:cNvPr>
          <p:cNvSpPr/>
          <p:nvPr/>
        </p:nvSpPr>
        <p:spPr>
          <a:xfrm>
            <a:off x="371475" y="1304925"/>
            <a:ext cx="5609090" cy="4495350"/>
          </a:xfrm>
          <a:prstGeom prst="roundRect">
            <a:avLst>
              <a:gd name="adj" fmla="val 6318"/>
            </a:avLst>
          </a:prstGeom>
          <a:solidFill>
            <a:schemeClr val="bg1"/>
          </a:solidFill>
          <a:ln w="22225">
            <a:noFill/>
          </a:ln>
          <a:effectLst>
            <a:outerShdw blurRad="190500" dist="38100" dir="5400000" algn="t" rotWithShape="0">
              <a:srgbClr val="718EA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4000" rtlCol="0" anchor="ctr"/>
          <a:lstStyle/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98982C52-56D4-D6C2-2D18-2221A37BA10E}"/>
              </a:ext>
            </a:extLst>
          </p:cNvPr>
          <p:cNvSpPr/>
          <p:nvPr/>
        </p:nvSpPr>
        <p:spPr>
          <a:xfrm>
            <a:off x="6236835" y="1275747"/>
            <a:ext cx="5609090" cy="4495350"/>
          </a:xfrm>
          <a:prstGeom prst="roundRect">
            <a:avLst>
              <a:gd name="adj" fmla="val 6318"/>
            </a:avLst>
          </a:prstGeom>
          <a:solidFill>
            <a:schemeClr val="bg1">
              <a:lumMod val="95000"/>
            </a:schemeClr>
          </a:solidFill>
          <a:ln w="22225">
            <a:noFill/>
          </a:ln>
          <a:effectLst>
            <a:outerShdw blurRad="190500" dist="38100" dir="5400000" algn="t" rotWithShape="0">
              <a:srgbClr val="C2605B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4000" rtlCol="0" anchor="ctr"/>
          <a:lstStyle/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олилиния 5">
            <a:extLst>
              <a:ext uri="{FF2B5EF4-FFF2-40B4-BE49-F238E27FC236}">
                <a16:creationId xmlns="" xmlns:a16="http://schemas.microsoft.com/office/drawing/2014/main" id="{DE1D409D-4AE1-0A1A-BE1C-E645E1C588FF}"/>
              </a:ext>
            </a:extLst>
          </p:cNvPr>
          <p:cNvSpPr>
            <a:spLocks noChangeAspect="1"/>
          </p:cNvSpPr>
          <p:nvPr/>
        </p:nvSpPr>
        <p:spPr>
          <a:xfrm>
            <a:off x="568257" y="1512847"/>
            <a:ext cx="862610" cy="800996"/>
          </a:xfrm>
          <a:custGeom>
            <a:avLst/>
            <a:gdLst>
              <a:gd name="connsiteX0" fmla="*/ 2228850 w 4800600"/>
              <a:gd name="connsiteY0" fmla="*/ 1028704 h 4457703"/>
              <a:gd name="connsiteX1" fmla="*/ 2400300 w 4800600"/>
              <a:gd name="connsiteY1" fmla="*/ 857254 h 4457703"/>
              <a:gd name="connsiteX2" fmla="*/ 2571750 w 4800600"/>
              <a:gd name="connsiteY2" fmla="*/ 1028704 h 4457703"/>
              <a:gd name="connsiteX3" fmla="*/ 2400300 w 4800600"/>
              <a:gd name="connsiteY3" fmla="*/ 1200154 h 4457703"/>
              <a:gd name="connsiteX4" fmla="*/ 2228850 w 4800600"/>
              <a:gd name="connsiteY4" fmla="*/ 1028704 h 4457703"/>
              <a:gd name="connsiteX5" fmla="*/ 1371522 w 4800600"/>
              <a:gd name="connsiteY5" fmla="*/ 1285879 h 4457703"/>
              <a:gd name="connsiteX6" fmla="*/ 1371445 w 4800600"/>
              <a:gd name="connsiteY6" fmla="*/ 771529 h 4457703"/>
              <a:gd name="connsiteX7" fmla="*/ 1396550 w 4800600"/>
              <a:gd name="connsiteY7" fmla="*/ 710909 h 4457703"/>
              <a:gd name="connsiteX8" fmla="*/ 1457170 w 4800600"/>
              <a:gd name="connsiteY8" fmla="*/ 685804 h 4457703"/>
              <a:gd name="connsiteX9" fmla="*/ 1572482 w 4800600"/>
              <a:gd name="connsiteY9" fmla="*/ 685804 h 4457703"/>
              <a:gd name="connsiteX10" fmla="*/ 1490967 w 4800600"/>
              <a:gd name="connsiteY10" fmla="*/ 604289 h 4457703"/>
              <a:gd name="connsiteX11" fmla="*/ 1490967 w 4800600"/>
              <a:gd name="connsiteY11" fmla="*/ 483088 h 4457703"/>
              <a:gd name="connsiteX12" fmla="*/ 1854608 w 4800600"/>
              <a:gd name="connsiteY12" fmla="*/ 119369 h 4457703"/>
              <a:gd name="connsiteX13" fmla="*/ 1975808 w 4800600"/>
              <a:gd name="connsiteY13" fmla="*/ 119369 h 4457703"/>
              <a:gd name="connsiteX14" fmla="*/ 2057400 w 4800600"/>
              <a:gd name="connsiteY14" fmla="*/ 201037 h 4457703"/>
              <a:gd name="connsiteX15" fmla="*/ 2057400 w 4800600"/>
              <a:gd name="connsiteY15" fmla="*/ 85725 h 4457703"/>
              <a:gd name="connsiteX16" fmla="*/ 2143125 w 4800600"/>
              <a:gd name="connsiteY16" fmla="*/ 0 h 4457703"/>
              <a:gd name="connsiteX17" fmla="*/ 2657475 w 4800600"/>
              <a:gd name="connsiteY17" fmla="*/ 0 h 4457703"/>
              <a:gd name="connsiteX18" fmla="*/ 2743200 w 4800600"/>
              <a:gd name="connsiteY18" fmla="*/ 85725 h 4457703"/>
              <a:gd name="connsiteX19" fmla="*/ 2743200 w 4800600"/>
              <a:gd name="connsiteY19" fmla="*/ 201037 h 4457703"/>
              <a:gd name="connsiteX20" fmla="*/ 2824562 w 4800600"/>
              <a:gd name="connsiteY20" fmla="*/ 119675 h 4457703"/>
              <a:gd name="connsiteX21" fmla="*/ 2945763 w 4800600"/>
              <a:gd name="connsiteY21" fmla="*/ 119675 h 4457703"/>
              <a:gd name="connsiteX22" fmla="*/ 3309599 w 4800600"/>
              <a:gd name="connsiteY22" fmla="*/ 483237 h 4457703"/>
              <a:gd name="connsiteX23" fmla="*/ 3334704 w 4800600"/>
              <a:gd name="connsiteY23" fmla="*/ 543934 h 4457703"/>
              <a:gd name="connsiteX24" fmla="*/ 3309599 w 4800600"/>
              <a:gd name="connsiteY24" fmla="*/ 604553 h 4457703"/>
              <a:gd name="connsiteX25" fmla="*/ 3228160 w 4800600"/>
              <a:gd name="connsiteY25" fmla="*/ 685992 h 4457703"/>
              <a:gd name="connsiteX26" fmla="*/ 3343120 w 4800600"/>
              <a:gd name="connsiteY26" fmla="*/ 685992 h 4457703"/>
              <a:gd name="connsiteX27" fmla="*/ 3428845 w 4800600"/>
              <a:gd name="connsiteY27" fmla="*/ 771717 h 4457703"/>
              <a:gd name="connsiteX28" fmla="*/ 3428998 w 4800600"/>
              <a:gd name="connsiteY28" fmla="*/ 1285871 h 4457703"/>
              <a:gd name="connsiteX29" fmla="*/ 3403893 w 4800600"/>
              <a:gd name="connsiteY29" fmla="*/ 1346567 h 4457703"/>
              <a:gd name="connsiteX30" fmla="*/ 3343273 w 4800600"/>
              <a:gd name="connsiteY30" fmla="*/ 1371673 h 4457703"/>
              <a:gd name="connsiteX31" fmla="*/ 3228039 w 4800600"/>
              <a:gd name="connsiteY31" fmla="*/ 1371673 h 4457703"/>
              <a:gd name="connsiteX32" fmla="*/ 3309402 w 4800600"/>
              <a:gd name="connsiteY32" fmla="*/ 1453035 h 4457703"/>
              <a:gd name="connsiteX33" fmla="*/ 3309402 w 4800600"/>
              <a:gd name="connsiteY33" fmla="*/ 1574235 h 4457703"/>
              <a:gd name="connsiteX34" fmla="*/ 2945761 w 4800600"/>
              <a:gd name="connsiteY34" fmla="*/ 1937954 h 4457703"/>
              <a:gd name="connsiteX35" fmla="*/ 2824561 w 4800600"/>
              <a:gd name="connsiteY35" fmla="*/ 1937954 h 4457703"/>
              <a:gd name="connsiteX36" fmla="*/ 2743198 w 4800600"/>
              <a:gd name="connsiteY36" fmla="*/ 1856630 h 4457703"/>
              <a:gd name="connsiteX37" fmla="*/ 2743198 w 4800600"/>
              <a:gd name="connsiteY37" fmla="*/ 1971668 h 4457703"/>
              <a:gd name="connsiteX38" fmla="*/ 2657473 w 4800600"/>
              <a:gd name="connsiteY38" fmla="*/ 2057393 h 4457703"/>
              <a:gd name="connsiteX39" fmla="*/ 2143123 w 4800600"/>
              <a:gd name="connsiteY39" fmla="*/ 2057393 h 4457703"/>
              <a:gd name="connsiteX40" fmla="*/ 2057398 w 4800600"/>
              <a:gd name="connsiteY40" fmla="*/ 1971668 h 4457703"/>
              <a:gd name="connsiteX41" fmla="*/ 2057398 w 4800600"/>
              <a:gd name="connsiteY41" fmla="*/ 1856552 h 4457703"/>
              <a:gd name="connsiteX42" fmla="*/ 1975883 w 4800600"/>
              <a:gd name="connsiteY42" fmla="*/ 1938067 h 4457703"/>
              <a:gd name="connsiteX43" fmla="*/ 1854683 w 4800600"/>
              <a:gd name="connsiteY43" fmla="*/ 1938067 h 4457703"/>
              <a:gd name="connsiteX44" fmla="*/ 1491042 w 4800600"/>
              <a:gd name="connsiteY44" fmla="*/ 1574505 h 4457703"/>
              <a:gd name="connsiteX45" fmla="*/ 1465937 w 4800600"/>
              <a:gd name="connsiteY45" fmla="*/ 1513885 h 4457703"/>
              <a:gd name="connsiteX46" fmla="*/ 1491042 w 4800600"/>
              <a:gd name="connsiteY46" fmla="*/ 1453265 h 4457703"/>
              <a:gd name="connsiteX47" fmla="*/ 1572557 w 4800600"/>
              <a:gd name="connsiteY47" fmla="*/ 1371597 h 4457703"/>
              <a:gd name="connsiteX48" fmla="*/ 1457245 w 4800600"/>
              <a:gd name="connsiteY48" fmla="*/ 1371597 h 4457703"/>
              <a:gd name="connsiteX49" fmla="*/ 1371520 w 4800600"/>
              <a:gd name="connsiteY49" fmla="*/ 1285872 h 4457703"/>
              <a:gd name="connsiteX50" fmla="*/ 2057400 w 4800600"/>
              <a:gd name="connsiteY50" fmla="*/ 1028704 h 4457703"/>
              <a:gd name="connsiteX51" fmla="*/ 2400300 w 4800600"/>
              <a:gd name="connsiteY51" fmla="*/ 1371604 h 4457703"/>
              <a:gd name="connsiteX52" fmla="*/ 2743200 w 4800600"/>
              <a:gd name="connsiteY52" fmla="*/ 1028704 h 4457703"/>
              <a:gd name="connsiteX53" fmla="*/ 2400300 w 4800600"/>
              <a:gd name="connsiteY53" fmla="*/ 685804 h 4457703"/>
              <a:gd name="connsiteX54" fmla="*/ 2057400 w 4800600"/>
              <a:gd name="connsiteY54" fmla="*/ 1028704 h 4457703"/>
              <a:gd name="connsiteX55" fmla="*/ 1543050 w 4800600"/>
              <a:gd name="connsiteY55" fmla="*/ 3514729 h 4457703"/>
              <a:gd name="connsiteX56" fmla="*/ 1543050 w 4800600"/>
              <a:gd name="connsiteY56" fmla="*/ 4371979 h 4457703"/>
              <a:gd name="connsiteX57" fmla="*/ 1457325 w 4800600"/>
              <a:gd name="connsiteY57" fmla="*/ 4457704 h 4457703"/>
              <a:gd name="connsiteX58" fmla="*/ 85725 w 4800600"/>
              <a:gd name="connsiteY58" fmla="*/ 4457704 h 4457703"/>
              <a:gd name="connsiteX59" fmla="*/ 0 w 4800600"/>
              <a:gd name="connsiteY59" fmla="*/ 4371979 h 4457703"/>
              <a:gd name="connsiteX60" fmla="*/ 0 w 4800600"/>
              <a:gd name="connsiteY60" fmla="*/ 3514729 h 4457703"/>
              <a:gd name="connsiteX61" fmla="*/ 85725 w 4800600"/>
              <a:gd name="connsiteY61" fmla="*/ 3429004 h 4457703"/>
              <a:gd name="connsiteX62" fmla="*/ 1457325 w 4800600"/>
              <a:gd name="connsiteY62" fmla="*/ 3429004 h 4457703"/>
              <a:gd name="connsiteX63" fmla="*/ 1543050 w 4800600"/>
              <a:gd name="connsiteY63" fmla="*/ 3514729 h 4457703"/>
              <a:gd name="connsiteX64" fmla="*/ 857250 w 4800600"/>
              <a:gd name="connsiteY64" fmla="*/ 3857629 h 4457703"/>
              <a:gd name="connsiteX65" fmla="*/ 771525 w 4800600"/>
              <a:gd name="connsiteY65" fmla="*/ 3771904 h 4457703"/>
              <a:gd name="connsiteX66" fmla="*/ 428625 w 4800600"/>
              <a:gd name="connsiteY66" fmla="*/ 3771904 h 4457703"/>
              <a:gd name="connsiteX67" fmla="*/ 342900 w 4800600"/>
              <a:gd name="connsiteY67" fmla="*/ 3857629 h 4457703"/>
              <a:gd name="connsiteX68" fmla="*/ 428625 w 4800600"/>
              <a:gd name="connsiteY68" fmla="*/ 3943354 h 4457703"/>
              <a:gd name="connsiteX69" fmla="*/ 771525 w 4800600"/>
              <a:gd name="connsiteY69" fmla="*/ 3943354 h 4457703"/>
              <a:gd name="connsiteX70" fmla="*/ 857250 w 4800600"/>
              <a:gd name="connsiteY70" fmla="*/ 3857629 h 4457703"/>
              <a:gd name="connsiteX71" fmla="*/ 1200150 w 4800600"/>
              <a:gd name="connsiteY71" fmla="*/ 3857629 h 4457703"/>
              <a:gd name="connsiteX72" fmla="*/ 1114425 w 4800600"/>
              <a:gd name="connsiteY72" fmla="*/ 3771904 h 4457703"/>
              <a:gd name="connsiteX73" fmla="*/ 1028700 w 4800600"/>
              <a:gd name="connsiteY73" fmla="*/ 3857629 h 4457703"/>
              <a:gd name="connsiteX74" fmla="*/ 1114425 w 4800600"/>
              <a:gd name="connsiteY74" fmla="*/ 3943354 h 4457703"/>
              <a:gd name="connsiteX75" fmla="*/ 1200150 w 4800600"/>
              <a:gd name="connsiteY75" fmla="*/ 3857629 h 4457703"/>
              <a:gd name="connsiteX76" fmla="*/ 3171825 w 4800600"/>
              <a:gd name="connsiteY76" fmla="*/ 3514729 h 4457703"/>
              <a:gd name="connsiteX77" fmla="*/ 3171825 w 4800600"/>
              <a:gd name="connsiteY77" fmla="*/ 4371979 h 4457703"/>
              <a:gd name="connsiteX78" fmla="*/ 3086100 w 4800600"/>
              <a:gd name="connsiteY78" fmla="*/ 4457704 h 4457703"/>
              <a:gd name="connsiteX79" fmla="*/ 1714500 w 4800600"/>
              <a:gd name="connsiteY79" fmla="*/ 4457704 h 4457703"/>
              <a:gd name="connsiteX80" fmla="*/ 1628775 w 4800600"/>
              <a:gd name="connsiteY80" fmla="*/ 4371979 h 4457703"/>
              <a:gd name="connsiteX81" fmla="*/ 1628775 w 4800600"/>
              <a:gd name="connsiteY81" fmla="*/ 3514729 h 4457703"/>
              <a:gd name="connsiteX82" fmla="*/ 1714500 w 4800600"/>
              <a:gd name="connsiteY82" fmla="*/ 3429004 h 4457703"/>
              <a:gd name="connsiteX83" fmla="*/ 3086100 w 4800600"/>
              <a:gd name="connsiteY83" fmla="*/ 3429004 h 4457703"/>
              <a:gd name="connsiteX84" fmla="*/ 3171825 w 4800600"/>
              <a:gd name="connsiteY84" fmla="*/ 3514729 h 4457703"/>
              <a:gd name="connsiteX85" fmla="*/ 2486025 w 4800600"/>
              <a:gd name="connsiteY85" fmla="*/ 3857629 h 4457703"/>
              <a:gd name="connsiteX86" fmla="*/ 2400300 w 4800600"/>
              <a:gd name="connsiteY86" fmla="*/ 3771904 h 4457703"/>
              <a:gd name="connsiteX87" fmla="*/ 2057400 w 4800600"/>
              <a:gd name="connsiteY87" fmla="*/ 3771904 h 4457703"/>
              <a:gd name="connsiteX88" fmla="*/ 1971675 w 4800600"/>
              <a:gd name="connsiteY88" fmla="*/ 3857629 h 4457703"/>
              <a:gd name="connsiteX89" fmla="*/ 2057400 w 4800600"/>
              <a:gd name="connsiteY89" fmla="*/ 3943354 h 4457703"/>
              <a:gd name="connsiteX90" fmla="*/ 2400300 w 4800600"/>
              <a:gd name="connsiteY90" fmla="*/ 3943354 h 4457703"/>
              <a:gd name="connsiteX91" fmla="*/ 2486025 w 4800600"/>
              <a:gd name="connsiteY91" fmla="*/ 3857629 h 4457703"/>
              <a:gd name="connsiteX92" fmla="*/ 2828925 w 4800600"/>
              <a:gd name="connsiteY92" fmla="*/ 3857629 h 4457703"/>
              <a:gd name="connsiteX93" fmla="*/ 2743200 w 4800600"/>
              <a:gd name="connsiteY93" fmla="*/ 3771904 h 4457703"/>
              <a:gd name="connsiteX94" fmla="*/ 2657475 w 4800600"/>
              <a:gd name="connsiteY94" fmla="*/ 3857629 h 4457703"/>
              <a:gd name="connsiteX95" fmla="*/ 2743200 w 4800600"/>
              <a:gd name="connsiteY95" fmla="*/ 3943354 h 4457703"/>
              <a:gd name="connsiteX96" fmla="*/ 2828925 w 4800600"/>
              <a:gd name="connsiteY96" fmla="*/ 3857629 h 4457703"/>
              <a:gd name="connsiteX97" fmla="*/ 4800600 w 4800600"/>
              <a:gd name="connsiteY97" fmla="*/ 3514729 h 4457703"/>
              <a:gd name="connsiteX98" fmla="*/ 4800600 w 4800600"/>
              <a:gd name="connsiteY98" fmla="*/ 4371979 h 4457703"/>
              <a:gd name="connsiteX99" fmla="*/ 4714875 w 4800600"/>
              <a:gd name="connsiteY99" fmla="*/ 4457704 h 4457703"/>
              <a:gd name="connsiteX100" fmla="*/ 3343275 w 4800600"/>
              <a:gd name="connsiteY100" fmla="*/ 4457704 h 4457703"/>
              <a:gd name="connsiteX101" fmla="*/ 3257550 w 4800600"/>
              <a:gd name="connsiteY101" fmla="*/ 4371979 h 4457703"/>
              <a:gd name="connsiteX102" fmla="*/ 3257550 w 4800600"/>
              <a:gd name="connsiteY102" fmla="*/ 3514729 h 4457703"/>
              <a:gd name="connsiteX103" fmla="*/ 3343275 w 4800600"/>
              <a:gd name="connsiteY103" fmla="*/ 3429004 h 4457703"/>
              <a:gd name="connsiteX104" fmla="*/ 4714875 w 4800600"/>
              <a:gd name="connsiteY104" fmla="*/ 3429004 h 4457703"/>
              <a:gd name="connsiteX105" fmla="*/ 4800600 w 4800600"/>
              <a:gd name="connsiteY105" fmla="*/ 3514729 h 4457703"/>
              <a:gd name="connsiteX106" fmla="*/ 4114800 w 4800600"/>
              <a:gd name="connsiteY106" fmla="*/ 3857629 h 4457703"/>
              <a:gd name="connsiteX107" fmla="*/ 4029075 w 4800600"/>
              <a:gd name="connsiteY107" fmla="*/ 3771904 h 4457703"/>
              <a:gd name="connsiteX108" fmla="*/ 3686175 w 4800600"/>
              <a:gd name="connsiteY108" fmla="*/ 3771904 h 4457703"/>
              <a:gd name="connsiteX109" fmla="*/ 3600450 w 4800600"/>
              <a:gd name="connsiteY109" fmla="*/ 3857629 h 4457703"/>
              <a:gd name="connsiteX110" fmla="*/ 3686175 w 4800600"/>
              <a:gd name="connsiteY110" fmla="*/ 3943354 h 4457703"/>
              <a:gd name="connsiteX111" fmla="*/ 4029075 w 4800600"/>
              <a:gd name="connsiteY111" fmla="*/ 3943354 h 4457703"/>
              <a:gd name="connsiteX112" fmla="*/ 4114800 w 4800600"/>
              <a:gd name="connsiteY112" fmla="*/ 3857629 h 4457703"/>
              <a:gd name="connsiteX113" fmla="*/ 4457700 w 4800600"/>
              <a:gd name="connsiteY113" fmla="*/ 3857629 h 4457703"/>
              <a:gd name="connsiteX114" fmla="*/ 4371975 w 4800600"/>
              <a:gd name="connsiteY114" fmla="*/ 3771904 h 4457703"/>
              <a:gd name="connsiteX115" fmla="*/ 4286250 w 4800600"/>
              <a:gd name="connsiteY115" fmla="*/ 3857629 h 4457703"/>
              <a:gd name="connsiteX116" fmla="*/ 4371975 w 4800600"/>
              <a:gd name="connsiteY116" fmla="*/ 3943354 h 4457703"/>
              <a:gd name="connsiteX117" fmla="*/ 4457700 w 4800600"/>
              <a:gd name="connsiteY117" fmla="*/ 3857629 h 4457703"/>
              <a:gd name="connsiteX118" fmla="*/ 771525 w 4800600"/>
              <a:gd name="connsiteY118" fmla="*/ 3257554 h 4457703"/>
              <a:gd name="connsiteX119" fmla="*/ 857250 w 4800600"/>
              <a:gd name="connsiteY119" fmla="*/ 3171829 h 4457703"/>
              <a:gd name="connsiteX120" fmla="*/ 857250 w 4800600"/>
              <a:gd name="connsiteY120" fmla="*/ 2743204 h 4457703"/>
              <a:gd name="connsiteX121" fmla="*/ 2314575 w 4800600"/>
              <a:gd name="connsiteY121" fmla="*/ 2743204 h 4457703"/>
              <a:gd name="connsiteX122" fmla="*/ 2314575 w 4800600"/>
              <a:gd name="connsiteY122" fmla="*/ 3171829 h 4457703"/>
              <a:gd name="connsiteX123" fmla="*/ 2400300 w 4800600"/>
              <a:gd name="connsiteY123" fmla="*/ 3257554 h 4457703"/>
              <a:gd name="connsiteX124" fmla="*/ 2486025 w 4800600"/>
              <a:gd name="connsiteY124" fmla="*/ 3171829 h 4457703"/>
              <a:gd name="connsiteX125" fmla="*/ 2486025 w 4800600"/>
              <a:gd name="connsiteY125" fmla="*/ 2743204 h 4457703"/>
              <a:gd name="connsiteX126" fmla="*/ 3943350 w 4800600"/>
              <a:gd name="connsiteY126" fmla="*/ 2743204 h 4457703"/>
              <a:gd name="connsiteX127" fmla="*/ 3943350 w 4800600"/>
              <a:gd name="connsiteY127" fmla="*/ 3171829 h 4457703"/>
              <a:gd name="connsiteX128" fmla="*/ 4029075 w 4800600"/>
              <a:gd name="connsiteY128" fmla="*/ 3257554 h 4457703"/>
              <a:gd name="connsiteX129" fmla="*/ 4114800 w 4800600"/>
              <a:gd name="connsiteY129" fmla="*/ 3171829 h 4457703"/>
              <a:gd name="connsiteX130" fmla="*/ 4114800 w 4800600"/>
              <a:gd name="connsiteY130" fmla="*/ 2657479 h 4457703"/>
              <a:gd name="connsiteX131" fmla="*/ 4029075 w 4800600"/>
              <a:gd name="connsiteY131" fmla="*/ 2571754 h 4457703"/>
              <a:gd name="connsiteX132" fmla="*/ 2486025 w 4800600"/>
              <a:gd name="connsiteY132" fmla="*/ 2571754 h 4457703"/>
              <a:gd name="connsiteX133" fmla="*/ 2486025 w 4800600"/>
              <a:gd name="connsiteY133" fmla="*/ 2314579 h 4457703"/>
              <a:gd name="connsiteX134" fmla="*/ 2400300 w 4800600"/>
              <a:gd name="connsiteY134" fmla="*/ 2228854 h 4457703"/>
              <a:gd name="connsiteX135" fmla="*/ 2314575 w 4800600"/>
              <a:gd name="connsiteY135" fmla="*/ 2314579 h 4457703"/>
              <a:gd name="connsiteX136" fmla="*/ 2314575 w 4800600"/>
              <a:gd name="connsiteY136" fmla="*/ 2571754 h 4457703"/>
              <a:gd name="connsiteX137" fmla="*/ 771525 w 4800600"/>
              <a:gd name="connsiteY137" fmla="*/ 2571754 h 4457703"/>
              <a:gd name="connsiteX138" fmla="*/ 685800 w 4800600"/>
              <a:gd name="connsiteY138" fmla="*/ 2657479 h 4457703"/>
              <a:gd name="connsiteX139" fmla="*/ 685800 w 4800600"/>
              <a:gd name="connsiteY139" fmla="*/ 3171829 h 4457703"/>
              <a:gd name="connsiteX140" fmla="*/ 771525 w 4800600"/>
              <a:gd name="connsiteY140" fmla="*/ 3257554 h 4457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0600" h="4457703">
                <a:moveTo>
                  <a:pt x="2228850" y="1028704"/>
                </a:moveTo>
                <a:cubicBezTo>
                  <a:pt x="2228850" y="934139"/>
                  <a:pt x="2305735" y="857254"/>
                  <a:pt x="2400300" y="857254"/>
                </a:cubicBezTo>
                <a:cubicBezTo>
                  <a:pt x="2494865" y="857254"/>
                  <a:pt x="2571750" y="934139"/>
                  <a:pt x="2571750" y="1028704"/>
                </a:cubicBezTo>
                <a:cubicBezTo>
                  <a:pt x="2571750" y="1123269"/>
                  <a:pt x="2494865" y="1200154"/>
                  <a:pt x="2400300" y="1200154"/>
                </a:cubicBezTo>
                <a:cubicBezTo>
                  <a:pt x="2305735" y="1200154"/>
                  <a:pt x="2228850" y="1123269"/>
                  <a:pt x="2228850" y="1028704"/>
                </a:cubicBezTo>
                <a:close/>
                <a:moveTo>
                  <a:pt x="1371522" y="1285879"/>
                </a:moveTo>
                <a:lnTo>
                  <a:pt x="1371445" y="771529"/>
                </a:lnTo>
                <a:cubicBezTo>
                  <a:pt x="1371445" y="748797"/>
                  <a:pt x="1380439" y="726944"/>
                  <a:pt x="1396550" y="710909"/>
                </a:cubicBezTo>
                <a:cubicBezTo>
                  <a:pt x="1412662" y="694874"/>
                  <a:pt x="1434438" y="685804"/>
                  <a:pt x="1457170" y="685804"/>
                </a:cubicBezTo>
                <a:lnTo>
                  <a:pt x="1572482" y="685804"/>
                </a:lnTo>
                <a:lnTo>
                  <a:pt x="1490967" y="604289"/>
                </a:lnTo>
                <a:cubicBezTo>
                  <a:pt x="1457443" y="570764"/>
                  <a:pt x="1457443" y="516574"/>
                  <a:pt x="1490967" y="483088"/>
                </a:cubicBezTo>
                <a:lnTo>
                  <a:pt x="1854608" y="119369"/>
                </a:lnTo>
                <a:cubicBezTo>
                  <a:pt x="1886754" y="87223"/>
                  <a:pt x="1943662" y="87223"/>
                  <a:pt x="1975808" y="119369"/>
                </a:cubicBezTo>
                <a:lnTo>
                  <a:pt x="2057400" y="201037"/>
                </a:lnTo>
                <a:lnTo>
                  <a:pt x="2057400" y="85725"/>
                </a:lnTo>
                <a:cubicBezTo>
                  <a:pt x="2057400" y="38423"/>
                  <a:pt x="2095823" y="0"/>
                  <a:pt x="2143125" y="0"/>
                </a:cubicBezTo>
                <a:lnTo>
                  <a:pt x="2657475" y="0"/>
                </a:lnTo>
                <a:cubicBezTo>
                  <a:pt x="2704891" y="0"/>
                  <a:pt x="2743200" y="38423"/>
                  <a:pt x="2743200" y="85725"/>
                </a:cubicBezTo>
                <a:lnTo>
                  <a:pt x="2743200" y="201037"/>
                </a:lnTo>
                <a:lnTo>
                  <a:pt x="2824562" y="119675"/>
                </a:lnTo>
                <a:cubicBezTo>
                  <a:pt x="2858087" y="86150"/>
                  <a:pt x="2912277" y="86227"/>
                  <a:pt x="2945763" y="119675"/>
                </a:cubicBezTo>
                <a:lnTo>
                  <a:pt x="3309599" y="483237"/>
                </a:lnTo>
                <a:cubicBezTo>
                  <a:pt x="3325711" y="499349"/>
                  <a:pt x="3334704" y="521125"/>
                  <a:pt x="3334704" y="543934"/>
                </a:cubicBezTo>
                <a:cubicBezTo>
                  <a:pt x="3334704" y="566666"/>
                  <a:pt x="3325711" y="588518"/>
                  <a:pt x="3309599" y="604553"/>
                </a:cubicBezTo>
                <a:lnTo>
                  <a:pt x="3228160" y="685992"/>
                </a:lnTo>
                <a:lnTo>
                  <a:pt x="3343120" y="685992"/>
                </a:lnTo>
                <a:cubicBezTo>
                  <a:pt x="3390422" y="685992"/>
                  <a:pt x="3428845" y="724415"/>
                  <a:pt x="3428845" y="771717"/>
                </a:cubicBezTo>
                <a:lnTo>
                  <a:pt x="3428998" y="1285871"/>
                </a:lnTo>
                <a:cubicBezTo>
                  <a:pt x="3428998" y="1308680"/>
                  <a:pt x="3420005" y="1330456"/>
                  <a:pt x="3403893" y="1346567"/>
                </a:cubicBezTo>
                <a:cubicBezTo>
                  <a:pt x="3387782" y="1362679"/>
                  <a:pt x="3366082" y="1371673"/>
                  <a:pt x="3343273" y="1371673"/>
                </a:cubicBezTo>
                <a:lnTo>
                  <a:pt x="3228039" y="1371673"/>
                </a:lnTo>
                <a:lnTo>
                  <a:pt x="3309402" y="1453035"/>
                </a:lnTo>
                <a:cubicBezTo>
                  <a:pt x="3342927" y="1486560"/>
                  <a:pt x="3342927" y="1540750"/>
                  <a:pt x="3309402" y="1574235"/>
                </a:cubicBezTo>
                <a:lnTo>
                  <a:pt x="2945761" y="1937954"/>
                </a:lnTo>
                <a:cubicBezTo>
                  <a:pt x="2913615" y="1970101"/>
                  <a:pt x="2856707" y="1970101"/>
                  <a:pt x="2824561" y="1937954"/>
                </a:cubicBezTo>
                <a:lnTo>
                  <a:pt x="2743198" y="1856630"/>
                </a:lnTo>
                <a:lnTo>
                  <a:pt x="2743198" y="1971668"/>
                </a:lnTo>
                <a:cubicBezTo>
                  <a:pt x="2743198" y="2018970"/>
                  <a:pt x="2704889" y="2057393"/>
                  <a:pt x="2657473" y="2057393"/>
                </a:cubicBezTo>
                <a:lnTo>
                  <a:pt x="2143123" y="2057393"/>
                </a:lnTo>
                <a:cubicBezTo>
                  <a:pt x="2095822" y="2057393"/>
                  <a:pt x="2057398" y="2018970"/>
                  <a:pt x="2057398" y="1971668"/>
                </a:cubicBezTo>
                <a:lnTo>
                  <a:pt x="2057398" y="1856552"/>
                </a:lnTo>
                <a:lnTo>
                  <a:pt x="1975883" y="1938067"/>
                </a:lnTo>
                <a:cubicBezTo>
                  <a:pt x="1942358" y="1971592"/>
                  <a:pt x="1888168" y="1971592"/>
                  <a:pt x="1854683" y="1938067"/>
                </a:cubicBezTo>
                <a:lnTo>
                  <a:pt x="1491042" y="1574505"/>
                </a:lnTo>
                <a:cubicBezTo>
                  <a:pt x="1474931" y="1558393"/>
                  <a:pt x="1465937" y="1536617"/>
                  <a:pt x="1465937" y="1513885"/>
                </a:cubicBezTo>
                <a:cubicBezTo>
                  <a:pt x="1465937" y="1491153"/>
                  <a:pt x="1474930" y="1469300"/>
                  <a:pt x="1491042" y="1453265"/>
                </a:cubicBezTo>
                <a:lnTo>
                  <a:pt x="1572557" y="1371597"/>
                </a:lnTo>
                <a:lnTo>
                  <a:pt x="1457245" y="1371597"/>
                </a:lnTo>
                <a:cubicBezTo>
                  <a:pt x="1409905" y="1371597"/>
                  <a:pt x="1371520" y="1333288"/>
                  <a:pt x="1371520" y="1285872"/>
                </a:cubicBezTo>
                <a:close/>
                <a:moveTo>
                  <a:pt x="2057400" y="1028704"/>
                </a:moveTo>
                <a:cubicBezTo>
                  <a:pt x="2057400" y="1217799"/>
                  <a:pt x="2211206" y="1371604"/>
                  <a:pt x="2400300" y="1371604"/>
                </a:cubicBezTo>
                <a:cubicBezTo>
                  <a:pt x="2589395" y="1371604"/>
                  <a:pt x="2743200" y="1217799"/>
                  <a:pt x="2743200" y="1028704"/>
                </a:cubicBezTo>
                <a:cubicBezTo>
                  <a:pt x="2743200" y="839609"/>
                  <a:pt x="2589395" y="685804"/>
                  <a:pt x="2400300" y="685804"/>
                </a:cubicBezTo>
                <a:cubicBezTo>
                  <a:pt x="2211206" y="685804"/>
                  <a:pt x="2057400" y="839609"/>
                  <a:pt x="2057400" y="1028704"/>
                </a:cubicBezTo>
                <a:close/>
                <a:moveTo>
                  <a:pt x="1543050" y="3514729"/>
                </a:moveTo>
                <a:lnTo>
                  <a:pt x="1543050" y="4371979"/>
                </a:lnTo>
                <a:cubicBezTo>
                  <a:pt x="1543050" y="4419281"/>
                  <a:pt x="1504627" y="4457704"/>
                  <a:pt x="1457325" y="4457704"/>
                </a:cubicBezTo>
                <a:lnTo>
                  <a:pt x="85725" y="4457704"/>
                </a:lnTo>
                <a:cubicBezTo>
                  <a:pt x="38423" y="4457704"/>
                  <a:pt x="0" y="4419281"/>
                  <a:pt x="0" y="4371979"/>
                </a:cubicBezTo>
                <a:lnTo>
                  <a:pt x="0" y="3514729"/>
                </a:lnTo>
                <a:cubicBezTo>
                  <a:pt x="0" y="3467428"/>
                  <a:pt x="38423" y="3429004"/>
                  <a:pt x="85725" y="3429004"/>
                </a:cubicBezTo>
                <a:lnTo>
                  <a:pt x="1457325" y="3429004"/>
                </a:lnTo>
                <a:cubicBezTo>
                  <a:pt x="1504627" y="3429004"/>
                  <a:pt x="1543050" y="3467428"/>
                  <a:pt x="1543050" y="3514729"/>
                </a:cubicBezTo>
                <a:close/>
                <a:moveTo>
                  <a:pt x="857250" y="3857629"/>
                </a:moveTo>
                <a:cubicBezTo>
                  <a:pt x="857250" y="3810328"/>
                  <a:pt x="818827" y="3771904"/>
                  <a:pt x="771525" y="3771904"/>
                </a:cubicBezTo>
                <a:lnTo>
                  <a:pt x="428625" y="3771904"/>
                </a:lnTo>
                <a:cubicBezTo>
                  <a:pt x="381323" y="3771904"/>
                  <a:pt x="342900" y="3810328"/>
                  <a:pt x="342900" y="3857629"/>
                </a:cubicBezTo>
                <a:cubicBezTo>
                  <a:pt x="342900" y="3904931"/>
                  <a:pt x="381323" y="3943354"/>
                  <a:pt x="428625" y="3943354"/>
                </a:cubicBezTo>
                <a:lnTo>
                  <a:pt x="771525" y="3943354"/>
                </a:lnTo>
                <a:cubicBezTo>
                  <a:pt x="818827" y="3943354"/>
                  <a:pt x="857250" y="3904931"/>
                  <a:pt x="857250" y="3857629"/>
                </a:cubicBezTo>
                <a:close/>
                <a:moveTo>
                  <a:pt x="1200150" y="3857629"/>
                </a:moveTo>
                <a:cubicBezTo>
                  <a:pt x="1200150" y="3810328"/>
                  <a:pt x="1161727" y="3771904"/>
                  <a:pt x="1114425" y="3771904"/>
                </a:cubicBezTo>
                <a:cubicBezTo>
                  <a:pt x="1067124" y="3771904"/>
                  <a:pt x="1028700" y="3810328"/>
                  <a:pt x="1028700" y="3857629"/>
                </a:cubicBezTo>
                <a:cubicBezTo>
                  <a:pt x="1028700" y="3904931"/>
                  <a:pt x="1067124" y="3943354"/>
                  <a:pt x="1114425" y="3943354"/>
                </a:cubicBezTo>
                <a:cubicBezTo>
                  <a:pt x="1161727" y="3943354"/>
                  <a:pt x="1200150" y="3904931"/>
                  <a:pt x="1200150" y="3857629"/>
                </a:cubicBezTo>
                <a:close/>
                <a:moveTo>
                  <a:pt x="3171825" y="3514729"/>
                </a:moveTo>
                <a:lnTo>
                  <a:pt x="3171825" y="4371979"/>
                </a:lnTo>
                <a:cubicBezTo>
                  <a:pt x="3171825" y="4419281"/>
                  <a:pt x="3133516" y="4457704"/>
                  <a:pt x="3086100" y="4457704"/>
                </a:cubicBezTo>
                <a:lnTo>
                  <a:pt x="1714500" y="4457704"/>
                </a:lnTo>
                <a:cubicBezTo>
                  <a:pt x="1667199" y="4457704"/>
                  <a:pt x="1628775" y="4419281"/>
                  <a:pt x="1628775" y="4371979"/>
                </a:cubicBezTo>
                <a:lnTo>
                  <a:pt x="1628775" y="3514729"/>
                </a:lnTo>
                <a:cubicBezTo>
                  <a:pt x="1628775" y="3467428"/>
                  <a:pt x="1667199" y="3429004"/>
                  <a:pt x="1714500" y="3429004"/>
                </a:cubicBezTo>
                <a:lnTo>
                  <a:pt x="3086100" y="3429004"/>
                </a:lnTo>
                <a:cubicBezTo>
                  <a:pt x="3133516" y="3429004"/>
                  <a:pt x="3171825" y="3467428"/>
                  <a:pt x="3171825" y="3514729"/>
                </a:cubicBezTo>
                <a:close/>
                <a:moveTo>
                  <a:pt x="2486025" y="3857629"/>
                </a:moveTo>
                <a:cubicBezTo>
                  <a:pt x="2486025" y="3810328"/>
                  <a:pt x="2447602" y="3771904"/>
                  <a:pt x="2400300" y="3771904"/>
                </a:cubicBezTo>
                <a:lnTo>
                  <a:pt x="2057400" y="3771904"/>
                </a:lnTo>
                <a:cubicBezTo>
                  <a:pt x="2010099" y="3771904"/>
                  <a:pt x="1971675" y="3810328"/>
                  <a:pt x="1971675" y="3857629"/>
                </a:cubicBezTo>
                <a:cubicBezTo>
                  <a:pt x="1971675" y="3904931"/>
                  <a:pt x="2010099" y="3943354"/>
                  <a:pt x="2057400" y="3943354"/>
                </a:cubicBezTo>
                <a:lnTo>
                  <a:pt x="2400300" y="3943354"/>
                </a:lnTo>
                <a:cubicBezTo>
                  <a:pt x="2447602" y="3943354"/>
                  <a:pt x="2486025" y="3904931"/>
                  <a:pt x="2486025" y="3857629"/>
                </a:cubicBezTo>
                <a:close/>
                <a:moveTo>
                  <a:pt x="2828925" y="3857629"/>
                </a:moveTo>
                <a:cubicBezTo>
                  <a:pt x="2828925" y="3810328"/>
                  <a:pt x="2790616" y="3771904"/>
                  <a:pt x="2743200" y="3771904"/>
                </a:cubicBezTo>
                <a:cubicBezTo>
                  <a:pt x="2695784" y="3771904"/>
                  <a:pt x="2657475" y="3810328"/>
                  <a:pt x="2657475" y="3857629"/>
                </a:cubicBezTo>
                <a:cubicBezTo>
                  <a:pt x="2657475" y="3904931"/>
                  <a:pt x="2695784" y="3943354"/>
                  <a:pt x="2743200" y="3943354"/>
                </a:cubicBezTo>
                <a:cubicBezTo>
                  <a:pt x="2790616" y="3943354"/>
                  <a:pt x="2828925" y="3904931"/>
                  <a:pt x="2828925" y="3857629"/>
                </a:cubicBezTo>
                <a:close/>
                <a:moveTo>
                  <a:pt x="4800600" y="3514729"/>
                </a:moveTo>
                <a:lnTo>
                  <a:pt x="4800600" y="4371979"/>
                </a:lnTo>
                <a:cubicBezTo>
                  <a:pt x="4800600" y="4419281"/>
                  <a:pt x="4762291" y="4457704"/>
                  <a:pt x="4714875" y="4457704"/>
                </a:cubicBezTo>
                <a:lnTo>
                  <a:pt x="3343275" y="4457704"/>
                </a:lnTo>
                <a:cubicBezTo>
                  <a:pt x="3295859" y="4457704"/>
                  <a:pt x="3257550" y="4419281"/>
                  <a:pt x="3257550" y="4371979"/>
                </a:cubicBezTo>
                <a:lnTo>
                  <a:pt x="3257550" y="3514729"/>
                </a:lnTo>
                <a:cubicBezTo>
                  <a:pt x="3257550" y="3467428"/>
                  <a:pt x="3295859" y="3429004"/>
                  <a:pt x="3343275" y="3429004"/>
                </a:cubicBezTo>
                <a:lnTo>
                  <a:pt x="4714875" y="3429004"/>
                </a:lnTo>
                <a:cubicBezTo>
                  <a:pt x="4762291" y="3429004"/>
                  <a:pt x="4800600" y="3467428"/>
                  <a:pt x="4800600" y="3514729"/>
                </a:cubicBezTo>
                <a:close/>
                <a:moveTo>
                  <a:pt x="4114800" y="3857629"/>
                </a:moveTo>
                <a:cubicBezTo>
                  <a:pt x="4114800" y="3810328"/>
                  <a:pt x="4076491" y="3771904"/>
                  <a:pt x="4029075" y="3771904"/>
                </a:cubicBezTo>
                <a:lnTo>
                  <a:pt x="3686175" y="3771904"/>
                </a:lnTo>
                <a:cubicBezTo>
                  <a:pt x="3638759" y="3771904"/>
                  <a:pt x="3600450" y="3810328"/>
                  <a:pt x="3600450" y="3857629"/>
                </a:cubicBezTo>
                <a:cubicBezTo>
                  <a:pt x="3600450" y="3904931"/>
                  <a:pt x="3638759" y="3943354"/>
                  <a:pt x="3686175" y="3943354"/>
                </a:cubicBezTo>
                <a:lnTo>
                  <a:pt x="4029075" y="3943354"/>
                </a:lnTo>
                <a:cubicBezTo>
                  <a:pt x="4076491" y="3943354"/>
                  <a:pt x="4114800" y="3904931"/>
                  <a:pt x="4114800" y="3857629"/>
                </a:cubicBezTo>
                <a:close/>
                <a:moveTo>
                  <a:pt x="4457700" y="3857629"/>
                </a:moveTo>
                <a:cubicBezTo>
                  <a:pt x="4457700" y="3810328"/>
                  <a:pt x="4419391" y="3771904"/>
                  <a:pt x="4371975" y="3771904"/>
                </a:cubicBezTo>
                <a:cubicBezTo>
                  <a:pt x="4324559" y="3771904"/>
                  <a:pt x="4286250" y="3810328"/>
                  <a:pt x="4286250" y="3857629"/>
                </a:cubicBezTo>
                <a:cubicBezTo>
                  <a:pt x="4286250" y="3904931"/>
                  <a:pt x="4324559" y="3943354"/>
                  <a:pt x="4371975" y="3943354"/>
                </a:cubicBezTo>
                <a:cubicBezTo>
                  <a:pt x="4419391" y="3943354"/>
                  <a:pt x="4457700" y="3904931"/>
                  <a:pt x="4457700" y="3857629"/>
                </a:cubicBezTo>
                <a:close/>
                <a:moveTo>
                  <a:pt x="771525" y="3257554"/>
                </a:moveTo>
                <a:cubicBezTo>
                  <a:pt x="818827" y="3257554"/>
                  <a:pt x="857250" y="3219131"/>
                  <a:pt x="857250" y="3171829"/>
                </a:cubicBezTo>
                <a:lnTo>
                  <a:pt x="857250" y="2743204"/>
                </a:lnTo>
                <a:lnTo>
                  <a:pt x="2314575" y="2743204"/>
                </a:lnTo>
                <a:lnTo>
                  <a:pt x="2314575" y="3171829"/>
                </a:lnTo>
                <a:cubicBezTo>
                  <a:pt x="2314575" y="3219131"/>
                  <a:pt x="2352999" y="3257554"/>
                  <a:pt x="2400300" y="3257554"/>
                </a:cubicBezTo>
                <a:cubicBezTo>
                  <a:pt x="2447602" y="3257554"/>
                  <a:pt x="2486025" y="3219131"/>
                  <a:pt x="2486025" y="3171829"/>
                </a:cubicBezTo>
                <a:lnTo>
                  <a:pt x="2486025" y="2743204"/>
                </a:lnTo>
                <a:lnTo>
                  <a:pt x="3943350" y="2743204"/>
                </a:lnTo>
                <a:lnTo>
                  <a:pt x="3943350" y="3171829"/>
                </a:lnTo>
                <a:cubicBezTo>
                  <a:pt x="3943350" y="3219131"/>
                  <a:pt x="3981659" y="3257554"/>
                  <a:pt x="4029075" y="3257554"/>
                </a:cubicBezTo>
                <a:cubicBezTo>
                  <a:pt x="4076491" y="3257554"/>
                  <a:pt x="4114800" y="3219131"/>
                  <a:pt x="4114800" y="3171829"/>
                </a:cubicBezTo>
                <a:lnTo>
                  <a:pt x="4114800" y="2657479"/>
                </a:lnTo>
                <a:cubicBezTo>
                  <a:pt x="4114800" y="2610178"/>
                  <a:pt x="4076491" y="2571754"/>
                  <a:pt x="4029075" y="2571754"/>
                </a:cubicBezTo>
                <a:lnTo>
                  <a:pt x="2486025" y="2571754"/>
                </a:lnTo>
                <a:lnTo>
                  <a:pt x="2486025" y="2314579"/>
                </a:lnTo>
                <a:cubicBezTo>
                  <a:pt x="2486025" y="2267278"/>
                  <a:pt x="2447602" y="2228854"/>
                  <a:pt x="2400300" y="2228854"/>
                </a:cubicBezTo>
                <a:cubicBezTo>
                  <a:pt x="2352999" y="2228854"/>
                  <a:pt x="2314575" y="2267278"/>
                  <a:pt x="2314575" y="2314579"/>
                </a:cubicBezTo>
                <a:lnTo>
                  <a:pt x="2314575" y="2571754"/>
                </a:lnTo>
                <a:lnTo>
                  <a:pt x="771525" y="2571754"/>
                </a:lnTo>
                <a:cubicBezTo>
                  <a:pt x="724223" y="2571754"/>
                  <a:pt x="685800" y="2610178"/>
                  <a:pt x="685800" y="2657479"/>
                </a:cubicBezTo>
                <a:lnTo>
                  <a:pt x="685800" y="3171829"/>
                </a:lnTo>
                <a:cubicBezTo>
                  <a:pt x="685800" y="3219131"/>
                  <a:pt x="724223" y="3257554"/>
                  <a:pt x="771525" y="3257554"/>
                </a:cubicBezTo>
                <a:close/>
              </a:path>
            </a:pathLst>
          </a:custGeom>
          <a:gradFill>
            <a:gsLst>
              <a:gs pos="100000">
                <a:srgbClr val="465A67"/>
              </a:gs>
              <a:gs pos="0">
                <a:srgbClr val="882A2D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Полилиния 6">
            <a:extLst>
              <a:ext uri="{FF2B5EF4-FFF2-40B4-BE49-F238E27FC236}">
                <a16:creationId xmlns="" xmlns:a16="http://schemas.microsoft.com/office/drawing/2014/main" id="{44EC1D1C-103A-8087-53C0-429CD517AA80}"/>
              </a:ext>
            </a:extLst>
          </p:cNvPr>
          <p:cNvSpPr>
            <a:spLocks noChangeAspect="1"/>
          </p:cNvSpPr>
          <p:nvPr/>
        </p:nvSpPr>
        <p:spPr>
          <a:xfrm>
            <a:off x="10695038" y="1545808"/>
            <a:ext cx="785762" cy="735073"/>
          </a:xfrm>
          <a:custGeom>
            <a:avLst/>
            <a:gdLst>
              <a:gd name="connsiteX0" fmla="*/ 1714500 w 5314950"/>
              <a:gd name="connsiteY0" fmla="*/ 4800635 h 4972085"/>
              <a:gd name="connsiteX1" fmla="*/ 3086100 w 5314950"/>
              <a:gd name="connsiteY1" fmla="*/ 4800635 h 4972085"/>
              <a:gd name="connsiteX2" fmla="*/ 2914650 w 5314950"/>
              <a:gd name="connsiteY2" fmla="*/ 4972085 h 4972085"/>
              <a:gd name="connsiteX3" fmla="*/ 1885950 w 5314950"/>
              <a:gd name="connsiteY3" fmla="*/ 4972085 h 4972085"/>
              <a:gd name="connsiteX4" fmla="*/ 1714500 w 5314950"/>
              <a:gd name="connsiteY4" fmla="*/ 4800635 h 4972085"/>
              <a:gd name="connsiteX5" fmla="*/ 171450 w 5314950"/>
              <a:gd name="connsiteY5" fmla="*/ 4800635 h 4972085"/>
              <a:gd name="connsiteX6" fmla="*/ 1543021 w 5314950"/>
              <a:gd name="connsiteY6" fmla="*/ 4800635 h 4972085"/>
              <a:gd name="connsiteX7" fmla="*/ 1590664 w 5314950"/>
              <a:gd name="connsiteY7" fmla="*/ 4972085 h 4972085"/>
              <a:gd name="connsiteX8" fmla="*/ 342900 w 5314950"/>
              <a:gd name="connsiteY8" fmla="*/ 4972085 h 4972085"/>
              <a:gd name="connsiteX9" fmla="*/ 171450 w 5314950"/>
              <a:gd name="connsiteY9" fmla="*/ 4800635 h 4972085"/>
              <a:gd name="connsiteX10" fmla="*/ 4105268 w 5314950"/>
              <a:gd name="connsiteY10" fmla="*/ 4629185 h 4972085"/>
              <a:gd name="connsiteX11" fmla="*/ 5143471 w 5314950"/>
              <a:gd name="connsiteY11" fmla="*/ 4629185 h 4972085"/>
              <a:gd name="connsiteX12" fmla="*/ 5143471 w 5314950"/>
              <a:gd name="connsiteY12" fmla="*/ 4972085 h 4972085"/>
              <a:gd name="connsiteX13" fmla="*/ 3209907 w 5314950"/>
              <a:gd name="connsiteY13" fmla="*/ 4972085 h 4972085"/>
              <a:gd name="connsiteX14" fmla="*/ 3257551 w 5314950"/>
              <a:gd name="connsiteY14" fmla="*/ 4800635 h 4972085"/>
              <a:gd name="connsiteX15" fmla="*/ 3686176 w 5314950"/>
              <a:gd name="connsiteY15" fmla="*/ 4800635 h 4972085"/>
              <a:gd name="connsiteX16" fmla="*/ 4105268 w 5314950"/>
              <a:gd name="connsiteY16" fmla="*/ 4629185 h 4972085"/>
              <a:gd name="connsiteX17" fmla="*/ 5143500 w 5314950"/>
              <a:gd name="connsiteY17" fmla="*/ 3771935 h 4972085"/>
              <a:gd name="connsiteX18" fmla="*/ 5314950 w 5314950"/>
              <a:gd name="connsiteY18" fmla="*/ 3771935 h 4972085"/>
              <a:gd name="connsiteX19" fmla="*/ 5314950 w 5314950"/>
              <a:gd name="connsiteY19" fmla="*/ 3943385 h 4972085"/>
              <a:gd name="connsiteX20" fmla="*/ 5143500 w 5314950"/>
              <a:gd name="connsiteY20" fmla="*/ 3943385 h 4972085"/>
              <a:gd name="connsiteX21" fmla="*/ 4800600 w 5314950"/>
              <a:gd name="connsiteY21" fmla="*/ 3771935 h 4972085"/>
              <a:gd name="connsiteX22" fmla="*/ 4972050 w 5314950"/>
              <a:gd name="connsiteY22" fmla="*/ 3771935 h 4972085"/>
              <a:gd name="connsiteX23" fmla="*/ 4972050 w 5314950"/>
              <a:gd name="connsiteY23" fmla="*/ 3943385 h 4972085"/>
              <a:gd name="connsiteX24" fmla="*/ 4800600 w 5314950"/>
              <a:gd name="connsiteY24" fmla="*/ 3943385 h 4972085"/>
              <a:gd name="connsiteX25" fmla="*/ 4457700 w 5314950"/>
              <a:gd name="connsiteY25" fmla="*/ 3771935 h 4972085"/>
              <a:gd name="connsiteX26" fmla="*/ 4629150 w 5314950"/>
              <a:gd name="connsiteY26" fmla="*/ 3771935 h 4972085"/>
              <a:gd name="connsiteX27" fmla="*/ 4629150 w 5314950"/>
              <a:gd name="connsiteY27" fmla="*/ 3943385 h 4972085"/>
              <a:gd name="connsiteX28" fmla="*/ 4457700 w 5314950"/>
              <a:gd name="connsiteY28" fmla="*/ 3943385 h 4972085"/>
              <a:gd name="connsiteX29" fmla="*/ 3771900 w 5314950"/>
              <a:gd name="connsiteY29" fmla="*/ 3600485 h 4972085"/>
              <a:gd name="connsiteX30" fmla="*/ 4114800 w 5314950"/>
              <a:gd name="connsiteY30" fmla="*/ 3600485 h 4972085"/>
              <a:gd name="connsiteX31" fmla="*/ 4114800 w 5314950"/>
              <a:gd name="connsiteY31" fmla="*/ 4200560 h 4972085"/>
              <a:gd name="connsiteX32" fmla="*/ 3686175 w 5314950"/>
              <a:gd name="connsiteY32" fmla="*/ 4629185 h 4972085"/>
              <a:gd name="connsiteX33" fmla="*/ 2571750 w 5314950"/>
              <a:gd name="connsiteY33" fmla="*/ 4629185 h 4972085"/>
              <a:gd name="connsiteX34" fmla="*/ 2400300 w 5314950"/>
              <a:gd name="connsiteY34" fmla="*/ 4457735 h 4972085"/>
              <a:gd name="connsiteX35" fmla="*/ 2571750 w 5314950"/>
              <a:gd name="connsiteY35" fmla="*/ 4286285 h 4972085"/>
              <a:gd name="connsiteX36" fmla="*/ 3650709 w 5314950"/>
              <a:gd name="connsiteY36" fmla="*/ 4286285 h 4972085"/>
              <a:gd name="connsiteX37" fmla="*/ 3797049 w 5314950"/>
              <a:gd name="connsiteY37" fmla="*/ 4432635 h 4972085"/>
              <a:gd name="connsiteX38" fmla="*/ 3918250 w 5314950"/>
              <a:gd name="connsiteY38" fmla="*/ 4311434 h 4972085"/>
              <a:gd name="connsiteX39" fmla="*/ 3771900 w 5314950"/>
              <a:gd name="connsiteY39" fmla="*/ 4165085 h 4972085"/>
              <a:gd name="connsiteX40" fmla="*/ 4457700 w 5314950"/>
              <a:gd name="connsiteY40" fmla="*/ 3429035 h 4972085"/>
              <a:gd name="connsiteX41" fmla="*/ 5314950 w 5314950"/>
              <a:gd name="connsiteY41" fmla="*/ 3429035 h 4972085"/>
              <a:gd name="connsiteX42" fmla="*/ 5314950 w 5314950"/>
              <a:gd name="connsiteY42" fmla="*/ 3600485 h 4972085"/>
              <a:gd name="connsiteX43" fmla="*/ 4457700 w 5314950"/>
              <a:gd name="connsiteY43" fmla="*/ 3600485 h 4972085"/>
              <a:gd name="connsiteX44" fmla="*/ 4972050 w 5314950"/>
              <a:gd name="connsiteY44" fmla="*/ 3086135 h 4972085"/>
              <a:gd name="connsiteX45" fmla="*/ 5314950 w 5314950"/>
              <a:gd name="connsiteY45" fmla="*/ 3086135 h 4972085"/>
              <a:gd name="connsiteX46" fmla="*/ 5314950 w 5314950"/>
              <a:gd name="connsiteY46" fmla="*/ 3257585 h 4972085"/>
              <a:gd name="connsiteX47" fmla="*/ 4972050 w 5314950"/>
              <a:gd name="connsiteY47" fmla="*/ 3257585 h 4972085"/>
              <a:gd name="connsiteX48" fmla="*/ 4457700 w 5314950"/>
              <a:gd name="connsiteY48" fmla="*/ 3086135 h 4972085"/>
              <a:gd name="connsiteX49" fmla="*/ 4800600 w 5314950"/>
              <a:gd name="connsiteY49" fmla="*/ 3086135 h 4972085"/>
              <a:gd name="connsiteX50" fmla="*/ 4800600 w 5314950"/>
              <a:gd name="connsiteY50" fmla="*/ 3257585 h 4972085"/>
              <a:gd name="connsiteX51" fmla="*/ 4457700 w 5314950"/>
              <a:gd name="connsiteY51" fmla="*/ 3257585 h 4972085"/>
              <a:gd name="connsiteX52" fmla="*/ 2434590 w 5314950"/>
              <a:gd name="connsiteY52" fmla="*/ 2914685 h 4972085"/>
              <a:gd name="connsiteX53" fmla="*/ 2880360 w 5314950"/>
              <a:gd name="connsiteY53" fmla="*/ 2914685 h 4972085"/>
              <a:gd name="connsiteX54" fmla="*/ 2657475 w 5314950"/>
              <a:gd name="connsiteY54" fmla="*/ 3332592 h 4972085"/>
              <a:gd name="connsiteX55" fmla="*/ 1714500 w 5314950"/>
              <a:gd name="connsiteY55" fmla="*/ 2914685 h 4972085"/>
              <a:gd name="connsiteX56" fmla="*/ 1885950 w 5314950"/>
              <a:gd name="connsiteY56" fmla="*/ 2914685 h 4972085"/>
              <a:gd name="connsiteX57" fmla="*/ 1885950 w 5314950"/>
              <a:gd name="connsiteY57" fmla="*/ 4629185 h 4972085"/>
              <a:gd name="connsiteX58" fmla="*/ 1714500 w 5314950"/>
              <a:gd name="connsiteY58" fmla="*/ 4629185 h 4972085"/>
              <a:gd name="connsiteX59" fmla="*/ 171450 w 5314950"/>
              <a:gd name="connsiteY59" fmla="*/ 2914685 h 4972085"/>
              <a:gd name="connsiteX60" fmla="*/ 1543050 w 5314950"/>
              <a:gd name="connsiteY60" fmla="*/ 2914685 h 4972085"/>
              <a:gd name="connsiteX61" fmla="*/ 1543050 w 5314950"/>
              <a:gd name="connsiteY61" fmla="*/ 4629185 h 4972085"/>
              <a:gd name="connsiteX62" fmla="*/ 171450 w 5314950"/>
              <a:gd name="connsiteY62" fmla="*/ 4629185 h 4972085"/>
              <a:gd name="connsiteX63" fmla="*/ 2004858 w 5314950"/>
              <a:gd name="connsiteY63" fmla="*/ 2473304 h 4972085"/>
              <a:gd name="connsiteX64" fmla="*/ 2571750 w 5314950"/>
              <a:gd name="connsiteY64" fmla="*/ 3536196 h 4972085"/>
              <a:gd name="connsiteX65" fmla="*/ 2571750 w 5314950"/>
              <a:gd name="connsiteY65" fmla="*/ 4114835 h 4972085"/>
              <a:gd name="connsiteX66" fmla="*/ 2228850 w 5314950"/>
              <a:gd name="connsiteY66" fmla="*/ 4457735 h 4972085"/>
              <a:gd name="connsiteX67" fmla="*/ 2276494 w 5314950"/>
              <a:gd name="connsiteY67" fmla="*/ 4629185 h 4972085"/>
              <a:gd name="connsiteX68" fmla="*/ 2057400 w 5314950"/>
              <a:gd name="connsiteY68" fmla="*/ 4629185 h 4972085"/>
              <a:gd name="connsiteX69" fmla="*/ 2057400 w 5314950"/>
              <a:gd name="connsiteY69" fmla="*/ 2914714 h 4972085"/>
              <a:gd name="connsiteX70" fmla="*/ 1885950 w 5314950"/>
              <a:gd name="connsiteY70" fmla="*/ 2743264 h 4972085"/>
              <a:gd name="connsiteX71" fmla="*/ 1372903 w 5314950"/>
              <a:gd name="connsiteY71" fmla="*/ 2743264 h 4972085"/>
              <a:gd name="connsiteX72" fmla="*/ 1623798 w 5314950"/>
              <a:gd name="connsiteY72" fmla="*/ 2590566 h 4972085"/>
              <a:gd name="connsiteX73" fmla="*/ 3310171 w 5314950"/>
              <a:gd name="connsiteY73" fmla="*/ 2473245 h 4972085"/>
              <a:gd name="connsiteX74" fmla="*/ 3691230 w 5314950"/>
              <a:gd name="connsiteY74" fmla="*/ 2590507 h 4972085"/>
              <a:gd name="connsiteX75" fmla="*/ 4114800 w 5314950"/>
              <a:gd name="connsiteY75" fmla="*/ 3164022 h 4972085"/>
              <a:gd name="connsiteX76" fmla="*/ 4114800 w 5314950"/>
              <a:gd name="connsiteY76" fmla="*/ 3429074 h 4972085"/>
              <a:gd name="connsiteX77" fmla="*/ 3771900 w 5314950"/>
              <a:gd name="connsiteY77" fmla="*/ 3429074 h 4972085"/>
              <a:gd name="connsiteX78" fmla="*/ 3771900 w 5314950"/>
              <a:gd name="connsiteY78" fmla="*/ 3086174 h 4972085"/>
              <a:gd name="connsiteX79" fmla="*/ 3600450 w 5314950"/>
              <a:gd name="connsiteY79" fmla="*/ 3086174 h 4972085"/>
              <a:gd name="connsiteX80" fmla="*/ 3600450 w 5314950"/>
              <a:gd name="connsiteY80" fmla="*/ 4114874 h 4972085"/>
              <a:gd name="connsiteX81" fmla="*/ 2743200 w 5314950"/>
              <a:gd name="connsiteY81" fmla="*/ 4114874 h 4972085"/>
              <a:gd name="connsiteX82" fmla="*/ 2743200 w 5314950"/>
              <a:gd name="connsiteY82" fmla="*/ 3536235 h 4972085"/>
              <a:gd name="connsiteX83" fmla="*/ 2408138 w 5314950"/>
              <a:gd name="connsiteY83" fmla="*/ 2097309 h 4972085"/>
              <a:gd name="connsiteX84" fmla="*/ 2657505 w 5314950"/>
              <a:gd name="connsiteY84" fmla="*/ 2143160 h 4972085"/>
              <a:gd name="connsiteX85" fmla="*/ 2906950 w 5314950"/>
              <a:gd name="connsiteY85" fmla="*/ 2097309 h 4972085"/>
              <a:gd name="connsiteX86" fmla="*/ 2915258 w 5314950"/>
              <a:gd name="connsiteY86" fmla="*/ 2118128 h 4972085"/>
              <a:gd name="connsiteX87" fmla="*/ 3153417 w 5314950"/>
              <a:gd name="connsiteY87" fmla="*/ 2402823 h 4972085"/>
              <a:gd name="connsiteX88" fmla="*/ 2971866 w 5314950"/>
              <a:gd name="connsiteY88" fmla="*/ 2743235 h 4972085"/>
              <a:gd name="connsiteX89" fmla="*/ 2343154 w 5314950"/>
              <a:gd name="connsiteY89" fmla="*/ 2743235 h 4972085"/>
              <a:gd name="connsiteX90" fmla="*/ 2161564 w 5314950"/>
              <a:gd name="connsiteY90" fmla="*/ 2402862 h 4972085"/>
              <a:gd name="connsiteX91" fmla="*/ 2399723 w 5314950"/>
              <a:gd name="connsiteY91" fmla="*/ 2118245 h 4972085"/>
              <a:gd name="connsiteX92" fmla="*/ 171450 w 5314950"/>
              <a:gd name="connsiteY92" fmla="*/ 2057435 h 4972085"/>
              <a:gd name="connsiteX93" fmla="*/ 1028700 w 5314950"/>
              <a:gd name="connsiteY93" fmla="*/ 2057435 h 4972085"/>
              <a:gd name="connsiteX94" fmla="*/ 1028700 w 5314950"/>
              <a:gd name="connsiteY94" fmla="*/ 2228885 h 4972085"/>
              <a:gd name="connsiteX95" fmla="*/ 171450 w 5314950"/>
              <a:gd name="connsiteY95" fmla="*/ 2228885 h 4972085"/>
              <a:gd name="connsiteX96" fmla="*/ 685800 w 5314950"/>
              <a:gd name="connsiteY96" fmla="*/ 1714535 h 4972085"/>
              <a:gd name="connsiteX97" fmla="*/ 1200150 w 5314950"/>
              <a:gd name="connsiteY97" fmla="*/ 1714535 h 4972085"/>
              <a:gd name="connsiteX98" fmla="*/ 1200150 w 5314950"/>
              <a:gd name="connsiteY98" fmla="*/ 1885985 h 4972085"/>
              <a:gd name="connsiteX99" fmla="*/ 685800 w 5314950"/>
              <a:gd name="connsiteY99" fmla="*/ 1885985 h 4972085"/>
              <a:gd name="connsiteX100" fmla="*/ 0 w 5314950"/>
              <a:gd name="connsiteY100" fmla="*/ 1714535 h 4972085"/>
              <a:gd name="connsiteX101" fmla="*/ 514350 w 5314950"/>
              <a:gd name="connsiteY101" fmla="*/ 1714535 h 4972085"/>
              <a:gd name="connsiteX102" fmla="*/ 514350 w 5314950"/>
              <a:gd name="connsiteY102" fmla="*/ 1885985 h 4972085"/>
              <a:gd name="connsiteX103" fmla="*/ 0 w 5314950"/>
              <a:gd name="connsiteY103" fmla="*/ 1885985 h 4972085"/>
              <a:gd name="connsiteX104" fmla="*/ 3602067 w 5314950"/>
              <a:gd name="connsiteY104" fmla="*/ 1494471 h 4972085"/>
              <a:gd name="connsiteX105" fmla="*/ 3622817 w 5314950"/>
              <a:gd name="connsiteY105" fmla="*/ 1515212 h 4972085"/>
              <a:gd name="connsiteX106" fmla="*/ 3771881 w 5314950"/>
              <a:gd name="connsiteY106" fmla="*/ 1875257 h 4972085"/>
              <a:gd name="connsiteX107" fmla="*/ 3464495 w 5314950"/>
              <a:gd name="connsiteY107" fmla="*/ 2341160 h 4972085"/>
              <a:gd name="connsiteX108" fmla="*/ 3346352 w 5314950"/>
              <a:gd name="connsiteY108" fmla="*/ 2304802 h 4972085"/>
              <a:gd name="connsiteX109" fmla="*/ 3074442 w 5314950"/>
              <a:gd name="connsiteY109" fmla="*/ 2054329 h 4972085"/>
              <a:gd name="connsiteX110" fmla="*/ 3059511 w 5314950"/>
              <a:gd name="connsiteY110" fmla="*/ 2017129 h 4972085"/>
              <a:gd name="connsiteX111" fmla="*/ 3157139 w 5314950"/>
              <a:gd name="connsiteY111" fmla="*/ 1936038 h 4972085"/>
              <a:gd name="connsiteX112" fmla="*/ 3390889 w 5314950"/>
              <a:gd name="connsiteY112" fmla="*/ 1543084 h 4972085"/>
              <a:gd name="connsiteX113" fmla="*/ 3428971 w 5314950"/>
              <a:gd name="connsiteY113" fmla="*/ 1543075 h 4972085"/>
              <a:gd name="connsiteX114" fmla="*/ 3602067 w 5314950"/>
              <a:gd name="connsiteY114" fmla="*/ 1494471 h 4972085"/>
              <a:gd name="connsiteX115" fmla="*/ 2314575 w 5314950"/>
              <a:gd name="connsiteY115" fmla="*/ 1371634 h 4972085"/>
              <a:gd name="connsiteX116" fmla="*/ 2657475 w 5314950"/>
              <a:gd name="connsiteY116" fmla="*/ 1714534 h 4972085"/>
              <a:gd name="connsiteX117" fmla="*/ 3000375 w 5314950"/>
              <a:gd name="connsiteY117" fmla="*/ 1371634 h 4972085"/>
              <a:gd name="connsiteX118" fmla="*/ 428625 w 5314950"/>
              <a:gd name="connsiteY118" fmla="*/ 1200185 h 4972085"/>
              <a:gd name="connsiteX119" fmla="*/ 771525 w 5314950"/>
              <a:gd name="connsiteY119" fmla="*/ 1200185 h 4972085"/>
              <a:gd name="connsiteX120" fmla="*/ 600075 w 5314950"/>
              <a:gd name="connsiteY120" fmla="*/ 1371635 h 4972085"/>
              <a:gd name="connsiteX121" fmla="*/ 428625 w 5314950"/>
              <a:gd name="connsiteY121" fmla="*/ 1200185 h 4972085"/>
              <a:gd name="connsiteX122" fmla="*/ 3429000 w 5314950"/>
              <a:gd name="connsiteY122" fmla="*/ 1028735 h 4972085"/>
              <a:gd name="connsiteX123" fmla="*/ 3600450 w 5314950"/>
              <a:gd name="connsiteY123" fmla="*/ 1200185 h 4972085"/>
              <a:gd name="connsiteX124" fmla="*/ 3429000 w 5314950"/>
              <a:gd name="connsiteY124" fmla="*/ 1371635 h 4972085"/>
              <a:gd name="connsiteX125" fmla="*/ 3424562 w 5314950"/>
              <a:gd name="connsiteY125" fmla="*/ 1371635 h 4972085"/>
              <a:gd name="connsiteX126" fmla="*/ 3429000 w 5314950"/>
              <a:gd name="connsiteY126" fmla="*/ 1279405 h 4972085"/>
              <a:gd name="connsiteX127" fmla="*/ 1885950 w 5314950"/>
              <a:gd name="connsiteY127" fmla="*/ 1028735 h 4972085"/>
              <a:gd name="connsiteX128" fmla="*/ 1885950 w 5314950"/>
              <a:gd name="connsiteY128" fmla="*/ 1279748 h 4972085"/>
              <a:gd name="connsiteX129" fmla="*/ 1890388 w 5314950"/>
              <a:gd name="connsiteY129" fmla="*/ 1371635 h 4972085"/>
              <a:gd name="connsiteX130" fmla="*/ 1885950 w 5314950"/>
              <a:gd name="connsiteY130" fmla="*/ 1371635 h 4972085"/>
              <a:gd name="connsiteX131" fmla="*/ 1714500 w 5314950"/>
              <a:gd name="connsiteY131" fmla="*/ 1200185 h 4972085"/>
              <a:gd name="connsiteX132" fmla="*/ 1885950 w 5314950"/>
              <a:gd name="connsiteY132" fmla="*/ 1028735 h 4972085"/>
              <a:gd name="connsiteX133" fmla="*/ 420102 w 5314950"/>
              <a:gd name="connsiteY133" fmla="*/ 1028734 h 4972085"/>
              <a:gd name="connsiteX134" fmla="*/ 420108 w 5314950"/>
              <a:gd name="connsiteY134" fmla="*/ 1028734 h 4972085"/>
              <a:gd name="connsiteX135" fmla="*/ 420112 w 5314950"/>
              <a:gd name="connsiteY135" fmla="*/ 1028744 h 4972085"/>
              <a:gd name="connsiteX136" fmla="*/ 3943350 w 5314950"/>
              <a:gd name="connsiteY136" fmla="*/ 857284 h 4972085"/>
              <a:gd name="connsiteX137" fmla="*/ 3943350 w 5314950"/>
              <a:gd name="connsiteY137" fmla="*/ 1028734 h 4972085"/>
              <a:gd name="connsiteX138" fmla="*/ 4972050 w 5314950"/>
              <a:gd name="connsiteY138" fmla="*/ 1028734 h 4972085"/>
              <a:gd name="connsiteX139" fmla="*/ 4972050 w 5314950"/>
              <a:gd name="connsiteY139" fmla="*/ 857284 h 4972085"/>
              <a:gd name="connsiteX140" fmla="*/ 2914650 w 5314950"/>
              <a:gd name="connsiteY140" fmla="*/ 514394 h 4972085"/>
              <a:gd name="connsiteX141" fmla="*/ 2914915 w 5314950"/>
              <a:gd name="connsiteY141" fmla="*/ 514394 h 4972085"/>
              <a:gd name="connsiteX142" fmla="*/ 3157169 w 5314950"/>
              <a:gd name="connsiteY142" fmla="*/ 614736 h 4972085"/>
              <a:gd name="connsiteX143" fmla="*/ 3257550 w 5314950"/>
              <a:gd name="connsiteY143" fmla="*/ 857059 h 4972085"/>
              <a:gd name="connsiteX144" fmla="*/ 3257550 w 5314950"/>
              <a:gd name="connsiteY144" fmla="*/ 1279404 h 4972085"/>
              <a:gd name="connsiteX145" fmla="*/ 3035851 w 5314950"/>
              <a:gd name="connsiteY145" fmla="*/ 1814837 h 4972085"/>
              <a:gd name="connsiteX146" fmla="*/ 2657475 w 5314950"/>
              <a:gd name="connsiteY146" fmla="*/ 1971709 h 4972085"/>
              <a:gd name="connsiteX147" fmla="*/ 2279100 w 5314950"/>
              <a:gd name="connsiteY147" fmla="*/ 1815033 h 4972085"/>
              <a:gd name="connsiteX148" fmla="*/ 2057400 w 5314950"/>
              <a:gd name="connsiteY148" fmla="*/ 1279747 h 4972085"/>
              <a:gd name="connsiteX149" fmla="*/ 2057400 w 5314950"/>
              <a:gd name="connsiteY149" fmla="*/ 857823 h 4972085"/>
              <a:gd name="connsiteX150" fmla="*/ 2400300 w 5314950"/>
              <a:gd name="connsiteY150" fmla="*/ 514661 h 4972085"/>
              <a:gd name="connsiteX151" fmla="*/ 4457700 w 5314950"/>
              <a:gd name="connsiteY151" fmla="*/ 514384 h 4972085"/>
              <a:gd name="connsiteX152" fmla="*/ 4457700 w 5314950"/>
              <a:gd name="connsiteY152" fmla="*/ 685834 h 4972085"/>
              <a:gd name="connsiteX153" fmla="*/ 4972050 w 5314950"/>
              <a:gd name="connsiteY153" fmla="*/ 685834 h 4972085"/>
              <a:gd name="connsiteX154" fmla="*/ 4972050 w 5314950"/>
              <a:gd name="connsiteY154" fmla="*/ 514384 h 4972085"/>
              <a:gd name="connsiteX155" fmla="*/ 3943350 w 5314950"/>
              <a:gd name="connsiteY155" fmla="*/ 514384 h 4972085"/>
              <a:gd name="connsiteX156" fmla="*/ 3943350 w 5314950"/>
              <a:gd name="connsiteY156" fmla="*/ 685834 h 4972085"/>
              <a:gd name="connsiteX157" fmla="*/ 4286250 w 5314950"/>
              <a:gd name="connsiteY157" fmla="*/ 685834 h 4972085"/>
              <a:gd name="connsiteX158" fmla="*/ 4286250 w 5314950"/>
              <a:gd name="connsiteY158" fmla="*/ 514384 h 4972085"/>
              <a:gd name="connsiteX159" fmla="*/ 3771802 w 5314950"/>
              <a:gd name="connsiteY159" fmla="*/ 342935 h 4972085"/>
              <a:gd name="connsiteX160" fmla="*/ 5143500 w 5314950"/>
              <a:gd name="connsiteY160" fmla="*/ 342935 h 4972085"/>
              <a:gd name="connsiteX161" fmla="*/ 5143500 w 5314950"/>
              <a:gd name="connsiteY161" fmla="*/ 1200184 h 4972085"/>
              <a:gd name="connsiteX162" fmla="*/ 4319012 w 5314950"/>
              <a:gd name="connsiteY162" fmla="*/ 1200184 h 4972085"/>
              <a:gd name="connsiteX163" fmla="*/ 4153224 w 5314950"/>
              <a:gd name="connsiteY163" fmla="*/ 1531837 h 4972085"/>
              <a:gd name="connsiteX164" fmla="*/ 4114800 w 5314950"/>
              <a:gd name="connsiteY164" fmla="*/ 1522843 h 4972085"/>
              <a:gd name="connsiteX165" fmla="*/ 4114800 w 5314950"/>
              <a:gd name="connsiteY165" fmla="*/ 1200184 h 4972085"/>
              <a:gd name="connsiteX166" fmla="*/ 3771900 w 5314950"/>
              <a:gd name="connsiteY166" fmla="*/ 1200184 h 4972085"/>
              <a:gd name="connsiteX167" fmla="*/ 3771822 w 5314950"/>
              <a:gd name="connsiteY167" fmla="*/ 653877 h 4972085"/>
              <a:gd name="connsiteX168" fmla="*/ 3771900 w 5314950"/>
              <a:gd name="connsiteY168" fmla="*/ 651887 h 4972085"/>
              <a:gd name="connsiteX169" fmla="*/ 3771880 w 5314950"/>
              <a:gd name="connsiteY169" fmla="*/ 651888 h 4972085"/>
              <a:gd name="connsiteX170" fmla="*/ 3771880 w 5314950"/>
              <a:gd name="connsiteY170" fmla="*/ 650242 h 4972085"/>
              <a:gd name="connsiteX171" fmla="*/ 599556 w 5314950"/>
              <a:gd name="connsiteY171" fmla="*/ 40 h 4972085"/>
              <a:gd name="connsiteX172" fmla="*/ 656419 w 5314950"/>
              <a:gd name="connsiteY172" fmla="*/ 3561 h 4972085"/>
              <a:gd name="connsiteX173" fmla="*/ 988258 w 5314950"/>
              <a:gd name="connsiteY173" fmla="*/ 255073 h 4972085"/>
              <a:gd name="connsiteX174" fmla="*/ 897292 w 5314950"/>
              <a:gd name="connsiteY174" fmla="*/ 774547 h 4972085"/>
              <a:gd name="connsiteX175" fmla="*/ 781714 w 5314950"/>
              <a:gd name="connsiteY175" fmla="*/ 1028734 h 4972085"/>
              <a:gd name="connsiteX176" fmla="*/ 685771 w 5314950"/>
              <a:gd name="connsiteY176" fmla="*/ 1028734 h 4972085"/>
              <a:gd name="connsiteX177" fmla="*/ 685771 w 5314950"/>
              <a:gd name="connsiteY177" fmla="*/ 576380 h 4972085"/>
              <a:gd name="connsiteX178" fmla="*/ 771496 w 5314950"/>
              <a:gd name="connsiteY178" fmla="*/ 428659 h 4972085"/>
              <a:gd name="connsiteX179" fmla="*/ 600046 w 5314950"/>
              <a:gd name="connsiteY179" fmla="*/ 257209 h 4972085"/>
              <a:gd name="connsiteX180" fmla="*/ 428596 w 5314950"/>
              <a:gd name="connsiteY180" fmla="*/ 428659 h 4972085"/>
              <a:gd name="connsiteX181" fmla="*/ 514321 w 5314950"/>
              <a:gd name="connsiteY181" fmla="*/ 576380 h 4972085"/>
              <a:gd name="connsiteX182" fmla="*/ 514321 w 5314950"/>
              <a:gd name="connsiteY182" fmla="*/ 1028734 h 4972085"/>
              <a:gd name="connsiteX183" fmla="*/ 420108 w 5314950"/>
              <a:gd name="connsiteY183" fmla="*/ 1028734 h 4972085"/>
              <a:gd name="connsiteX184" fmla="*/ 368670 w 5314950"/>
              <a:gd name="connsiteY184" fmla="*/ 878219 h 4972085"/>
              <a:gd name="connsiteX185" fmla="*/ 291946 w 5314950"/>
              <a:gd name="connsiteY185" fmla="*/ 744206 h 4972085"/>
              <a:gd name="connsiteX186" fmla="*/ 171428 w 5314950"/>
              <a:gd name="connsiteY186" fmla="*/ 428665 h 4972085"/>
              <a:gd name="connsiteX187" fmla="*/ 316742 w 5314950"/>
              <a:gd name="connsiteY187" fmla="*/ 107044 h 4972085"/>
              <a:gd name="connsiteX188" fmla="*/ 599556 w 5314950"/>
              <a:gd name="connsiteY188" fmla="*/ 40 h 4972085"/>
              <a:gd name="connsiteX189" fmla="*/ 2366353 w 5314950"/>
              <a:gd name="connsiteY189" fmla="*/ 0 h 4972085"/>
              <a:gd name="connsiteX190" fmla="*/ 2948597 w 5314950"/>
              <a:gd name="connsiteY190" fmla="*/ 0 h 4972085"/>
              <a:gd name="connsiteX191" fmla="*/ 3600489 w 5314950"/>
              <a:gd name="connsiteY191" fmla="*/ 651853 h 4972085"/>
              <a:gd name="connsiteX192" fmla="*/ 3567042 w 5314950"/>
              <a:gd name="connsiteY192" fmla="*/ 857931 h 4972085"/>
              <a:gd name="connsiteX193" fmla="*/ 3558616 w 5314950"/>
              <a:gd name="connsiteY193" fmla="*/ 883041 h 4972085"/>
              <a:gd name="connsiteX194" fmla="*/ 3429000 w 5314950"/>
              <a:gd name="connsiteY194" fmla="*/ 857245 h 4972085"/>
              <a:gd name="connsiteX195" fmla="*/ 3429000 w 5314950"/>
              <a:gd name="connsiteY195" fmla="*/ 856981 h 4972085"/>
              <a:gd name="connsiteX196" fmla="*/ 3278291 w 5314950"/>
              <a:gd name="connsiteY196" fmla="*/ 493339 h 4972085"/>
              <a:gd name="connsiteX197" fmla="*/ 2914915 w 5314950"/>
              <a:gd name="connsiteY197" fmla="*/ 342904 h 4972085"/>
              <a:gd name="connsiteX198" fmla="*/ 2914650 w 5314950"/>
              <a:gd name="connsiteY198" fmla="*/ 342904 h 4972085"/>
              <a:gd name="connsiteX199" fmla="*/ 2400300 w 5314950"/>
              <a:gd name="connsiteY199" fmla="*/ 343171 h 4972085"/>
              <a:gd name="connsiteX200" fmla="*/ 1885950 w 5314950"/>
              <a:gd name="connsiteY200" fmla="*/ 857255 h 4972085"/>
              <a:gd name="connsiteX201" fmla="*/ 1756334 w 5314950"/>
              <a:gd name="connsiteY201" fmla="*/ 883051 h 4972085"/>
              <a:gd name="connsiteX202" fmla="*/ 1747947 w 5314950"/>
              <a:gd name="connsiteY202" fmla="*/ 857931 h 4972085"/>
              <a:gd name="connsiteX203" fmla="*/ 1714500 w 5314950"/>
              <a:gd name="connsiteY203" fmla="*/ 651853 h 4972085"/>
              <a:gd name="connsiteX204" fmla="*/ 2366353 w 5314950"/>
              <a:gd name="connsiteY204" fmla="*/ 0 h 497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</a:cxnLst>
            <a:rect l="l" t="t" r="r" b="b"/>
            <a:pathLst>
              <a:path w="5314950" h="4972085">
                <a:moveTo>
                  <a:pt x="1714500" y="4800635"/>
                </a:moveTo>
                <a:lnTo>
                  <a:pt x="3086100" y="4800635"/>
                </a:lnTo>
                <a:cubicBezTo>
                  <a:pt x="3086100" y="4895197"/>
                  <a:pt x="3009212" y="4972085"/>
                  <a:pt x="2914650" y="4972085"/>
                </a:cubicBezTo>
                <a:lnTo>
                  <a:pt x="1885950" y="4972085"/>
                </a:lnTo>
                <a:cubicBezTo>
                  <a:pt x="1791388" y="4972085"/>
                  <a:pt x="1714500" y="4895197"/>
                  <a:pt x="1714500" y="4800635"/>
                </a:cubicBezTo>
                <a:close/>
                <a:moveTo>
                  <a:pt x="171450" y="4800635"/>
                </a:moveTo>
                <a:lnTo>
                  <a:pt x="1543021" y="4800635"/>
                </a:lnTo>
                <a:cubicBezTo>
                  <a:pt x="1543021" y="4863396"/>
                  <a:pt x="1561194" y="4921414"/>
                  <a:pt x="1590664" y="4972085"/>
                </a:cubicBezTo>
                <a:lnTo>
                  <a:pt x="342900" y="4972085"/>
                </a:lnTo>
                <a:cubicBezTo>
                  <a:pt x="248338" y="4972085"/>
                  <a:pt x="171450" y="4895197"/>
                  <a:pt x="171450" y="4800635"/>
                </a:cubicBezTo>
                <a:close/>
                <a:moveTo>
                  <a:pt x="4105268" y="4629185"/>
                </a:moveTo>
                <a:lnTo>
                  <a:pt x="5143471" y="4629185"/>
                </a:lnTo>
                <a:lnTo>
                  <a:pt x="5143471" y="4972085"/>
                </a:lnTo>
                <a:lnTo>
                  <a:pt x="3209907" y="4972085"/>
                </a:lnTo>
                <a:cubicBezTo>
                  <a:pt x="3239377" y="4921414"/>
                  <a:pt x="3257551" y="4863396"/>
                  <a:pt x="3257551" y="4800635"/>
                </a:cubicBezTo>
                <a:lnTo>
                  <a:pt x="3686176" y="4800635"/>
                </a:lnTo>
                <a:cubicBezTo>
                  <a:pt x="3849200" y="4800635"/>
                  <a:pt x="3997078" y="4735043"/>
                  <a:pt x="4105268" y="4629185"/>
                </a:cubicBezTo>
                <a:close/>
                <a:moveTo>
                  <a:pt x="5143500" y="3771935"/>
                </a:moveTo>
                <a:lnTo>
                  <a:pt x="5314950" y="3771935"/>
                </a:lnTo>
                <a:lnTo>
                  <a:pt x="5314950" y="3943385"/>
                </a:lnTo>
                <a:lnTo>
                  <a:pt x="5143500" y="3943385"/>
                </a:lnTo>
                <a:close/>
                <a:moveTo>
                  <a:pt x="4800600" y="3771935"/>
                </a:moveTo>
                <a:lnTo>
                  <a:pt x="4972050" y="3771935"/>
                </a:lnTo>
                <a:lnTo>
                  <a:pt x="4972050" y="3943385"/>
                </a:lnTo>
                <a:lnTo>
                  <a:pt x="4800600" y="3943385"/>
                </a:lnTo>
                <a:close/>
                <a:moveTo>
                  <a:pt x="4457700" y="3771935"/>
                </a:moveTo>
                <a:lnTo>
                  <a:pt x="4629150" y="3771935"/>
                </a:lnTo>
                <a:lnTo>
                  <a:pt x="4629150" y="3943385"/>
                </a:lnTo>
                <a:lnTo>
                  <a:pt x="4457700" y="3943385"/>
                </a:lnTo>
                <a:close/>
                <a:moveTo>
                  <a:pt x="3771900" y="3600485"/>
                </a:moveTo>
                <a:lnTo>
                  <a:pt x="4114800" y="3600485"/>
                </a:lnTo>
                <a:lnTo>
                  <a:pt x="4114800" y="4200560"/>
                </a:lnTo>
                <a:cubicBezTo>
                  <a:pt x="4114800" y="4436916"/>
                  <a:pt x="3922531" y="4629185"/>
                  <a:pt x="3686175" y="4629185"/>
                </a:cubicBezTo>
                <a:lnTo>
                  <a:pt x="2571750" y="4629185"/>
                </a:lnTo>
                <a:cubicBezTo>
                  <a:pt x="2477188" y="4629185"/>
                  <a:pt x="2400300" y="4552297"/>
                  <a:pt x="2400300" y="4457735"/>
                </a:cubicBezTo>
                <a:cubicBezTo>
                  <a:pt x="2400300" y="4363173"/>
                  <a:pt x="2477188" y="4286285"/>
                  <a:pt x="2571750" y="4286285"/>
                </a:cubicBezTo>
                <a:lnTo>
                  <a:pt x="3650709" y="4286285"/>
                </a:lnTo>
                <a:lnTo>
                  <a:pt x="3797049" y="4432635"/>
                </a:lnTo>
                <a:lnTo>
                  <a:pt x="3918250" y="4311434"/>
                </a:lnTo>
                <a:lnTo>
                  <a:pt x="3771900" y="4165085"/>
                </a:lnTo>
                <a:close/>
                <a:moveTo>
                  <a:pt x="4457700" y="3429035"/>
                </a:moveTo>
                <a:lnTo>
                  <a:pt x="5314950" y="3429035"/>
                </a:lnTo>
                <a:lnTo>
                  <a:pt x="5314950" y="3600485"/>
                </a:lnTo>
                <a:lnTo>
                  <a:pt x="4457700" y="3600485"/>
                </a:lnTo>
                <a:close/>
                <a:moveTo>
                  <a:pt x="4972050" y="3086135"/>
                </a:moveTo>
                <a:lnTo>
                  <a:pt x="5314950" y="3086135"/>
                </a:lnTo>
                <a:lnTo>
                  <a:pt x="5314950" y="3257585"/>
                </a:lnTo>
                <a:lnTo>
                  <a:pt x="4972050" y="3257585"/>
                </a:lnTo>
                <a:close/>
                <a:moveTo>
                  <a:pt x="4457700" y="3086135"/>
                </a:moveTo>
                <a:lnTo>
                  <a:pt x="4800600" y="3086135"/>
                </a:lnTo>
                <a:lnTo>
                  <a:pt x="4800600" y="3257585"/>
                </a:lnTo>
                <a:lnTo>
                  <a:pt x="4457700" y="3257585"/>
                </a:lnTo>
                <a:close/>
                <a:moveTo>
                  <a:pt x="2434590" y="2914685"/>
                </a:moveTo>
                <a:lnTo>
                  <a:pt x="2880360" y="2914685"/>
                </a:lnTo>
                <a:lnTo>
                  <a:pt x="2657475" y="3332592"/>
                </a:lnTo>
                <a:close/>
                <a:moveTo>
                  <a:pt x="1714500" y="2914685"/>
                </a:moveTo>
                <a:lnTo>
                  <a:pt x="1885950" y="2914685"/>
                </a:lnTo>
                <a:lnTo>
                  <a:pt x="1885950" y="4629185"/>
                </a:lnTo>
                <a:lnTo>
                  <a:pt x="1714500" y="4629185"/>
                </a:lnTo>
                <a:close/>
                <a:moveTo>
                  <a:pt x="171450" y="2914685"/>
                </a:moveTo>
                <a:lnTo>
                  <a:pt x="1543050" y="2914685"/>
                </a:lnTo>
                <a:lnTo>
                  <a:pt x="1543050" y="4629185"/>
                </a:lnTo>
                <a:lnTo>
                  <a:pt x="171450" y="4629185"/>
                </a:lnTo>
                <a:close/>
                <a:moveTo>
                  <a:pt x="2004858" y="2473304"/>
                </a:moveTo>
                <a:lnTo>
                  <a:pt x="2571750" y="3536196"/>
                </a:lnTo>
                <a:lnTo>
                  <a:pt x="2571750" y="4114835"/>
                </a:lnTo>
                <a:cubicBezTo>
                  <a:pt x="2382655" y="4114835"/>
                  <a:pt x="2228850" y="4268640"/>
                  <a:pt x="2228850" y="4457735"/>
                </a:cubicBezTo>
                <a:cubicBezTo>
                  <a:pt x="2228850" y="4520496"/>
                  <a:pt x="2247024" y="4578514"/>
                  <a:pt x="2276494" y="4629185"/>
                </a:cubicBezTo>
                <a:lnTo>
                  <a:pt x="2057400" y="4629185"/>
                </a:lnTo>
                <a:lnTo>
                  <a:pt x="2057400" y="2914714"/>
                </a:lnTo>
                <a:cubicBezTo>
                  <a:pt x="2057400" y="2820152"/>
                  <a:pt x="1980512" y="2743264"/>
                  <a:pt x="1885950" y="2743264"/>
                </a:cubicBezTo>
                <a:lnTo>
                  <a:pt x="1372903" y="2743264"/>
                </a:lnTo>
                <a:cubicBezTo>
                  <a:pt x="1441904" y="2672960"/>
                  <a:pt x="1527433" y="2620144"/>
                  <a:pt x="1623798" y="2590566"/>
                </a:cubicBezTo>
                <a:close/>
                <a:moveTo>
                  <a:pt x="3310171" y="2473245"/>
                </a:moveTo>
                <a:lnTo>
                  <a:pt x="3691230" y="2590507"/>
                </a:lnTo>
                <a:cubicBezTo>
                  <a:pt x="3944536" y="2668463"/>
                  <a:pt x="4114800" y="2898892"/>
                  <a:pt x="4114800" y="3164022"/>
                </a:cubicBezTo>
                <a:lnTo>
                  <a:pt x="4114800" y="3429074"/>
                </a:lnTo>
                <a:lnTo>
                  <a:pt x="3771900" y="3429074"/>
                </a:lnTo>
                <a:lnTo>
                  <a:pt x="3771900" y="3086174"/>
                </a:lnTo>
                <a:lnTo>
                  <a:pt x="3600450" y="3086174"/>
                </a:lnTo>
                <a:lnTo>
                  <a:pt x="3600450" y="4114874"/>
                </a:lnTo>
                <a:lnTo>
                  <a:pt x="2743200" y="4114874"/>
                </a:lnTo>
                <a:lnTo>
                  <a:pt x="2743200" y="3536235"/>
                </a:lnTo>
                <a:close/>
                <a:moveTo>
                  <a:pt x="2408138" y="2097309"/>
                </a:moveTo>
                <a:cubicBezTo>
                  <a:pt x="2486819" y="2126965"/>
                  <a:pt x="2570830" y="2143160"/>
                  <a:pt x="2657505" y="2143160"/>
                </a:cubicBezTo>
                <a:cubicBezTo>
                  <a:pt x="2744073" y="2143160"/>
                  <a:pt x="2828191" y="2126965"/>
                  <a:pt x="2906950" y="2097309"/>
                </a:cubicBezTo>
                <a:lnTo>
                  <a:pt x="2915258" y="2118128"/>
                </a:lnTo>
                <a:cubicBezTo>
                  <a:pt x="2963098" y="2237878"/>
                  <a:pt x="3047030" y="2336232"/>
                  <a:pt x="3153417" y="2402823"/>
                </a:cubicBezTo>
                <a:lnTo>
                  <a:pt x="2971866" y="2743235"/>
                </a:lnTo>
                <a:lnTo>
                  <a:pt x="2343154" y="2743235"/>
                </a:lnTo>
                <a:lnTo>
                  <a:pt x="2161564" y="2402862"/>
                </a:lnTo>
                <a:cubicBezTo>
                  <a:pt x="2267961" y="2336232"/>
                  <a:pt x="2351884" y="2237918"/>
                  <a:pt x="2399723" y="2118245"/>
                </a:cubicBezTo>
                <a:close/>
                <a:moveTo>
                  <a:pt x="171450" y="2057435"/>
                </a:moveTo>
                <a:lnTo>
                  <a:pt x="1028700" y="2057435"/>
                </a:lnTo>
                <a:lnTo>
                  <a:pt x="1028700" y="2228885"/>
                </a:lnTo>
                <a:lnTo>
                  <a:pt x="171450" y="2228885"/>
                </a:lnTo>
                <a:close/>
                <a:moveTo>
                  <a:pt x="685800" y="1714535"/>
                </a:moveTo>
                <a:lnTo>
                  <a:pt x="1200150" y="1714535"/>
                </a:lnTo>
                <a:lnTo>
                  <a:pt x="1200150" y="1885985"/>
                </a:lnTo>
                <a:lnTo>
                  <a:pt x="685800" y="1885985"/>
                </a:lnTo>
                <a:close/>
                <a:moveTo>
                  <a:pt x="0" y="1714535"/>
                </a:moveTo>
                <a:lnTo>
                  <a:pt x="514350" y="1714535"/>
                </a:lnTo>
                <a:lnTo>
                  <a:pt x="514350" y="1885985"/>
                </a:lnTo>
                <a:lnTo>
                  <a:pt x="0" y="1885985"/>
                </a:lnTo>
                <a:close/>
                <a:moveTo>
                  <a:pt x="3602067" y="1494471"/>
                </a:moveTo>
                <a:lnTo>
                  <a:pt x="3622817" y="1515212"/>
                </a:lnTo>
                <a:cubicBezTo>
                  <a:pt x="3718908" y="1611380"/>
                  <a:pt x="3771881" y="1739282"/>
                  <a:pt x="3771881" y="1875257"/>
                </a:cubicBezTo>
                <a:cubicBezTo>
                  <a:pt x="3771881" y="2078087"/>
                  <a:pt x="3648956" y="2261372"/>
                  <a:pt x="3464495" y="2341160"/>
                </a:cubicBezTo>
                <a:lnTo>
                  <a:pt x="3346352" y="2304802"/>
                </a:lnTo>
                <a:cubicBezTo>
                  <a:pt x="3221898" y="2266574"/>
                  <a:pt x="3122771" y="2175304"/>
                  <a:pt x="3074442" y="2054329"/>
                </a:cubicBezTo>
                <a:lnTo>
                  <a:pt x="3059511" y="2017129"/>
                </a:lnTo>
                <a:cubicBezTo>
                  <a:pt x="3093958" y="1993214"/>
                  <a:pt x="3126788" y="1966390"/>
                  <a:pt x="3157139" y="1936038"/>
                </a:cubicBezTo>
                <a:cubicBezTo>
                  <a:pt x="3268386" y="1824674"/>
                  <a:pt x="3347606" y="1690002"/>
                  <a:pt x="3390889" y="1543084"/>
                </a:cubicBezTo>
                <a:lnTo>
                  <a:pt x="3428971" y="1543075"/>
                </a:lnTo>
                <a:cubicBezTo>
                  <a:pt x="3492427" y="1543075"/>
                  <a:pt x="3551053" y="1524627"/>
                  <a:pt x="3602067" y="1494471"/>
                </a:cubicBezTo>
                <a:close/>
                <a:moveTo>
                  <a:pt x="2314575" y="1371634"/>
                </a:moveTo>
                <a:cubicBezTo>
                  <a:pt x="2314575" y="1560993"/>
                  <a:pt x="2468116" y="1714534"/>
                  <a:pt x="2657475" y="1714534"/>
                </a:cubicBezTo>
                <a:cubicBezTo>
                  <a:pt x="2846834" y="1714534"/>
                  <a:pt x="3000375" y="1560993"/>
                  <a:pt x="3000375" y="1371634"/>
                </a:cubicBezTo>
                <a:close/>
                <a:moveTo>
                  <a:pt x="428625" y="1200185"/>
                </a:moveTo>
                <a:lnTo>
                  <a:pt x="771525" y="1200185"/>
                </a:lnTo>
                <a:cubicBezTo>
                  <a:pt x="771525" y="1294747"/>
                  <a:pt x="694637" y="1371635"/>
                  <a:pt x="600075" y="1371635"/>
                </a:cubicBezTo>
                <a:cubicBezTo>
                  <a:pt x="505513" y="1371635"/>
                  <a:pt x="428625" y="1294747"/>
                  <a:pt x="428625" y="1200185"/>
                </a:cubicBezTo>
                <a:close/>
                <a:moveTo>
                  <a:pt x="3429000" y="1028735"/>
                </a:moveTo>
                <a:cubicBezTo>
                  <a:pt x="3523562" y="1028735"/>
                  <a:pt x="3600450" y="1105623"/>
                  <a:pt x="3600450" y="1200185"/>
                </a:cubicBezTo>
                <a:cubicBezTo>
                  <a:pt x="3600450" y="1294747"/>
                  <a:pt x="3523562" y="1371635"/>
                  <a:pt x="3429000" y="1371635"/>
                </a:cubicBezTo>
                <a:lnTo>
                  <a:pt x="3424562" y="1371635"/>
                </a:lnTo>
                <a:cubicBezTo>
                  <a:pt x="3427472" y="1341136"/>
                  <a:pt x="3429000" y="1310442"/>
                  <a:pt x="3429000" y="1279405"/>
                </a:cubicBezTo>
                <a:close/>
                <a:moveTo>
                  <a:pt x="1885950" y="1028735"/>
                </a:moveTo>
                <a:lnTo>
                  <a:pt x="1885950" y="1279748"/>
                </a:lnTo>
                <a:cubicBezTo>
                  <a:pt x="1885950" y="1310667"/>
                  <a:pt x="1887478" y="1341283"/>
                  <a:pt x="1890388" y="1371635"/>
                </a:cubicBezTo>
                <a:lnTo>
                  <a:pt x="1885950" y="1371635"/>
                </a:lnTo>
                <a:cubicBezTo>
                  <a:pt x="1791388" y="1371635"/>
                  <a:pt x="1714500" y="1294747"/>
                  <a:pt x="1714500" y="1200185"/>
                </a:cubicBezTo>
                <a:cubicBezTo>
                  <a:pt x="1714500" y="1105623"/>
                  <a:pt x="1791388" y="1028735"/>
                  <a:pt x="1885950" y="1028735"/>
                </a:cubicBezTo>
                <a:close/>
                <a:moveTo>
                  <a:pt x="420102" y="1028734"/>
                </a:moveTo>
                <a:lnTo>
                  <a:pt x="420108" y="1028734"/>
                </a:lnTo>
                <a:lnTo>
                  <a:pt x="420112" y="1028744"/>
                </a:lnTo>
                <a:close/>
                <a:moveTo>
                  <a:pt x="3943350" y="857284"/>
                </a:moveTo>
                <a:lnTo>
                  <a:pt x="3943350" y="1028734"/>
                </a:lnTo>
                <a:lnTo>
                  <a:pt x="4972050" y="1028734"/>
                </a:lnTo>
                <a:lnTo>
                  <a:pt x="4972050" y="857284"/>
                </a:lnTo>
                <a:close/>
                <a:moveTo>
                  <a:pt x="2914650" y="514394"/>
                </a:moveTo>
                <a:lnTo>
                  <a:pt x="2914915" y="514394"/>
                </a:lnTo>
                <a:cubicBezTo>
                  <a:pt x="3006381" y="514394"/>
                  <a:pt x="3092449" y="550060"/>
                  <a:pt x="3157169" y="614736"/>
                </a:cubicBezTo>
                <a:cubicBezTo>
                  <a:pt x="3221879" y="679446"/>
                  <a:pt x="3257550" y="765514"/>
                  <a:pt x="3257550" y="857059"/>
                </a:cubicBezTo>
                <a:lnTo>
                  <a:pt x="3257550" y="1279404"/>
                </a:lnTo>
                <a:cubicBezTo>
                  <a:pt x="3257550" y="1481617"/>
                  <a:pt x="3178869" y="1671750"/>
                  <a:pt x="3035851" y="1814837"/>
                </a:cubicBezTo>
                <a:cubicBezTo>
                  <a:pt x="2936233" y="1914533"/>
                  <a:pt x="2798426" y="1971709"/>
                  <a:pt x="2657475" y="1971709"/>
                </a:cubicBezTo>
                <a:cubicBezTo>
                  <a:pt x="2514496" y="1971709"/>
                  <a:pt x="2380167" y="1916062"/>
                  <a:pt x="2279100" y="1815033"/>
                </a:cubicBezTo>
                <a:cubicBezTo>
                  <a:pt x="2136081" y="1672015"/>
                  <a:pt x="2057400" y="1481970"/>
                  <a:pt x="2057400" y="1279747"/>
                </a:cubicBezTo>
                <a:lnTo>
                  <a:pt x="2057400" y="857823"/>
                </a:lnTo>
                <a:cubicBezTo>
                  <a:pt x="2057400" y="668702"/>
                  <a:pt x="2211205" y="514739"/>
                  <a:pt x="2400300" y="514661"/>
                </a:cubicBezTo>
                <a:close/>
                <a:moveTo>
                  <a:pt x="4457700" y="514384"/>
                </a:moveTo>
                <a:lnTo>
                  <a:pt x="4457700" y="685834"/>
                </a:lnTo>
                <a:lnTo>
                  <a:pt x="4972050" y="685834"/>
                </a:lnTo>
                <a:lnTo>
                  <a:pt x="4972050" y="514384"/>
                </a:lnTo>
                <a:close/>
                <a:moveTo>
                  <a:pt x="3943350" y="514384"/>
                </a:moveTo>
                <a:lnTo>
                  <a:pt x="3943350" y="685834"/>
                </a:lnTo>
                <a:lnTo>
                  <a:pt x="4286250" y="685834"/>
                </a:lnTo>
                <a:lnTo>
                  <a:pt x="4286250" y="514384"/>
                </a:lnTo>
                <a:close/>
                <a:moveTo>
                  <a:pt x="3771802" y="342935"/>
                </a:moveTo>
                <a:lnTo>
                  <a:pt x="5143500" y="342935"/>
                </a:lnTo>
                <a:lnTo>
                  <a:pt x="5143500" y="1200184"/>
                </a:lnTo>
                <a:lnTo>
                  <a:pt x="4319012" y="1200184"/>
                </a:lnTo>
                <a:lnTo>
                  <a:pt x="4153224" y="1531837"/>
                </a:lnTo>
                <a:cubicBezTo>
                  <a:pt x="4144799" y="1548639"/>
                  <a:pt x="4114800" y="1541634"/>
                  <a:pt x="4114800" y="1522843"/>
                </a:cubicBezTo>
                <a:lnTo>
                  <a:pt x="4114800" y="1200184"/>
                </a:lnTo>
                <a:lnTo>
                  <a:pt x="3771900" y="1200184"/>
                </a:lnTo>
                <a:lnTo>
                  <a:pt x="3771822" y="653877"/>
                </a:lnTo>
                <a:cubicBezTo>
                  <a:pt x="3771822" y="653264"/>
                  <a:pt x="3771900" y="652576"/>
                  <a:pt x="3771900" y="651887"/>
                </a:cubicBezTo>
                <a:lnTo>
                  <a:pt x="3771880" y="651888"/>
                </a:lnTo>
                <a:cubicBezTo>
                  <a:pt x="3771880" y="651390"/>
                  <a:pt x="3771802" y="650854"/>
                  <a:pt x="3771880" y="650242"/>
                </a:cubicBezTo>
                <a:close/>
                <a:moveTo>
                  <a:pt x="599556" y="40"/>
                </a:moveTo>
                <a:cubicBezTo>
                  <a:pt x="618308" y="40"/>
                  <a:pt x="637324" y="1226"/>
                  <a:pt x="656419" y="3561"/>
                </a:cubicBezTo>
                <a:cubicBezTo>
                  <a:pt x="796567" y="21206"/>
                  <a:pt x="923705" y="117570"/>
                  <a:pt x="988258" y="255073"/>
                </a:cubicBezTo>
                <a:cubicBezTo>
                  <a:pt x="1080988" y="452466"/>
                  <a:pt x="991746" y="608917"/>
                  <a:pt x="897292" y="774547"/>
                </a:cubicBezTo>
                <a:cubicBezTo>
                  <a:pt x="848423" y="860194"/>
                  <a:pt x="801691" y="942245"/>
                  <a:pt x="781714" y="1028734"/>
                </a:cubicBezTo>
                <a:lnTo>
                  <a:pt x="685771" y="1028734"/>
                </a:lnTo>
                <a:lnTo>
                  <a:pt x="685771" y="576380"/>
                </a:lnTo>
                <a:cubicBezTo>
                  <a:pt x="736785" y="546607"/>
                  <a:pt x="771496" y="491919"/>
                  <a:pt x="771496" y="428659"/>
                </a:cubicBezTo>
                <a:cubicBezTo>
                  <a:pt x="771496" y="333940"/>
                  <a:pt x="694765" y="257209"/>
                  <a:pt x="600046" y="257209"/>
                </a:cubicBezTo>
                <a:cubicBezTo>
                  <a:pt x="505327" y="257209"/>
                  <a:pt x="428596" y="333940"/>
                  <a:pt x="428596" y="428659"/>
                </a:cubicBezTo>
                <a:cubicBezTo>
                  <a:pt x="428596" y="491918"/>
                  <a:pt x="463307" y="546606"/>
                  <a:pt x="514321" y="576380"/>
                </a:cubicBezTo>
                <a:lnTo>
                  <a:pt x="514321" y="1028734"/>
                </a:lnTo>
                <a:lnTo>
                  <a:pt x="420108" y="1028734"/>
                </a:lnTo>
                <a:lnTo>
                  <a:pt x="368670" y="878219"/>
                </a:lnTo>
                <a:cubicBezTo>
                  <a:pt x="345837" y="831485"/>
                  <a:pt x="318790" y="787504"/>
                  <a:pt x="291946" y="744206"/>
                </a:cubicBezTo>
                <a:cubicBezTo>
                  <a:pt x="229979" y="644281"/>
                  <a:pt x="171428" y="549787"/>
                  <a:pt x="171428" y="428665"/>
                </a:cubicBezTo>
                <a:cubicBezTo>
                  <a:pt x="171428" y="305662"/>
                  <a:pt x="224394" y="188483"/>
                  <a:pt x="316742" y="107044"/>
                </a:cubicBezTo>
                <a:cubicBezTo>
                  <a:pt x="396109" y="37085"/>
                  <a:pt x="494884" y="40"/>
                  <a:pt x="599556" y="40"/>
                </a:cubicBezTo>
                <a:close/>
                <a:moveTo>
                  <a:pt x="2366353" y="0"/>
                </a:moveTo>
                <a:lnTo>
                  <a:pt x="2948597" y="0"/>
                </a:lnTo>
                <a:cubicBezTo>
                  <a:pt x="3308025" y="0"/>
                  <a:pt x="3600450" y="292415"/>
                  <a:pt x="3600489" y="651853"/>
                </a:cubicBezTo>
                <a:cubicBezTo>
                  <a:pt x="3600489" y="722079"/>
                  <a:pt x="3589232" y="791418"/>
                  <a:pt x="3567042" y="857931"/>
                </a:cubicBezTo>
                <a:lnTo>
                  <a:pt x="3558616" y="883041"/>
                </a:lnTo>
                <a:cubicBezTo>
                  <a:pt x="3518595" y="866660"/>
                  <a:pt x="3474851" y="857245"/>
                  <a:pt x="3429000" y="857245"/>
                </a:cubicBezTo>
                <a:lnTo>
                  <a:pt x="3429000" y="856981"/>
                </a:lnTo>
                <a:cubicBezTo>
                  <a:pt x="3429000" y="719673"/>
                  <a:pt x="3375498" y="590469"/>
                  <a:pt x="3278291" y="493339"/>
                </a:cubicBezTo>
                <a:cubicBezTo>
                  <a:pt x="3181279" y="396405"/>
                  <a:pt x="3052153" y="342904"/>
                  <a:pt x="2914915" y="342904"/>
                </a:cubicBezTo>
                <a:lnTo>
                  <a:pt x="2914650" y="342904"/>
                </a:lnTo>
                <a:lnTo>
                  <a:pt x="2400300" y="343171"/>
                </a:lnTo>
                <a:cubicBezTo>
                  <a:pt x="2116908" y="343328"/>
                  <a:pt x="1886293" y="573943"/>
                  <a:pt x="1885950" y="857255"/>
                </a:cubicBezTo>
                <a:cubicBezTo>
                  <a:pt x="1840109" y="857255"/>
                  <a:pt x="1796365" y="866670"/>
                  <a:pt x="1756334" y="883051"/>
                </a:cubicBezTo>
                <a:lnTo>
                  <a:pt x="1747947" y="857931"/>
                </a:lnTo>
                <a:cubicBezTo>
                  <a:pt x="1725708" y="791418"/>
                  <a:pt x="1714500" y="722079"/>
                  <a:pt x="1714500" y="651853"/>
                </a:cubicBezTo>
                <a:cubicBezTo>
                  <a:pt x="1714500" y="292425"/>
                  <a:pt x="2006915" y="0"/>
                  <a:pt x="2366353" y="0"/>
                </a:cubicBezTo>
                <a:close/>
              </a:path>
            </a:pathLst>
          </a:custGeom>
          <a:gradFill>
            <a:gsLst>
              <a:gs pos="100000">
                <a:srgbClr val="465A67"/>
              </a:gs>
              <a:gs pos="0">
                <a:srgbClr val="C26B66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5FBBD665-0B76-93A6-4BAC-93BF46FE9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2961956"/>
            <a:ext cx="5181600" cy="2643753"/>
          </a:xfrm>
          <a:prstGeom prst="roundRect">
            <a:avLst>
              <a:gd name="adj" fmla="val 4818"/>
            </a:avLst>
          </a:prstGeom>
        </p:spPr>
      </p:pic>
      <p:pic>
        <p:nvPicPr>
          <p:cNvPr id="2050" name="Picture 2" descr="Файл:Labview-logo.png — Википед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97"/>
          <a:stretch/>
        </p:blipFill>
        <p:spPr bwMode="auto">
          <a:xfrm>
            <a:off x="6627612" y="1545808"/>
            <a:ext cx="1288502" cy="1320036"/>
          </a:xfrm>
          <a:prstGeom prst="roundRect">
            <a:avLst>
              <a:gd name="adj" fmla="val 812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PC UA for EtherNet/IP and Modbus TCP/IP / Landing Pages / Homepage -  ProSoft Technology, Inc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408" y="1545808"/>
            <a:ext cx="1352997" cy="1352997"/>
          </a:xfrm>
          <a:prstGeom prst="roundRect">
            <a:avLst>
              <a:gd name="adj" fmla="val 54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verview | geant4.web.cern.c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76"/>
          <a:stretch/>
        </p:blipFill>
        <p:spPr bwMode="auto">
          <a:xfrm>
            <a:off x="1687137" y="1421137"/>
            <a:ext cx="1006223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ntroduction to CUDA. GPU programming using CUDA. | by Umangshrestha | Geek  Culture | Medi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2" t="8777" r="31190" b="49202"/>
          <a:stretch/>
        </p:blipFill>
        <p:spPr bwMode="auto">
          <a:xfrm>
            <a:off x="2668899" y="1421137"/>
            <a:ext cx="1718733" cy="110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OOT: analyzing petabytes of data, scientifically. - ROO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0083" b="1557"/>
          <a:stretch/>
        </p:blipFill>
        <p:spPr bwMode="auto">
          <a:xfrm>
            <a:off x="4583021" y="1384706"/>
            <a:ext cx="1151219" cy="1103353"/>
          </a:xfrm>
          <a:prstGeom prst="roundRect">
            <a:avLst>
              <a:gd name="adj" fmla="val 669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646" y="2598127"/>
            <a:ext cx="921686" cy="921686"/>
          </a:xfrm>
          <a:prstGeom prst="roundRect">
            <a:avLst>
              <a:gd name="adj" fmla="val 9318"/>
            </a:avLst>
          </a:prstGeom>
          <a:effectLst>
            <a:outerShdw blurRad="381000" dist="50800" dir="5220000" algn="ctr" rotWithShape="0">
              <a:srgbClr val="C2605B">
                <a:alpha val="3000"/>
              </a:srgb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15" name="Объект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115" y="3025808"/>
            <a:ext cx="4161312" cy="2141986"/>
          </a:xfrm>
          <a:prstGeom prst="roundRect">
            <a:avLst>
              <a:gd name="adj" fmla="val 1119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258" y="3804097"/>
            <a:ext cx="925656" cy="1801612"/>
          </a:xfrm>
          <a:prstGeom prst="roundRect">
            <a:avLst>
              <a:gd name="adj" fmla="val 9350"/>
            </a:avLst>
          </a:prstGeom>
        </p:spPr>
      </p:pic>
    </p:spTree>
    <p:extLst>
      <p:ext uri="{BB962C8B-B14F-4D97-AF65-F5344CB8AC3E}">
        <p14:creationId xmlns:p14="http://schemas.microsoft.com/office/powerpoint/2010/main" val="51179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2B58F28-CC26-9315-BB1E-6EEDD1EA6E69}"/>
              </a:ext>
            </a:extLst>
          </p:cNvPr>
          <p:cNvSpPr/>
          <p:nvPr/>
        </p:nvSpPr>
        <p:spPr>
          <a:xfrm>
            <a:off x="6131184" y="1272265"/>
            <a:ext cx="5681065" cy="4968875"/>
          </a:xfrm>
          <a:prstGeom prst="roundRect">
            <a:avLst>
              <a:gd name="adj" fmla="val 6318"/>
            </a:avLst>
          </a:prstGeom>
          <a:solidFill>
            <a:schemeClr val="bg1">
              <a:lumMod val="95000"/>
            </a:schemeClr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ПЕРСПЕКТИВЫ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20" y="1710812"/>
            <a:ext cx="5476568" cy="4107426"/>
          </a:xfrm>
          <a:prstGeom prst="roundRect">
            <a:avLst>
              <a:gd name="adj" fmla="val 4459"/>
            </a:avLst>
          </a:pr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38C595A-6498-3279-9C8D-4FD14D51D479}"/>
              </a:ext>
            </a:extLst>
          </p:cNvPr>
          <p:cNvSpPr/>
          <p:nvPr/>
        </p:nvSpPr>
        <p:spPr>
          <a:xfrm>
            <a:off x="165099" y="1272265"/>
            <a:ext cx="5681065" cy="4968875"/>
          </a:xfrm>
          <a:prstGeom prst="roundRect">
            <a:avLst>
              <a:gd name="adj" fmla="val 6318"/>
            </a:avLst>
          </a:prstGeom>
          <a:solidFill>
            <a:schemeClr val="bg1">
              <a:lumMod val="95000"/>
            </a:schemeClr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55" y="1710812"/>
            <a:ext cx="4101987" cy="4101987"/>
          </a:xfrm>
          <a:prstGeom prst="roundRect">
            <a:avLst>
              <a:gd name="adj" fmla="val 3724"/>
            </a:avLst>
          </a:prstGeom>
        </p:spPr>
      </p:pic>
    </p:spTree>
    <p:extLst>
      <p:ext uri="{BB962C8B-B14F-4D97-AF65-F5344CB8AC3E}">
        <p14:creationId xmlns:p14="http://schemas.microsoft.com/office/powerpoint/2010/main" val="2500422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927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F926E655-82BA-1411-7E3E-48C86DFB8D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767171"/>
                </a:solidFill>
              </a:rPr>
              <a:t>ВСЕСТОРОННЕЕ ОБЕСПЕЧЕНИЕ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3B3838"/>
                </a:solidFill>
              </a:rPr>
              <a:t>ГАРАНТИЙ КАЧЕСТВА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882A2D"/>
                </a:solidFill>
              </a:rPr>
              <a:t>ДОКЛИНИЧЕСКИХ ИССЛЕДОВАНИЙ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718EA0"/>
                </a:solidFill>
              </a:rPr>
              <a:t>НА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718EA0"/>
                </a:solidFill>
              </a:rPr>
              <a:t>УГЛЕРОДНОМ ПУЧКЕ</a:t>
            </a:r>
            <a:r>
              <a:rPr lang="ru-RU" dirty="0" smtClean="0"/>
              <a:t> УСКОРИТЕЛЬНОГО КОМПЛЕКСА У-70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D18A3DE-B5D2-6D6F-CABD-7C13A41588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Заведующий лабораторией медицинской радиационной физики, к.ф.-м.н.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DE6C31E-0285-7E64-B61C-8EA5FF1BCA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Соловьев А.Н.</a:t>
            </a:r>
            <a:endParaRPr lang="ru-RU" dirty="0"/>
          </a:p>
        </p:txBody>
      </p:sp>
      <p:pic>
        <p:nvPicPr>
          <p:cNvPr id="5" name="Picture 1" descr="C:\Users\malafeeva_iv\Downloads\цыба (1).png">
            <a:extLst>
              <a:ext uri="{FF2B5EF4-FFF2-40B4-BE49-F238E27FC236}">
                <a16:creationId xmlns="" xmlns:a16="http://schemas.microsoft.com/office/drawing/2014/main" id="{42C689B8-EE4F-F6FB-36C0-2777919F7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377" y="386943"/>
            <a:ext cx="89435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65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823AB333-BDF0-FEFA-53DC-D2A8DC2AA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DISCLAIMER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43996EA-FA7A-68A8-C9AF-55BBBA2FCC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3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6066" y="1261533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докладе присутствуют </a:t>
            </a:r>
            <a:r>
              <a:rPr lang="ru-RU" sz="2400" cap="small" dirty="0" smtClean="0">
                <a:solidFill>
                  <a:srgbClr val="882A2D"/>
                </a:solidFill>
              </a:rPr>
              <a:t>визуальные генерации</a:t>
            </a:r>
            <a:r>
              <a:rPr lang="ru-RU" sz="2400" dirty="0" smtClean="0"/>
              <a:t>, полученные с помощью </a:t>
            </a:r>
            <a:r>
              <a:rPr lang="ru-RU" sz="2400" dirty="0" err="1" smtClean="0"/>
              <a:t>нейросети</a:t>
            </a:r>
            <a:r>
              <a:rPr lang="ru-RU" sz="2400" dirty="0" smtClean="0"/>
              <a:t> </a:t>
            </a:r>
            <a:r>
              <a:rPr lang="en-US" sz="2400" dirty="0" smtClean="0"/>
              <a:t>Stable </a:t>
            </a:r>
            <a:r>
              <a:rPr lang="en-US" sz="2400" dirty="0" smtClean="0"/>
              <a:t>Diffusion*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75556" y="6171684"/>
            <a:ext cx="5716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67171"/>
                </a:solidFill>
              </a:rPr>
              <a:t>* https://doi.org/10.48550/arXiv.2112.10752</a:t>
            </a:r>
            <a:endParaRPr lang="ru-RU" sz="1400" dirty="0">
              <a:solidFill>
                <a:srgbClr val="76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2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823AB333-BDF0-FEFA-53DC-D2A8DC2AA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УСКОРИТЕЛЬНЫЙ КОМПЛЕКС У-70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43996EA-FA7A-68A8-C9AF-55BBBA2FCC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4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EEEC99B2-5395-20CF-86C5-B6B1A65587C7}"/>
              </a:ext>
            </a:extLst>
          </p:cNvPr>
          <p:cNvSpPr/>
          <p:nvPr/>
        </p:nvSpPr>
        <p:spPr>
          <a:xfrm>
            <a:off x="371475" y="1304924"/>
            <a:ext cx="4728007" cy="4968875"/>
          </a:xfrm>
          <a:prstGeom prst="roundRect">
            <a:avLst>
              <a:gd name="adj" fmla="val 6141"/>
            </a:avLst>
          </a:prstGeom>
          <a:solidFill>
            <a:srgbClr val="FEFEFE"/>
          </a:solidFill>
          <a:ln w="22225">
            <a:noFill/>
          </a:ln>
          <a:effectLst>
            <a:outerShdw blurRad="190500" dist="38100" dir="5400000" algn="t" rotWithShape="0">
              <a:srgbClr val="465A6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http://www.oku.ihep.su/images/stories/ihep_view2-s1.jpg"/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294" y="1475549"/>
            <a:ext cx="4357662" cy="288574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3C467E1-A4DF-3719-A568-E24245F1FC1E}"/>
              </a:ext>
            </a:extLst>
          </p:cNvPr>
          <p:cNvSpPr txBox="1"/>
          <p:nvPr/>
        </p:nvSpPr>
        <p:spPr>
          <a:xfrm>
            <a:off x="572294" y="4825328"/>
            <a:ext cx="4354941" cy="1109949"/>
          </a:xfrm>
          <a:prstGeom prst="roundRect">
            <a:avLst>
              <a:gd name="adj" fmla="val 10740"/>
            </a:avLst>
          </a:prstGeom>
          <a:solidFill>
            <a:srgbClr val="C2605B"/>
          </a:solidFill>
        </p:spPr>
        <p:txBody>
          <a:bodyPr wrap="square" lIns="108000" rtlCol="0" anchor="ctr">
            <a:no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Комплекс расположен на территории Федерального государственного бюджетного учреждения «Институт физики высоких энергий имени А.А. Логунова Национального исследовательского центра «Курчатовский институт», г. Протвино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E66B120-ECCE-C27B-F5A4-CE90CF403252}"/>
              </a:ext>
            </a:extLst>
          </p:cNvPr>
          <p:cNvSpPr/>
          <p:nvPr/>
        </p:nvSpPr>
        <p:spPr>
          <a:xfrm>
            <a:off x="5226396" y="1310892"/>
            <a:ext cx="6594129" cy="1100275"/>
          </a:xfrm>
          <a:prstGeom prst="roundRect">
            <a:avLst>
              <a:gd name="adj" fmla="val 11201"/>
            </a:avLst>
          </a:prstGeom>
          <a:gradFill>
            <a:gsLst>
              <a:gs pos="96000">
                <a:srgbClr val="465A67"/>
              </a:gs>
              <a:gs pos="0">
                <a:srgbClr val="718EA0"/>
              </a:gs>
            </a:gsLst>
            <a:lin ang="5400000" scaled="0"/>
          </a:gra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B0035F78-7B0E-B6C4-6B7D-F09CC33FED97}"/>
              </a:ext>
            </a:extLst>
          </p:cNvPr>
          <p:cNvSpPr/>
          <p:nvPr/>
        </p:nvSpPr>
        <p:spPr>
          <a:xfrm>
            <a:off x="5226396" y="2068909"/>
            <a:ext cx="6594130" cy="4204890"/>
          </a:xfrm>
          <a:prstGeom prst="roundRect">
            <a:avLst>
              <a:gd name="adj" fmla="val 6141"/>
            </a:avLst>
          </a:prstGeom>
          <a:solidFill>
            <a:schemeClr val="bg1">
              <a:lumMod val="95000"/>
            </a:schemeClr>
          </a:solidFill>
          <a:ln w="22225">
            <a:noFill/>
          </a:ln>
          <a:effectLst>
            <a:outerShdw blurRad="190500" dist="38100" dir="5400000" algn="t" rotWithShape="0">
              <a:srgbClr val="465A6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970C559-E25E-E55B-A380-1DCF9C56BB8E}"/>
              </a:ext>
            </a:extLst>
          </p:cNvPr>
          <p:cNvSpPr txBox="1"/>
          <p:nvPr/>
        </p:nvSpPr>
        <p:spPr>
          <a:xfrm>
            <a:off x="5460378" y="1516258"/>
            <a:ext cx="1406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И-100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ашивка 9">
            <a:extLst>
              <a:ext uri="{FF2B5EF4-FFF2-40B4-BE49-F238E27FC236}">
                <a16:creationId xmlns="" xmlns:a16="http://schemas.microsoft.com/office/drawing/2014/main" id="{30C9FDDA-9FB4-73B6-80B4-BCABF5A3F15F}"/>
              </a:ext>
            </a:extLst>
          </p:cNvPr>
          <p:cNvSpPr/>
          <p:nvPr/>
        </p:nvSpPr>
        <p:spPr>
          <a:xfrm>
            <a:off x="6887058" y="1489652"/>
            <a:ext cx="268534" cy="422544"/>
          </a:xfrm>
          <a:prstGeom prst="chevron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970C559-E25E-E55B-A380-1DCF9C56BB8E}"/>
              </a:ext>
            </a:extLst>
          </p:cNvPr>
          <p:cNvSpPr txBox="1"/>
          <p:nvPr/>
        </p:nvSpPr>
        <p:spPr>
          <a:xfrm>
            <a:off x="6996318" y="1509633"/>
            <a:ext cx="1406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У-1.5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970C559-E25E-E55B-A380-1DCF9C56BB8E}"/>
              </a:ext>
            </a:extLst>
          </p:cNvPr>
          <p:cNvSpPr txBox="1"/>
          <p:nvPr/>
        </p:nvSpPr>
        <p:spPr>
          <a:xfrm>
            <a:off x="8455554" y="1516258"/>
            <a:ext cx="1406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У-70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Нашивка 12">
            <a:extLst>
              <a:ext uri="{FF2B5EF4-FFF2-40B4-BE49-F238E27FC236}">
                <a16:creationId xmlns="" xmlns:a16="http://schemas.microsoft.com/office/drawing/2014/main" id="{30C9FDDA-9FB4-73B6-80B4-BCABF5A3F15F}"/>
              </a:ext>
            </a:extLst>
          </p:cNvPr>
          <p:cNvSpPr/>
          <p:nvPr/>
        </p:nvSpPr>
        <p:spPr>
          <a:xfrm>
            <a:off x="8323603" y="1475071"/>
            <a:ext cx="268534" cy="422544"/>
          </a:xfrm>
          <a:prstGeom prst="chevron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Нашивка 13">
            <a:extLst>
              <a:ext uri="{FF2B5EF4-FFF2-40B4-BE49-F238E27FC236}">
                <a16:creationId xmlns="" xmlns:a16="http://schemas.microsoft.com/office/drawing/2014/main" id="{30C9FDDA-9FB4-73B6-80B4-BCABF5A3F15F}"/>
              </a:ext>
            </a:extLst>
          </p:cNvPr>
          <p:cNvSpPr/>
          <p:nvPr/>
        </p:nvSpPr>
        <p:spPr>
          <a:xfrm>
            <a:off x="9625881" y="1483027"/>
            <a:ext cx="268534" cy="422544"/>
          </a:xfrm>
          <a:prstGeom prst="chevron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970C559-E25E-E55B-A380-1DCF9C56BB8E}"/>
              </a:ext>
            </a:extLst>
          </p:cNvPr>
          <p:cNvSpPr txBox="1"/>
          <p:nvPr/>
        </p:nvSpPr>
        <p:spPr>
          <a:xfrm>
            <a:off x="9773292" y="1501677"/>
            <a:ext cx="1406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ВРБС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ABE0B46-85B1-FBF6-A4FD-427613AC6D1E}"/>
              </a:ext>
            </a:extLst>
          </p:cNvPr>
          <p:cNvSpPr txBox="1"/>
          <p:nvPr/>
        </p:nvSpPr>
        <p:spPr>
          <a:xfrm>
            <a:off x="5339238" y="2080537"/>
            <a:ext cx="6481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Комплекс построен в </a:t>
            </a:r>
            <a:r>
              <a:rPr lang="ru-RU" sz="1200" b="1" dirty="0" smtClean="0"/>
              <a:t>1967</a:t>
            </a:r>
            <a:r>
              <a:rPr lang="ru-RU" sz="1200" dirty="0" smtClean="0"/>
              <a:t> году, с ключевыми модернизациями в </a:t>
            </a:r>
            <a:r>
              <a:rPr lang="ru-RU" sz="1200" b="1" dirty="0" smtClean="0"/>
              <a:t>1980</a:t>
            </a:r>
            <a:r>
              <a:rPr lang="ru-RU" sz="1200" dirty="0" smtClean="0"/>
              <a:t>х, </a:t>
            </a:r>
            <a:r>
              <a:rPr lang="ru-RU" sz="1200" b="1" dirty="0" smtClean="0"/>
              <a:t>1990</a:t>
            </a:r>
            <a:r>
              <a:rPr lang="ru-RU" sz="1200" dirty="0" smtClean="0"/>
              <a:t>х, </a:t>
            </a:r>
            <a:r>
              <a:rPr lang="ru-RU" sz="1200" b="1" dirty="0" smtClean="0"/>
              <a:t>2000</a:t>
            </a:r>
            <a:r>
              <a:rPr lang="ru-RU" sz="1200" dirty="0" smtClean="0"/>
              <a:t>х</a:t>
            </a:r>
            <a:endParaRPr lang="ru-RU" sz="1200" dirty="0"/>
          </a:p>
          <a:p>
            <a:r>
              <a:rPr lang="ru-RU" sz="1200" dirty="0" smtClean="0"/>
              <a:t>С </a:t>
            </a:r>
            <a:r>
              <a:rPr lang="en-US" sz="1200" b="1" dirty="0" smtClean="0"/>
              <a:t>2012</a:t>
            </a:r>
            <a:r>
              <a:rPr lang="en-US" sz="1200" dirty="0" smtClean="0"/>
              <a:t> </a:t>
            </a:r>
            <a:r>
              <a:rPr lang="ru-RU" sz="1200" dirty="0" smtClean="0"/>
              <a:t>года функционирует Временный </a:t>
            </a:r>
            <a:r>
              <a:rPr lang="ru-RU" sz="1200" dirty="0" err="1" smtClean="0"/>
              <a:t>РадиоБиологический</a:t>
            </a:r>
            <a:r>
              <a:rPr lang="ru-RU" sz="1200" dirty="0" smtClean="0"/>
              <a:t> Стенд, предназначенный </a:t>
            </a:r>
          </a:p>
          <a:p>
            <a:r>
              <a:rPr lang="ru-RU" sz="1200" dirty="0" smtClean="0"/>
              <a:t>для экспериментальных физико-дозиметрических и радиобиологических исследований фундаментального и прикладного назначения</a:t>
            </a:r>
          </a:p>
          <a:p>
            <a:r>
              <a:rPr lang="ru-RU" sz="1200" dirty="0" smtClean="0"/>
              <a:t>С </a:t>
            </a:r>
            <a:r>
              <a:rPr lang="ru-RU" sz="1200" b="1" dirty="0" smtClean="0"/>
              <a:t>2017</a:t>
            </a:r>
            <a:r>
              <a:rPr lang="ru-RU" sz="1200" dirty="0" smtClean="0"/>
              <a:t> года организован Центр коллективного пользования «РБС на У-70»</a:t>
            </a:r>
          </a:p>
          <a:p>
            <a:r>
              <a:rPr lang="ru-RU" sz="1200" dirty="0" smtClean="0"/>
              <a:t>На </a:t>
            </a:r>
            <a:r>
              <a:rPr lang="ru-RU" sz="1200" b="1" dirty="0" smtClean="0"/>
              <a:t>2025</a:t>
            </a:r>
            <a:r>
              <a:rPr lang="ru-RU" sz="1200" dirty="0" smtClean="0"/>
              <a:t> год запланировано начало</a:t>
            </a:r>
            <a:r>
              <a:rPr lang="en-US" sz="1200" dirty="0" smtClean="0"/>
              <a:t> </a:t>
            </a:r>
            <a:r>
              <a:rPr lang="ru-RU" sz="1200" dirty="0" smtClean="0"/>
              <a:t>клинических испытаний</a:t>
            </a:r>
            <a:endParaRPr lang="en-US" sz="1200" dirty="0" smtClean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40538CA-943C-2887-1CF9-875C5D4E5B96}"/>
              </a:ext>
            </a:extLst>
          </p:cNvPr>
          <p:cNvSpPr txBox="1"/>
          <p:nvPr/>
        </p:nvSpPr>
        <p:spPr>
          <a:xfrm>
            <a:off x="5342899" y="3249568"/>
            <a:ext cx="6329148" cy="1062592"/>
          </a:xfrm>
          <a:prstGeom prst="roundRect">
            <a:avLst>
              <a:gd name="adj" fmla="val 12671"/>
            </a:avLst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r>
              <a:rPr lang="ru-RU" sz="1200" b="1" dirty="0" smtClean="0"/>
              <a:t>ПАРАМЕТРЫ УСКОРИТЕЛЯ:</a:t>
            </a:r>
            <a:endParaRPr lang="ru-RU" sz="12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050" dirty="0" smtClean="0"/>
              <a:t>периметр орбиты: около </a:t>
            </a:r>
            <a:r>
              <a:rPr lang="ru-RU" sz="1050" b="1" dirty="0" smtClean="0"/>
              <a:t>1,5 км</a:t>
            </a:r>
            <a:endParaRPr lang="ru-RU" sz="105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050" dirty="0" smtClean="0"/>
              <a:t>протоны до </a:t>
            </a:r>
            <a:r>
              <a:rPr lang="ru-RU" sz="1050" b="1" dirty="0" smtClean="0"/>
              <a:t>70 ГэВ</a:t>
            </a:r>
            <a:endParaRPr lang="ru-RU" sz="105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050" smtClean="0"/>
              <a:t>ионы </a:t>
            </a:r>
            <a:r>
              <a:rPr lang="ru-RU" sz="1050" smtClean="0"/>
              <a:t>углерода </a:t>
            </a:r>
            <a:r>
              <a:rPr lang="ru-RU" sz="1050" dirty="0" smtClean="0"/>
              <a:t>до </a:t>
            </a:r>
            <a:r>
              <a:rPr lang="ru-RU" sz="1050" b="1" dirty="0" smtClean="0"/>
              <a:t>16 ГэВ/н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050" dirty="0" smtClean="0"/>
              <a:t>длительность вывода: </a:t>
            </a:r>
            <a:r>
              <a:rPr lang="ru-RU" sz="1050" b="1" dirty="0" smtClean="0"/>
              <a:t>600-800 </a:t>
            </a:r>
            <a:r>
              <a:rPr lang="ru-RU" sz="1050" b="1" dirty="0" err="1" smtClean="0"/>
              <a:t>мс</a:t>
            </a:r>
            <a:endParaRPr lang="ru-RU" sz="105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050" dirty="0" smtClean="0"/>
              <a:t>длительность цикла: </a:t>
            </a:r>
            <a:r>
              <a:rPr lang="ru-RU" sz="1050" b="1" dirty="0" smtClean="0"/>
              <a:t>8 с</a:t>
            </a:r>
            <a:endParaRPr lang="ru-RU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3FC39AC-78AC-0607-431C-07636E857480}"/>
              </a:ext>
            </a:extLst>
          </p:cNvPr>
          <p:cNvSpPr txBox="1"/>
          <p:nvPr/>
        </p:nvSpPr>
        <p:spPr>
          <a:xfrm>
            <a:off x="5339238" y="4380039"/>
            <a:ext cx="6332809" cy="1185773"/>
          </a:xfrm>
          <a:prstGeom prst="roundRect">
            <a:avLst>
              <a:gd name="adj" fmla="val 8587"/>
            </a:avLst>
          </a:prstGeom>
          <a:noFill/>
          <a:ln w="15875">
            <a:solidFill>
              <a:srgbClr val="C2605B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СОВМЕСТНЫЕ ИССЛЕДОВАНИЯ НИЦ «Курчатовский институт» – ИФВЭ и МРНЦ </a:t>
            </a:r>
          </a:p>
          <a:p>
            <a:r>
              <a:rPr lang="ru-RU" sz="1200" b="1" dirty="0" smtClean="0"/>
              <a:t>им. А.Ф. </a:t>
            </a:r>
            <a:r>
              <a:rPr lang="ru-RU" sz="1200" b="1" dirty="0" err="1" smtClean="0"/>
              <a:t>Цыба</a:t>
            </a:r>
            <a:r>
              <a:rPr lang="ru-RU" sz="1200" b="1" dirty="0" smtClean="0"/>
              <a:t> – филиала ФГБУ «НМИЦ радиологии» Минздрава России:</a:t>
            </a:r>
            <a:endParaRPr lang="en-US" sz="1200" b="1" dirty="0"/>
          </a:p>
          <a:p>
            <a:endParaRPr lang="ru-RU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/>
              <a:t>Верификация физико-дозиметрических параметров выводимого пучка на разных диапазонах энергий </a:t>
            </a:r>
            <a:endParaRPr lang="ru-RU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/>
              <a:t>Радиобиологические испытания по различным критериям</a:t>
            </a:r>
            <a:endParaRPr lang="ru-RU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/>
              <a:t>Обеспечение информационной интеграции компонент мониторинга пучка и средств измерений </a:t>
            </a:r>
            <a:endParaRPr lang="ru-RU" sz="1050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490F6F1-955A-C75F-6B8E-F4C689135B2E}"/>
              </a:ext>
            </a:extLst>
          </p:cNvPr>
          <p:cNvSpPr txBox="1"/>
          <p:nvPr/>
        </p:nvSpPr>
        <p:spPr>
          <a:xfrm>
            <a:off x="7679612" y="5570461"/>
            <a:ext cx="1775377" cy="811485"/>
          </a:xfrm>
          <a:prstGeom prst="roundRect">
            <a:avLst>
              <a:gd name="adj" fmla="val 50000"/>
            </a:avLst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сеансов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20 объектов исследований</a:t>
            </a:r>
            <a:endParaRPr lang="ru-RU" sz="10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олилиния 21">
            <a:extLst>
              <a:ext uri="{FF2B5EF4-FFF2-40B4-BE49-F238E27FC236}">
                <a16:creationId xmlns="" xmlns:a16="http://schemas.microsoft.com/office/drawing/2014/main" id="{7FED7FF4-1B99-EBEC-8761-1D5DF02663F5}"/>
              </a:ext>
            </a:extLst>
          </p:cNvPr>
          <p:cNvSpPr>
            <a:spLocks noChangeAspect="1"/>
          </p:cNvSpPr>
          <p:nvPr/>
        </p:nvSpPr>
        <p:spPr>
          <a:xfrm>
            <a:off x="5441948" y="5785884"/>
            <a:ext cx="360026" cy="360000"/>
          </a:xfrm>
          <a:custGeom>
            <a:avLst/>
            <a:gdLst>
              <a:gd name="connsiteX0" fmla="*/ 342851 w 4824417"/>
              <a:gd name="connsiteY0" fmla="*/ 2454910 h 4824064"/>
              <a:gd name="connsiteX1" fmla="*/ 937067 w 4824417"/>
              <a:gd name="connsiteY1" fmla="*/ 1022763 h 4824064"/>
              <a:gd name="connsiteX2" fmla="*/ 2369214 w 4824417"/>
              <a:gd name="connsiteY2" fmla="*/ 428615 h 4824064"/>
              <a:gd name="connsiteX3" fmla="*/ 2429834 w 4824417"/>
              <a:gd name="connsiteY3" fmla="*/ 453682 h 4824064"/>
              <a:gd name="connsiteX4" fmla="*/ 2454939 w 4824417"/>
              <a:gd name="connsiteY4" fmla="*/ 514340 h 4824064"/>
              <a:gd name="connsiteX5" fmla="*/ 2454939 w 4824417"/>
              <a:gd name="connsiteY5" fmla="*/ 1366084 h 4824064"/>
              <a:gd name="connsiteX6" fmla="*/ 2454939 w 4824417"/>
              <a:gd name="connsiteY6" fmla="*/ 1366046 h 4824064"/>
              <a:gd name="connsiteX7" fmla="*/ 2429834 w 4824417"/>
              <a:gd name="connsiteY7" fmla="*/ 1426666 h 4824064"/>
              <a:gd name="connsiteX8" fmla="*/ 2369214 w 4824417"/>
              <a:gd name="connsiteY8" fmla="*/ 1451771 h 4824064"/>
              <a:gd name="connsiteX9" fmla="*/ 1660224 w 4824417"/>
              <a:gd name="connsiteY9" fmla="*/ 1745950 h 4824064"/>
              <a:gd name="connsiteX10" fmla="*/ 1366084 w 4824417"/>
              <a:gd name="connsiteY10" fmla="*/ 2454940 h 4824064"/>
              <a:gd name="connsiteX11" fmla="*/ 1340979 w 4824417"/>
              <a:gd name="connsiteY11" fmla="*/ 2515560 h 4824064"/>
              <a:gd name="connsiteX12" fmla="*/ 1280359 w 4824417"/>
              <a:gd name="connsiteY12" fmla="*/ 2540665 h 4824064"/>
              <a:gd name="connsiteX13" fmla="*/ 428547 w 4824417"/>
              <a:gd name="connsiteY13" fmla="*/ 2540665 h 4824064"/>
              <a:gd name="connsiteX14" fmla="*/ 367927 w 4824417"/>
              <a:gd name="connsiteY14" fmla="*/ 2515560 h 4824064"/>
              <a:gd name="connsiteX15" fmla="*/ 342822 w 4824417"/>
              <a:gd name="connsiteY15" fmla="*/ 2454940 h 4824064"/>
              <a:gd name="connsiteX16" fmla="*/ 2026392 w 4824417"/>
              <a:gd name="connsiteY16" fmla="*/ 3800939 h 4824064"/>
              <a:gd name="connsiteX17" fmla="*/ 1317402 w 4824417"/>
              <a:gd name="connsiteY17" fmla="*/ 3506760 h 4824064"/>
              <a:gd name="connsiteX18" fmla="*/ 1023263 w 4824417"/>
              <a:gd name="connsiteY18" fmla="*/ 2797770 h 4824064"/>
              <a:gd name="connsiteX19" fmla="*/ 998158 w 4824417"/>
              <a:gd name="connsiteY19" fmla="*/ 2737151 h 4824064"/>
              <a:gd name="connsiteX20" fmla="*/ 937538 w 4824417"/>
              <a:gd name="connsiteY20" fmla="*/ 2712045 h 4824064"/>
              <a:gd name="connsiteX21" fmla="*/ 85725 w 4824417"/>
              <a:gd name="connsiteY21" fmla="*/ 2712045 h 4824064"/>
              <a:gd name="connsiteX22" fmla="*/ 25105 w 4824417"/>
              <a:gd name="connsiteY22" fmla="*/ 2737151 h 4824064"/>
              <a:gd name="connsiteX23" fmla="*/ 0 w 4824417"/>
              <a:gd name="connsiteY23" fmla="*/ 2797770 h 4824064"/>
              <a:gd name="connsiteX24" fmla="*/ 594216 w 4824417"/>
              <a:gd name="connsiteY24" fmla="*/ 4229917 h 4824064"/>
              <a:gd name="connsiteX25" fmla="*/ 2026363 w 4824417"/>
              <a:gd name="connsiteY25" fmla="*/ 4824064 h 4824064"/>
              <a:gd name="connsiteX26" fmla="*/ 2086983 w 4824417"/>
              <a:gd name="connsiteY26" fmla="*/ 4798998 h 4824064"/>
              <a:gd name="connsiteX27" fmla="*/ 2112088 w 4824417"/>
              <a:gd name="connsiteY27" fmla="*/ 4738339 h 4824064"/>
              <a:gd name="connsiteX28" fmla="*/ 2112088 w 4824417"/>
              <a:gd name="connsiteY28" fmla="*/ 3886635 h 4824064"/>
              <a:gd name="connsiteX29" fmla="*/ 2086983 w 4824417"/>
              <a:gd name="connsiteY29" fmla="*/ 3826015 h 4824064"/>
              <a:gd name="connsiteX30" fmla="*/ 2026363 w 4824417"/>
              <a:gd name="connsiteY30" fmla="*/ 3800910 h 4824064"/>
              <a:gd name="connsiteX31" fmla="*/ 4395733 w 4824417"/>
              <a:gd name="connsiteY31" fmla="*/ 2454910 h 4824064"/>
              <a:gd name="connsiteX32" fmla="*/ 3543921 w 4824417"/>
              <a:gd name="connsiteY32" fmla="*/ 2454910 h 4824064"/>
              <a:gd name="connsiteX33" fmla="*/ 3483301 w 4824417"/>
              <a:gd name="connsiteY33" fmla="*/ 2480015 h 4824064"/>
              <a:gd name="connsiteX34" fmla="*/ 3458196 w 4824417"/>
              <a:gd name="connsiteY34" fmla="*/ 2540635 h 4824064"/>
              <a:gd name="connsiteX35" fmla="*/ 3164056 w 4824417"/>
              <a:gd name="connsiteY35" fmla="*/ 3249624 h 4824064"/>
              <a:gd name="connsiteX36" fmla="*/ 2455066 w 4824417"/>
              <a:gd name="connsiteY36" fmla="*/ 3543803 h 4824064"/>
              <a:gd name="connsiteX37" fmla="*/ 2394446 w 4824417"/>
              <a:gd name="connsiteY37" fmla="*/ 3568908 h 4824064"/>
              <a:gd name="connsiteX38" fmla="*/ 2369341 w 4824417"/>
              <a:gd name="connsiteY38" fmla="*/ 3629528 h 4824064"/>
              <a:gd name="connsiteX39" fmla="*/ 2369341 w 4824417"/>
              <a:gd name="connsiteY39" fmla="*/ 4481233 h 4824064"/>
              <a:gd name="connsiteX40" fmla="*/ 2394446 w 4824417"/>
              <a:gd name="connsiteY40" fmla="*/ 4541891 h 4824064"/>
              <a:gd name="connsiteX41" fmla="*/ 2455066 w 4824417"/>
              <a:gd name="connsiteY41" fmla="*/ 4566958 h 4824064"/>
              <a:gd name="connsiteX42" fmla="*/ 3887213 w 4824417"/>
              <a:gd name="connsiteY42" fmla="*/ 3972810 h 4824064"/>
              <a:gd name="connsiteX43" fmla="*/ 4481429 w 4824417"/>
              <a:gd name="connsiteY43" fmla="*/ 2540664 h 4824064"/>
              <a:gd name="connsiteX44" fmla="*/ 4456324 w 4824417"/>
              <a:gd name="connsiteY44" fmla="*/ 2480044 h 4824064"/>
              <a:gd name="connsiteX45" fmla="*/ 4395704 w 4824417"/>
              <a:gd name="connsiteY45" fmla="*/ 2454939 h 4824064"/>
              <a:gd name="connsiteX46" fmla="*/ 1640679 w 4824417"/>
              <a:gd name="connsiteY46" fmla="*/ 2369185 h 4824064"/>
              <a:gd name="connsiteX47" fmla="*/ 1580059 w 4824417"/>
              <a:gd name="connsiteY47" fmla="*/ 2394290 h 4824064"/>
              <a:gd name="connsiteX48" fmla="*/ 1554954 w 4824417"/>
              <a:gd name="connsiteY48" fmla="*/ 2454910 h 4824064"/>
              <a:gd name="connsiteX49" fmla="*/ 1554954 w 4824417"/>
              <a:gd name="connsiteY49" fmla="*/ 2969260 h 4824064"/>
              <a:gd name="connsiteX50" fmla="*/ 1580059 w 4824417"/>
              <a:gd name="connsiteY50" fmla="*/ 3029879 h 4824064"/>
              <a:gd name="connsiteX51" fmla="*/ 1640679 w 4824417"/>
              <a:gd name="connsiteY51" fmla="*/ 3054985 h 4824064"/>
              <a:gd name="connsiteX52" fmla="*/ 1897854 w 4824417"/>
              <a:gd name="connsiteY52" fmla="*/ 3054985 h 4824064"/>
              <a:gd name="connsiteX53" fmla="*/ 1958474 w 4824417"/>
              <a:gd name="connsiteY53" fmla="*/ 3029879 h 4824064"/>
              <a:gd name="connsiteX54" fmla="*/ 1983579 w 4824417"/>
              <a:gd name="connsiteY54" fmla="*/ 2969260 h 4824064"/>
              <a:gd name="connsiteX55" fmla="*/ 1983579 w 4824417"/>
              <a:gd name="connsiteY55" fmla="*/ 2454910 h 4824064"/>
              <a:gd name="connsiteX56" fmla="*/ 1958474 w 4824417"/>
              <a:gd name="connsiteY56" fmla="*/ 2394290 h 4824064"/>
              <a:gd name="connsiteX57" fmla="*/ 1897854 w 4824417"/>
              <a:gd name="connsiteY57" fmla="*/ 2369185 h 4824064"/>
              <a:gd name="connsiteX58" fmla="*/ 2583654 w 4824417"/>
              <a:gd name="connsiteY58" fmla="*/ 2969260 h 4824064"/>
              <a:gd name="connsiteX59" fmla="*/ 2583654 w 4824417"/>
              <a:gd name="connsiteY59" fmla="*/ 2112010 h 4824064"/>
              <a:gd name="connsiteX60" fmla="*/ 2558549 w 4824417"/>
              <a:gd name="connsiteY60" fmla="*/ 2051390 h 4824064"/>
              <a:gd name="connsiteX61" fmla="*/ 2497929 w 4824417"/>
              <a:gd name="connsiteY61" fmla="*/ 2026285 h 4824064"/>
              <a:gd name="connsiteX62" fmla="*/ 2240754 w 4824417"/>
              <a:gd name="connsiteY62" fmla="*/ 2026285 h 4824064"/>
              <a:gd name="connsiteX63" fmla="*/ 2180134 w 4824417"/>
              <a:gd name="connsiteY63" fmla="*/ 2051390 h 4824064"/>
              <a:gd name="connsiteX64" fmla="*/ 2155029 w 4824417"/>
              <a:gd name="connsiteY64" fmla="*/ 2112010 h 4824064"/>
              <a:gd name="connsiteX65" fmla="*/ 2155029 w 4824417"/>
              <a:gd name="connsiteY65" fmla="*/ 2969260 h 4824064"/>
              <a:gd name="connsiteX66" fmla="*/ 2180134 w 4824417"/>
              <a:gd name="connsiteY66" fmla="*/ 3029879 h 4824064"/>
              <a:gd name="connsiteX67" fmla="*/ 2240754 w 4824417"/>
              <a:gd name="connsiteY67" fmla="*/ 3054985 h 4824064"/>
              <a:gd name="connsiteX68" fmla="*/ 2497929 w 4824417"/>
              <a:gd name="connsiteY68" fmla="*/ 3054985 h 4824064"/>
              <a:gd name="connsiteX69" fmla="*/ 2558549 w 4824417"/>
              <a:gd name="connsiteY69" fmla="*/ 3029879 h 4824064"/>
              <a:gd name="connsiteX70" fmla="*/ 2583654 w 4824417"/>
              <a:gd name="connsiteY70" fmla="*/ 2969260 h 4824064"/>
              <a:gd name="connsiteX71" fmla="*/ 2840829 w 4824417"/>
              <a:gd name="connsiteY71" fmla="*/ 1597660 h 4824064"/>
              <a:gd name="connsiteX72" fmla="*/ 2780209 w 4824417"/>
              <a:gd name="connsiteY72" fmla="*/ 1622765 h 4824064"/>
              <a:gd name="connsiteX73" fmla="*/ 2755104 w 4824417"/>
              <a:gd name="connsiteY73" fmla="*/ 1683385 h 4824064"/>
              <a:gd name="connsiteX74" fmla="*/ 2755104 w 4824417"/>
              <a:gd name="connsiteY74" fmla="*/ 2969260 h 4824064"/>
              <a:gd name="connsiteX75" fmla="*/ 2780209 w 4824417"/>
              <a:gd name="connsiteY75" fmla="*/ 3029879 h 4824064"/>
              <a:gd name="connsiteX76" fmla="*/ 2840829 w 4824417"/>
              <a:gd name="connsiteY76" fmla="*/ 3054985 h 4824064"/>
              <a:gd name="connsiteX77" fmla="*/ 3098004 w 4824417"/>
              <a:gd name="connsiteY77" fmla="*/ 3054985 h 4824064"/>
              <a:gd name="connsiteX78" fmla="*/ 3158624 w 4824417"/>
              <a:gd name="connsiteY78" fmla="*/ 3029879 h 4824064"/>
              <a:gd name="connsiteX79" fmla="*/ 3183729 w 4824417"/>
              <a:gd name="connsiteY79" fmla="*/ 2969260 h 4824064"/>
              <a:gd name="connsiteX80" fmla="*/ 3183729 w 4824417"/>
              <a:gd name="connsiteY80" fmla="*/ 1683385 h 4824064"/>
              <a:gd name="connsiteX81" fmla="*/ 3158624 w 4824417"/>
              <a:gd name="connsiteY81" fmla="*/ 1622765 h 4824064"/>
              <a:gd name="connsiteX82" fmla="*/ 3098004 w 4824417"/>
              <a:gd name="connsiteY82" fmla="*/ 1597660 h 4824064"/>
              <a:gd name="connsiteX83" fmla="*/ 3580591 w 4824417"/>
              <a:gd name="connsiteY83" fmla="*/ 1400374 h 4824064"/>
              <a:gd name="connsiteX84" fmla="*/ 4306226 w 4824417"/>
              <a:gd name="connsiteY84" fmla="*/ 674778 h 4824064"/>
              <a:gd name="connsiteX85" fmla="*/ 4149433 w 4824417"/>
              <a:gd name="connsiteY85" fmla="*/ 518024 h 4824064"/>
              <a:gd name="connsiteX86" fmla="*/ 3423837 w 4824417"/>
              <a:gd name="connsiteY86" fmla="*/ 1243620 h 4824064"/>
              <a:gd name="connsiteX87" fmla="*/ 3580591 w 4824417"/>
              <a:gd name="connsiteY87" fmla="*/ 1400374 h 4824064"/>
              <a:gd name="connsiteX88" fmla="*/ 3766737 w 4824417"/>
              <a:gd name="connsiteY88" fmla="*/ 1770217 h 4824064"/>
              <a:gd name="connsiteX89" fmla="*/ 4541554 w 4824417"/>
              <a:gd name="connsiteY89" fmla="*/ 995360 h 4824064"/>
              <a:gd name="connsiteX90" fmla="*/ 4541554 w 4824417"/>
              <a:gd name="connsiteY90" fmla="*/ 995399 h 4824064"/>
              <a:gd name="connsiteX91" fmla="*/ 4415758 w 4824417"/>
              <a:gd name="connsiteY91" fmla="*/ 807685 h 4824064"/>
              <a:gd name="connsiteX92" fmla="*/ 3677945 w 4824417"/>
              <a:gd name="connsiteY92" fmla="*/ 1545459 h 4824064"/>
              <a:gd name="connsiteX93" fmla="*/ 3677984 w 4824417"/>
              <a:gd name="connsiteY93" fmla="*/ 1545459 h 4824064"/>
              <a:gd name="connsiteX94" fmla="*/ 3766732 w 4824417"/>
              <a:gd name="connsiteY94" fmla="*/ 1770216 h 4824064"/>
              <a:gd name="connsiteX95" fmla="*/ 3278790 w 4824417"/>
              <a:gd name="connsiteY95" fmla="*/ 1146256 h 4824064"/>
              <a:gd name="connsiteX96" fmla="*/ 4016525 w 4824417"/>
              <a:gd name="connsiteY96" fmla="*/ 408482 h 4824064"/>
              <a:gd name="connsiteX97" fmla="*/ 4016563 w 4824417"/>
              <a:gd name="connsiteY97" fmla="*/ 408444 h 4824064"/>
              <a:gd name="connsiteX98" fmla="*/ 3828850 w 4824417"/>
              <a:gd name="connsiteY98" fmla="*/ 282727 h 4824064"/>
              <a:gd name="connsiteX99" fmla="*/ 3054072 w 4824417"/>
              <a:gd name="connsiteY99" fmla="*/ 1057505 h 4824064"/>
              <a:gd name="connsiteX100" fmla="*/ 3054034 w 4824417"/>
              <a:gd name="connsiteY100" fmla="*/ 1057505 h 4824064"/>
              <a:gd name="connsiteX101" fmla="*/ 3278790 w 4824417"/>
              <a:gd name="connsiteY101" fmla="*/ 1146253 h 4824064"/>
              <a:gd name="connsiteX102" fmla="*/ 3801096 w 4824417"/>
              <a:gd name="connsiteY102" fmla="*/ 2026275 h 4824064"/>
              <a:gd name="connsiteX103" fmla="*/ 3826201 w 4824417"/>
              <a:gd name="connsiteY103" fmla="*/ 2086894 h 4824064"/>
              <a:gd name="connsiteX104" fmla="*/ 3886821 w 4824417"/>
              <a:gd name="connsiteY104" fmla="*/ 2112000 h 4824064"/>
              <a:gd name="connsiteX105" fmla="*/ 3980889 w 4824417"/>
              <a:gd name="connsiteY105" fmla="*/ 2112000 h 4824064"/>
              <a:gd name="connsiteX106" fmla="*/ 4716743 w 4824417"/>
              <a:gd name="connsiteY106" fmla="*/ 1376146 h 4824064"/>
              <a:gd name="connsiteX107" fmla="*/ 4626272 w 4824417"/>
              <a:gd name="connsiteY107" fmla="*/ 1153065 h 4824064"/>
              <a:gd name="connsiteX108" fmla="*/ 3798756 w 4824417"/>
              <a:gd name="connsiteY108" fmla="*/ 1980581 h 4824064"/>
              <a:gd name="connsiteX109" fmla="*/ 3801090 w 4824417"/>
              <a:gd name="connsiteY109" fmla="*/ 2026276 h 4824064"/>
              <a:gd name="connsiteX110" fmla="*/ 2797966 w 4824417"/>
              <a:gd name="connsiteY110" fmla="*/ 1023145 h 4824064"/>
              <a:gd name="connsiteX111" fmla="*/ 2843661 w 4824417"/>
              <a:gd name="connsiteY111" fmla="*/ 1025441 h 4824064"/>
              <a:gd name="connsiteX112" fmla="*/ 3671138 w 4824417"/>
              <a:gd name="connsiteY112" fmla="*/ 198004 h 4824064"/>
              <a:gd name="connsiteX113" fmla="*/ 3448057 w 4824417"/>
              <a:gd name="connsiteY113" fmla="*/ 107572 h 4824064"/>
              <a:gd name="connsiteX114" fmla="*/ 2712242 w 4824417"/>
              <a:gd name="connsiteY114" fmla="*/ 843386 h 4824064"/>
              <a:gd name="connsiteX115" fmla="*/ 2712242 w 4824417"/>
              <a:gd name="connsiteY115" fmla="*/ 937416 h 4824064"/>
              <a:gd name="connsiteX116" fmla="*/ 2737347 w 4824417"/>
              <a:gd name="connsiteY116" fmla="*/ 998036 h 4824064"/>
              <a:gd name="connsiteX117" fmla="*/ 2797967 w 4824417"/>
              <a:gd name="connsiteY117" fmla="*/ 1023141 h 4824064"/>
              <a:gd name="connsiteX118" fmla="*/ 4770719 w 4824417"/>
              <a:gd name="connsiteY118" fmla="*/ 1564702 h 4824064"/>
              <a:gd name="connsiteX119" fmla="*/ 4223382 w 4824417"/>
              <a:gd name="connsiteY119" fmla="*/ 2112039 h 4824064"/>
              <a:gd name="connsiteX120" fmla="*/ 4738692 w 4824417"/>
              <a:gd name="connsiteY120" fmla="*/ 2112039 h 4824064"/>
              <a:gd name="connsiteX121" fmla="*/ 4799312 w 4824417"/>
              <a:gd name="connsiteY121" fmla="*/ 2086934 h 4824064"/>
              <a:gd name="connsiteX122" fmla="*/ 4824417 w 4824417"/>
              <a:gd name="connsiteY122" fmla="*/ 2026314 h 4824064"/>
              <a:gd name="connsiteX123" fmla="*/ 4770724 w 4824417"/>
              <a:gd name="connsiteY123" fmla="*/ 1564702 h 4824064"/>
              <a:gd name="connsiteX124" fmla="*/ 2797966 w 4824417"/>
              <a:gd name="connsiteY124" fmla="*/ 0 h 4824064"/>
              <a:gd name="connsiteX125" fmla="*/ 2737346 w 4824417"/>
              <a:gd name="connsiteY125" fmla="*/ 25067 h 4824064"/>
              <a:gd name="connsiteX126" fmla="*/ 2712241 w 4824417"/>
              <a:gd name="connsiteY126" fmla="*/ 85725 h 4824064"/>
              <a:gd name="connsiteX127" fmla="*/ 2712241 w 4824417"/>
              <a:gd name="connsiteY127" fmla="*/ 600996 h 4824064"/>
              <a:gd name="connsiteX128" fmla="*/ 3259539 w 4824417"/>
              <a:gd name="connsiteY128" fmla="*/ 53659 h 4824064"/>
              <a:gd name="connsiteX129" fmla="*/ 2797966 w 4824417"/>
              <a:gd name="connsiteY129" fmla="*/ 4 h 482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4824417" h="4824064">
                <a:moveTo>
                  <a:pt x="342851" y="2454910"/>
                </a:moveTo>
                <a:cubicBezTo>
                  <a:pt x="343463" y="1917673"/>
                  <a:pt x="557163" y="1402598"/>
                  <a:pt x="937067" y="1022763"/>
                </a:cubicBezTo>
                <a:cubicBezTo>
                  <a:pt x="1316932" y="642898"/>
                  <a:pt x="1832017" y="429193"/>
                  <a:pt x="2369214" y="428615"/>
                </a:cubicBezTo>
                <a:cubicBezTo>
                  <a:pt x="2391946" y="428577"/>
                  <a:pt x="2413761" y="437609"/>
                  <a:pt x="2429834" y="453682"/>
                </a:cubicBezTo>
                <a:cubicBezTo>
                  <a:pt x="2445907" y="469794"/>
                  <a:pt x="2454939" y="491570"/>
                  <a:pt x="2454939" y="514340"/>
                </a:cubicBezTo>
                <a:lnTo>
                  <a:pt x="2454939" y="1366084"/>
                </a:lnTo>
                <a:lnTo>
                  <a:pt x="2454939" y="1366046"/>
                </a:lnTo>
                <a:cubicBezTo>
                  <a:pt x="2454939" y="1388778"/>
                  <a:pt x="2445907" y="1410593"/>
                  <a:pt x="2429834" y="1426666"/>
                </a:cubicBezTo>
                <a:cubicBezTo>
                  <a:pt x="2413760" y="1442739"/>
                  <a:pt x="2391946" y="1451771"/>
                  <a:pt x="2369214" y="1451771"/>
                </a:cubicBezTo>
                <a:cubicBezTo>
                  <a:pt x="2103270" y="1452077"/>
                  <a:pt x="1848280" y="1557894"/>
                  <a:pt x="1660224" y="1745950"/>
                </a:cubicBezTo>
                <a:cubicBezTo>
                  <a:pt x="1472168" y="1934006"/>
                  <a:pt x="1366388" y="2189006"/>
                  <a:pt x="1366084" y="2454940"/>
                </a:cubicBezTo>
                <a:cubicBezTo>
                  <a:pt x="1366084" y="2477672"/>
                  <a:pt x="1357052" y="2499486"/>
                  <a:pt x="1340979" y="2515560"/>
                </a:cubicBezTo>
                <a:cubicBezTo>
                  <a:pt x="1324906" y="2531633"/>
                  <a:pt x="1303092" y="2540665"/>
                  <a:pt x="1280359" y="2540665"/>
                </a:cubicBezTo>
                <a:lnTo>
                  <a:pt x="428547" y="2540665"/>
                </a:lnTo>
                <a:cubicBezTo>
                  <a:pt x="405814" y="2540665"/>
                  <a:pt x="384038" y="2531633"/>
                  <a:pt x="367927" y="2515560"/>
                </a:cubicBezTo>
                <a:cubicBezTo>
                  <a:pt x="351854" y="2499486"/>
                  <a:pt x="342822" y="2477672"/>
                  <a:pt x="342822" y="2454940"/>
                </a:cubicBezTo>
                <a:close/>
                <a:moveTo>
                  <a:pt x="2026392" y="3800939"/>
                </a:moveTo>
                <a:cubicBezTo>
                  <a:pt x="1760449" y="3800633"/>
                  <a:pt x="1505459" y="3694816"/>
                  <a:pt x="1317402" y="3506760"/>
                </a:cubicBezTo>
                <a:cubicBezTo>
                  <a:pt x="1129346" y="3318704"/>
                  <a:pt x="1023566" y="3063704"/>
                  <a:pt x="1023263" y="2797770"/>
                </a:cubicBezTo>
                <a:cubicBezTo>
                  <a:pt x="1023263" y="2775038"/>
                  <a:pt x="1014231" y="2753224"/>
                  <a:pt x="998158" y="2737151"/>
                </a:cubicBezTo>
                <a:cubicBezTo>
                  <a:pt x="982084" y="2721077"/>
                  <a:pt x="960270" y="2712045"/>
                  <a:pt x="937538" y="2712045"/>
                </a:cubicBezTo>
                <a:lnTo>
                  <a:pt x="85725" y="2712045"/>
                </a:lnTo>
                <a:cubicBezTo>
                  <a:pt x="62993" y="2712045"/>
                  <a:pt x="41217" y="2721077"/>
                  <a:pt x="25105" y="2737151"/>
                </a:cubicBezTo>
                <a:cubicBezTo>
                  <a:pt x="9032" y="2753224"/>
                  <a:pt x="0" y="2775038"/>
                  <a:pt x="0" y="2797770"/>
                </a:cubicBezTo>
                <a:cubicBezTo>
                  <a:pt x="612" y="3335007"/>
                  <a:pt x="214313" y="3850082"/>
                  <a:pt x="594216" y="4229917"/>
                </a:cubicBezTo>
                <a:cubicBezTo>
                  <a:pt x="974081" y="4609782"/>
                  <a:pt x="1489166" y="4823487"/>
                  <a:pt x="2026363" y="4824064"/>
                </a:cubicBezTo>
                <a:cubicBezTo>
                  <a:pt x="2049095" y="4824103"/>
                  <a:pt x="2070909" y="4815071"/>
                  <a:pt x="2086983" y="4798998"/>
                </a:cubicBezTo>
                <a:cubicBezTo>
                  <a:pt x="2103056" y="4782886"/>
                  <a:pt x="2112088" y="4761110"/>
                  <a:pt x="2112088" y="4738339"/>
                </a:cubicBezTo>
                <a:lnTo>
                  <a:pt x="2112088" y="3886635"/>
                </a:lnTo>
                <a:cubicBezTo>
                  <a:pt x="2112088" y="3863902"/>
                  <a:pt x="2103056" y="3842088"/>
                  <a:pt x="2086983" y="3826015"/>
                </a:cubicBezTo>
                <a:cubicBezTo>
                  <a:pt x="2070909" y="3809942"/>
                  <a:pt x="2049095" y="3800910"/>
                  <a:pt x="2026363" y="3800910"/>
                </a:cubicBezTo>
                <a:close/>
                <a:moveTo>
                  <a:pt x="4395733" y="2454910"/>
                </a:moveTo>
                <a:lnTo>
                  <a:pt x="3543921" y="2454910"/>
                </a:lnTo>
                <a:cubicBezTo>
                  <a:pt x="3521188" y="2454910"/>
                  <a:pt x="3499374" y="2463941"/>
                  <a:pt x="3483301" y="2480015"/>
                </a:cubicBezTo>
                <a:cubicBezTo>
                  <a:pt x="3467228" y="2496088"/>
                  <a:pt x="3458196" y="2517902"/>
                  <a:pt x="3458196" y="2540635"/>
                </a:cubicBezTo>
                <a:cubicBezTo>
                  <a:pt x="3457889" y="2806578"/>
                  <a:pt x="3352112" y="3061568"/>
                  <a:pt x="3164056" y="3249624"/>
                </a:cubicBezTo>
                <a:cubicBezTo>
                  <a:pt x="2976000" y="3437680"/>
                  <a:pt x="2721000" y="3543500"/>
                  <a:pt x="2455066" y="3543803"/>
                </a:cubicBezTo>
                <a:cubicBezTo>
                  <a:pt x="2432334" y="3543803"/>
                  <a:pt x="2410520" y="3552835"/>
                  <a:pt x="2394446" y="3568908"/>
                </a:cubicBezTo>
                <a:cubicBezTo>
                  <a:pt x="2378373" y="3584982"/>
                  <a:pt x="2369341" y="3606796"/>
                  <a:pt x="2369341" y="3629528"/>
                </a:cubicBezTo>
                <a:lnTo>
                  <a:pt x="2369341" y="4481233"/>
                </a:lnTo>
                <a:cubicBezTo>
                  <a:pt x="2369341" y="4504004"/>
                  <a:pt x="2378373" y="4525780"/>
                  <a:pt x="2394446" y="4541891"/>
                </a:cubicBezTo>
                <a:cubicBezTo>
                  <a:pt x="2410520" y="4557964"/>
                  <a:pt x="2432334" y="4566996"/>
                  <a:pt x="2455066" y="4566958"/>
                </a:cubicBezTo>
                <a:cubicBezTo>
                  <a:pt x="2992302" y="4566384"/>
                  <a:pt x="3507377" y="4352685"/>
                  <a:pt x="3887213" y="3972810"/>
                </a:cubicBezTo>
                <a:cubicBezTo>
                  <a:pt x="4267116" y="3592946"/>
                  <a:pt x="4480822" y="3077861"/>
                  <a:pt x="4481429" y="2540664"/>
                </a:cubicBezTo>
                <a:cubicBezTo>
                  <a:pt x="4481429" y="2517932"/>
                  <a:pt x="4472397" y="2496117"/>
                  <a:pt x="4456324" y="2480044"/>
                </a:cubicBezTo>
                <a:cubicBezTo>
                  <a:pt x="4440212" y="2463971"/>
                  <a:pt x="4418436" y="2454939"/>
                  <a:pt x="4395704" y="2454939"/>
                </a:cubicBezTo>
                <a:close/>
                <a:moveTo>
                  <a:pt x="1640679" y="2369185"/>
                </a:moveTo>
                <a:cubicBezTo>
                  <a:pt x="1617946" y="2369185"/>
                  <a:pt x="1596132" y="2378216"/>
                  <a:pt x="1580059" y="2394290"/>
                </a:cubicBezTo>
                <a:cubicBezTo>
                  <a:pt x="1563985" y="2410363"/>
                  <a:pt x="1554954" y="2432177"/>
                  <a:pt x="1554954" y="2454910"/>
                </a:cubicBezTo>
                <a:lnTo>
                  <a:pt x="1554954" y="2969260"/>
                </a:lnTo>
                <a:cubicBezTo>
                  <a:pt x="1554954" y="2991992"/>
                  <a:pt x="1563985" y="3013806"/>
                  <a:pt x="1580059" y="3029879"/>
                </a:cubicBezTo>
                <a:cubicBezTo>
                  <a:pt x="1596132" y="3045953"/>
                  <a:pt x="1617946" y="3054985"/>
                  <a:pt x="1640679" y="3054985"/>
                </a:cubicBezTo>
                <a:lnTo>
                  <a:pt x="1897854" y="3054985"/>
                </a:lnTo>
                <a:cubicBezTo>
                  <a:pt x="1920586" y="3054985"/>
                  <a:pt x="1942400" y="3045953"/>
                  <a:pt x="1958474" y="3029879"/>
                </a:cubicBezTo>
                <a:cubicBezTo>
                  <a:pt x="1974547" y="3013806"/>
                  <a:pt x="1983579" y="2991992"/>
                  <a:pt x="1983579" y="2969260"/>
                </a:cubicBezTo>
                <a:lnTo>
                  <a:pt x="1983579" y="2454910"/>
                </a:lnTo>
                <a:cubicBezTo>
                  <a:pt x="1983579" y="2432177"/>
                  <a:pt x="1974547" y="2410363"/>
                  <a:pt x="1958474" y="2394290"/>
                </a:cubicBezTo>
                <a:cubicBezTo>
                  <a:pt x="1942400" y="2378217"/>
                  <a:pt x="1920586" y="2369185"/>
                  <a:pt x="1897854" y="2369185"/>
                </a:cubicBezTo>
                <a:close/>
                <a:moveTo>
                  <a:pt x="2583654" y="2969260"/>
                </a:moveTo>
                <a:lnTo>
                  <a:pt x="2583654" y="2112010"/>
                </a:lnTo>
                <a:cubicBezTo>
                  <a:pt x="2583654" y="2089277"/>
                  <a:pt x="2574622" y="2067463"/>
                  <a:pt x="2558549" y="2051390"/>
                </a:cubicBezTo>
                <a:cubicBezTo>
                  <a:pt x="2542475" y="2035316"/>
                  <a:pt x="2520661" y="2026285"/>
                  <a:pt x="2497929" y="2026285"/>
                </a:cubicBezTo>
                <a:lnTo>
                  <a:pt x="2240754" y="2026285"/>
                </a:lnTo>
                <a:cubicBezTo>
                  <a:pt x="2218021" y="2026285"/>
                  <a:pt x="2196207" y="2035316"/>
                  <a:pt x="2180134" y="2051390"/>
                </a:cubicBezTo>
                <a:cubicBezTo>
                  <a:pt x="2164061" y="2067463"/>
                  <a:pt x="2155029" y="2089277"/>
                  <a:pt x="2155029" y="2112010"/>
                </a:cubicBezTo>
                <a:lnTo>
                  <a:pt x="2155029" y="2969260"/>
                </a:lnTo>
                <a:cubicBezTo>
                  <a:pt x="2155029" y="2991992"/>
                  <a:pt x="2164061" y="3013806"/>
                  <a:pt x="2180134" y="3029879"/>
                </a:cubicBezTo>
                <a:cubicBezTo>
                  <a:pt x="2196207" y="3045953"/>
                  <a:pt x="2218021" y="3054985"/>
                  <a:pt x="2240754" y="3054985"/>
                </a:cubicBezTo>
                <a:lnTo>
                  <a:pt x="2497929" y="3054985"/>
                </a:lnTo>
                <a:cubicBezTo>
                  <a:pt x="2520661" y="3054985"/>
                  <a:pt x="2542475" y="3045953"/>
                  <a:pt x="2558549" y="3029879"/>
                </a:cubicBezTo>
                <a:cubicBezTo>
                  <a:pt x="2574622" y="3013806"/>
                  <a:pt x="2583654" y="2991992"/>
                  <a:pt x="2583654" y="2969260"/>
                </a:cubicBezTo>
                <a:close/>
                <a:moveTo>
                  <a:pt x="2840829" y="1597660"/>
                </a:moveTo>
                <a:cubicBezTo>
                  <a:pt x="2818096" y="1597660"/>
                  <a:pt x="2796282" y="1606691"/>
                  <a:pt x="2780209" y="1622765"/>
                </a:cubicBezTo>
                <a:cubicBezTo>
                  <a:pt x="2764136" y="1638838"/>
                  <a:pt x="2755104" y="1660652"/>
                  <a:pt x="2755104" y="1683385"/>
                </a:cubicBezTo>
                <a:lnTo>
                  <a:pt x="2755104" y="2969260"/>
                </a:lnTo>
                <a:cubicBezTo>
                  <a:pt x="2755104" y="2991992"/>
                  <a:pt x="2764136" y="3013806"/>
                  <a:pt x="2780209" y="3029879"/>
                </a:cubicBezTo>
                <a:cubicBezTo>
                  <a:pt x="2796282" y="3045953"/>
                  <a:pt x="2818096" y="3054985"/>
                  <a:pt x="2840829" y="3054985"/>
                </a:cubicBezTo>
                <a:lnTo>
                  <a:pt x="3098004" y="3054985"/>
                </a:lnTo>
                <a:cubicBezTo>
                  <a:pt x="3120736" y="3054985"/>
                  <a:pt x="3142550" y="3045953"/>
                  <a:pt x="3158624" y="3029879"/>
                </a:cubicBezTo>
                <a:cubicBezTo>
                  <a:pt x="3174697" y="3013806"/>
                  <a:pt x="3183729" y="2991992"/>
                  <a:pt x="3183729" y="2969260"/>
                </a:cubicBezTo>
                <a:lnTo>
                  <a:pt x="3183729" y="1683385"/>
                </a:lnTo>
                <a:cubicBezTo>
                  <a:pt x="3183729" y="1660652"/>
                  <a:pt x="3174697" y="1638838"/>
                  <a:pt x="3158624" y="1622765"/>
                </a:cubicBezTo>
                <a:cubicBezTo>
                  <a:pt x="3142550" y="1606691"/>
                  <a:pt x="3120736" y="1597660"/>
                  <a:pt x="3098004" y="1597660"/>
                </a:cubicBezTo>
                <a:close/>
                <a:moveTo>
                  <a:pt x="3580591" y="1400374"/>
                </a:moveTo>
                <a:lnTo>
                  <a:pt x="4306226" y="674778"/>
                </a:lnTo>
                <a:cubicBezTo>
                  <a:pt x="4256820" y="619746"/>
                  <a:pt x="4204503" y="567392"/>
                  <a:pt x="4149433" y="518024"/>
                </a:cubicBezTo>
                <a:lnTo>
                  <a:pt x="3423837" y="1243620"/>
                </a:lnTo>
                <a:cubicBezTo>
                  <a:pt x="3481701" y="1289965"/>
                  <a:pt x="3534251" y="1342552"/>
                  <a:pt x="3580591" y="1400374"/>
                </a:cubicBezTo>
                <a:close/>
                <a:moveTo>
                  <a:pt x="3766737" y="1770217"/>
                </a:moveTo>
                <a:lnTo>
                  <a:pt x="4541554" y="995360"/>
                </a:lnTo>
                <a:lnTo>
                  <a:pt x="4541554" y="995399"/>
                </a:lnTo>
                <a:cubicBezTo>
                  <a:pt x="4503131" y="930531"/>
                  <a:pt x="4461149" y="867879"/>
                  <a:pt x="4415758" y="807685"/>
                </a:cubicBezTo>
                <a:lnTo>
                  <a:pt x="3677945" y="1545459"/>
                </a:lnTo>
                <a:lnTo>
                  <a:pt x="3677984" y="1545459"/>
                </a:lnTo>
                <a:cubicBezTo>
                  <a:pt x="3716560" y="1616489"/>
                  <a:pt x="3746373" y="1691995"/>
                  <a:pt x="3766732" y="1770216"/>
                </a:cubicBezTo>
                <a:close/>
                <a:moveTo>
                  <a:pt x="3278790" y="1146256"/>
                </a:moveTo>
                <a:lnTo>
                  <a:pt x="4016525" y="408482"/>
                </a:lnTo>
                <a:lnTo>
                  <a:pt x="4016563" y="408444"/>
                </a:lnTo>
                <a:cubicBezTo>
                  <a:pt x="3956365" y="363094"/>
                  <a:pt x="3893678" y="321111"/>
                  <a:pt x="3828850" y="282727"/>
                </a:cubicBezTo>
                <a:lnTo>
                  <a:pt x="3054072" y="1057505"/>
                </a:lnTo>
                <a:lnTo>
                  <a:pt x="3054034" y="1057505"/>
                </a:lnTo>
                <a:cubicBezTo>
                  <a:pt x="3132297" y="1077864"/>
                  <a:pt x="3207761" y="1107639"/>
                  <a:pt x="3278790" y="1146253"/>
                </a:cubicBezTo>
                <a:close/>
                <a:moveTo>
                  <a:pt x="3801096" y="2026275"/>
                </a:moveTo>
                <a:cubicBezTo>
                  <a:pt x="3801096" y="2049007"/>
                  <a:pt x="3810127" y="2070821"/>
                  <a:pt x="3826201" y="2086894"/>
                </a:cubicBezTo>
                <a:cubicBezTo>
                  <a:pt x="3842274" y="2102968"/>
                  <a:pt x="3864088" y="2112000"/>
                  <a:pt x="3886821" y="2112000"/>
                </a:cubicBezTo>
                <a:lnTo>
                  <a:pt x="3980889" y="2112000"/>
                </a:lnTo>
                <a:lnTo>
                  <a:pt x="4716743" y="1376146"/>
                </a:lnTo>
                <a:cubicBezTo>
                  <a:pt x="4691063" y="1300065"/>
                  <a:pt x="4660831" y="1225554"/>
                  <a:pt x="4626272" y="1153065"/>
                </a:cubicBezTo>
                <a:lnTo>
                  <a:pt x="3798756" y="1980581"/>
                </a:lnTo>
                <a:cubicBezTo>
                  <a:pt x="3799445" y="1995851"/>
                  <a:pt x="3801090" y="2010852"/>
                  <a:pt x="3801090" y="2026276"/>
                </a:cubicBezTo>
                <a:close/>
                <a:moveTo>
                  <a:pt x="2797966" y="1023145"/>
                </a:moveTo>
                <a:cubicBezTo>
                  <a:pt x="2813389" y="1023145"/>
                  <a:pt x="2828391" y="1024791"/>
                  <a:pt x="2843661" y="1025441"/>
                </a:cubicBezTo>
                <a:lnTo>
                  <a:pt x="3671138" y="198004"/>
                </a:lnTo>
                <a:cubicBezTo>
                  <a:pt x="3598654" y="163447"/>
                  <a:pt x="3524141" y="133251"/>
                  <a:pt x="3448057" y="107572"/>
                </a:cubicBezTo>
                <a:lnTo>
                  <a:pt x="2712242" y="843386"/>
                </a:lnTo>
                <a:lnTo>
                  <a:pt x="2712242" y="937416"/>
                </a:lnTo>
                <a:cubicBezTo>
                  <a:pt x="2712242" y="960148"/>
                  <a:pt x="2721274" y="981963"/>
                  <a:pt x="2737347" y="998036"/>
                </a:cubicBezTo>
                <a:cubicBezTo>
                  <a:pt x="2753421" y="1014109"/>
                  <a:pt x="2775235" y="1023141"/>
                  <a:pt x="2797967" y="1023141"/>
                </a:cubicBezTo>
                <a:close/>
                <a:moveTo>
                  <a:pt x="4770719" y="1564702"/>
                </a:moveTo>
                <a:lnTo>
                  <a:pt x="4223382" y="2112039"/>
                </a:lnTo>
                <a:lnTo>
                  <a:pt x="4738692" y="2112039"/>
                </a:lnTo>
                <a:cubicBezTo>
                  <a:pt x="4761425" y="2112039"/>
                  <a:pt x="4783200" y="2103007"/>
                  <a:pt x="4799312" y="2086934"/>
                </a:cubicBezTo>
                <a:cubicBezTo>
                  <a:pt x="4815385" y="2070860"/>
                  <a:pt x="4824417" y="2049046"/>
                  <a:pt x="4824417" y="2026314"/>
                </a:cubicBezTo>
                <a:cubicBezTo>
                  <a:pt x="4824302" y="1870902"/>
                  <a:pt x="4806277" y="1716019"/>
                  <a:pt x="4770724" y="1564702"/>
                </a:cubicBezTo>
                <a:close/>
                <a:moveTo>
                  <a:pt x="2797966" y="0"/>
                </a:moveTo>
                <a:cubicBezTo>
                  <a:pt x="2775234" y="-38"/>
                  <a:pt x="2753420" y="8994"/>
                  <a:pt x="2737346" y="25067"/>
                </a:cubicBezTo>
                <a:cubicBezTo>
                  <a:pt x="2721273" y="41179"/>
                  <a:pt x="2712241" y="62955"/>
                  <a:pt x="2712241" y="85725"/>
                </a:cubicBezTo>
                <a:lnTo>
                  <a:pt x="2712241" y="600996"/>
                </a:lnTo>
                <a:lnTo>
                  <a:pt x="3259539" y="53659"/>
                </a:lnTo>
                <a:cubicBezTo>
                  <a:pt x="3108261" y="18106"/>
                  <a:pt x="2953378" y="80"/>
                  <a:pt x="2797966" y="4"/>
                </a:cubicBezTo>
                <a:close/>
              </a:path>
            </a:pathLst>
          </a:custGeom>
          <a:gradFill>
            <a:gsLst>
              <a:gs pos="100000">
                <a:srgbClr val="C2605B"/>
              </a:gs>
              <a:gs pos="0">
                <a:srgbClr val="718EA0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2042049-66EA-0607-2EAD-B7F903F7C81E}"/>
              </a:ext>
            </a:extLst>
          </p:cNvPr>
          <p:cNvSpPr txBox="1"/>
          <p:nvPr/>
        </p:nvSpPr>
        <p:spPr>
          <a:xfrm>
            <a:off x="5997198" y="5739054"/>
            <a:ext cx="1413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465A67"/>
                </a:solidFill>
              </a:rPr>
              <a:t>СТАТИСТИКА </a:t>
            </a:r>
          </a:p>
          <a:p>
            <a:r>
              <a:rPr lang="ru-RU" sz="1200" b="1" dirty="0" smtClean="0">
                <a:solidFill>
                  <a:srgbClr val="465A67"/>
                </a:solidFill>
              </a:rPr>
              <a:t>ЗА 10 ЛЕТ РАБОТЫ</a:t>
            </a:r>
            <a:endParaRPr lang="ru-RU" sz="1200" dirty="0">
              <a:solidFill>
                <a:srgbClr val="465A67"/>
              </a:solidFill>
            </a:endParaRPr>
          </a:p>
        </p:txBody>
      </p:sp>
      <p:sp>
        <p:nvSpPr>
          <p:cNvPr id="24" name="Полилиния 23">
            <a:extLst>
              <a:ext uri="{FF2B5EF4-FFF2-40B4-BE49-F238E27FC236}">
                <a16:creationId xmlns="" xmlns:a16="http://schemas.microsoft.com/office/drawing/2014/main" id="{0A7F9990-D248-57F8-2E7D-8E455EF7EF6B}"/>
              </a:ext>
            </a:extLst>
          </p:cNvPr>
          <p:cNvSpPr>
            <a:spLocks noChangeAspect="1"/>
          </p:cNvSpPr>
          <p:nvPr/>
        </p:nvSpPr>
        <p:spPr>
          <a:xfrm>
            <a:off x="11224915" y="3322936"/>
            <a:ext cx="359997" cy="360000"/>
          </a:xfrm>
          <a:custGeom>
            <a:avLst/>
            <a:gdLst>
              <a:gd name="connsiteX0" fmla="*/ 149790 w 5295482"/>
              <a:gd name="connsiteY0" fmla="*/ 1852234 h 5295532"/>
              <a:gd name="connsiteX1" fmla="*/ 42403 w 5295482"/>
              <a:gd name="connsiteY1" fmla="*/ 1790045 h 5295532"/>
              <a:gd name="connsiteX2" fmla="*/ 0 w 5295482"/>
              <a:gd name="connsiteY2" fmla="*/ 1673361 h 5295532"/>
              <a:gd name="connsiteX3" fmla="*/ 0 w 5295482"/>
              <a:gd name="connsiteY3" fmla="*/ 1473666 h 5295532"/>
              <a:gd name="connsiteX4" fmla="*/ 42403 w 5295482"/>
              <a:gd name="connsiteY4" fmla="*/ 1357021 h 5295532"/>
              <a:gd name="connsiteX5" fmla="*/ 149790 w 5295482"/>
              <a:gd name="connsiteY5" fmla="*/ 1294793 h 5295532"/>
              <a:gd name="connsiteX6" fmla="*/ 385685 w 5295482"/>
              <a:gd name="connsiteY6" fmla="*/ 1253653 h 5295532"/>
              <a:gd name="connsiteX7" fmla="*/ 385723 w 5295482"/>
              <a:gd name="connsiteY7" fmla="*/ 1253653 h 5295532"/>
              <a:gd name="connsiteX8" fmla="*/ 508070 w 5295482"/>
              <a:gd name="connsiteY8" fmla="*/ 960121 h 5295532"/>
              <a:gd name="connsiteX9" fmla="*/ 369803 w 5295482"/>
              <a:gd name="connsiteY9" fmla="*/ 763718 h 5295532"/>
              <a:gd name="connsiteX10" fmla="*/ 337617 w 5295482"/>
              <a:gd name="connsiteY10" fmla="*/ 643703 h 5295532"/>
              <a:gd name="connsiteX11" fmla="*/ 390086 w 5295482"/>
              <a:gd name="connsiteY11" fmla="*/ 531114 h 5295532"/>
              <a:gd name="connsiteX12" fmla="*/ 531645 w 5295482"/>
              <a:gd name="connsiteY12" fmla="*/ 389555 h 5295532"/>
              <a:gd name="connsiteX13" fmla="*/ 643969 w 5295482"/>
              <a:gd name="connsiteY13" fmla="*/ 337125 h 5295532"/>
              <a:gd name="connsiteX14" fmla="*/ 763720 w 5295482"/>
              <a:gd name="connsiteY14" fmla="*/ 369271 h 5295532"/>
              <a:gd name="connsiteX15" fmla="*/ 960123 w 5295482"/>
              <a:gd name="connsiteY15" fmla="*/ 508077 h 5295532"/>
              <a:gd name="connsiteX16" fmla="*/ 1253655 w 5295482"/>
              <a:gd name="connsiteY16" fmla="*/ 386259 h 5295532"/>
              <a:gd name="connsiteX17" fmla="*/ 1294795 w 5295482"/>
              <a:gd name="connsiteY17" fmla="*/ 150364 h 5295532"/>
              <a:gd name="connsiteX18" fmla="*/ 1356869 w 5295482"/>
              <a:gd name="connsiteY18" fmla="*/ 42595 h 5295532"/>
              <a:gd name="connsiteX19" fmla="*/ 1473671 w 5295482"/>
              <a:gd name="connsiteY19" fmla="*/ 0 h 5295532"/>
              <a:gd name="connsiteX20" fmla="*/ 1673934 w 5295482"/>
              <a:gd name="connsiteY20" fmla="*/ 0 h 5295532"/>
              <a:gd name="connsiteX21" fmla="*/ 1790236 w 5295482"/>
              <a:gd name="connsiteY21" fmla="*/ 42557 h 5295532"/>
              <a:gd name="connsiteX22" fmla="*/ 1852233 w 5295482"/>
              <a:gd name="connsiteY22" fmla="*/ 149787 h 5295532"/>
              <a:gd name="connsiteX23" fmla="*/ 1893373 w 5295482"/>
              <a:gd name="connsiteY23" fmla="*/ 385682 h 5295532"/>
              <a:gd name="connsiteX24" fmla="*/ 1893373 w 5295482"/>
              <a:gd name="connsiteY24" fmla="*/ 385720 h 5295532"/>
              <a:gd name="connsiteX25" fmla="*/ 2187444 w 5295482"/>
              <a:gd name="connsiteY25" fmla="*/ 508067 h 5295532"/>
              <a:gd name="connsiteX26" fmla="*/ 2383309 w 5295482"/>
              <a:gd name="connsiteY26" fmla="*/ 370368 h 5295532"/>
              <a:gd name="connsiteX27" fmla="*/ 2383309 w 5295482"/>
              <a:gd name="connsiteY27" fmla="*/ 370330 h 5295532"/>
              <a:gd name="connsiteX28" fmla="*/ 2503059 w 5295482"/>
              <a:gd name="connsiteY28" fmla="*/ 338222 h 5295532"/>
              <a:gd name="connsiteX29" fmla="*/ 2615384 w 5295482"/>
              <a:gd name="connsiteY29" fmla="*/ 390652 h 5295532"/>
              <a:gd name="connsiteX30" fmla="*/ 2757482 w 5295482"/>
              <a:gd name="connsiteY30" fmla="*/ 531643 h 5295532"/>
              <a:gd name="connsiteX31" fmla="*/ 2809988 w 5295482"/>
              <a:gd name="connsiteY31" fmla="*/ 644271 h 5295532"/>
              <a:gd name="connsiteX32" fmla="*/ 2777803 w 5295482"/>
              <a:gd name="connsiteY32" fmla="*/ 764286 h 5295532"/>
              <a:gd name="connsiteX33" fmla="*/ 2640104 w 5295482"/>
              <a:gd name="connsiteY33" fmla="*/ 960150 h 5295532"/>
              <a:gd name="connsiteX34" fmla="*/ 2640066 w 5295482"/>
              <a:gd name="connsiteY34" fmla="*/ 960112 h 5295532"/>
              <a:gd name="connsiteX35" fmla="*/ 2738263 w 5295482"/>
              <a:gd name="connsiteY35" fmla="*/ 1183996 h 5295532"/>
              <a:gd name="connsiteX36" fmla="*/ 2624175 w 5295482"/>
              <a:gd name="connsiteY36" fmla="*/ 1434167 h 5295532"/>
              <a:gd name="connsiteX37" fmla="*/ 2604963 w 5295482"/>
              <a:gd name="connsiteY37" fmla="*/ 1543885 h 5295532"/>
              <a:gd name="connsiteX38" fmla="*/ 2546257 w 5295482"/>
              <a:gd name="connsiteY38" fmla="*/ 1568033 h 5295532"/>
              <a:gd name="connsiteX39" fmla="*/ 2455748 w 5295482"/>
              <a:gd name="connsiteY39" fmla="*/ 1504925 h 5295532"/>
              <a:gd name="connsiteX40" fmla="*/ 2455710 w 5295482"/>
              <a:gd name="connsiteY40" fmla="*/ 1504925 h 5295532"/>
              <a:gd name="connsiteX41" fmla="*/ 2136960 w 5295482"/>
              <a:gd name="connsiteY41" fmla="*/ 1404544 h 5295532"/>
              <a:gd name="connsiteX42" fmla="*/ 2082080 w 5295482"/>
              <a:gd name="connsiteY42" fmla="*/ 1409481 h 5295532"/>
              <a:gd name="connsiteX43" fmla="*/ 2082118 w 5295482"/>
              <a:gd name="connsiteY43" fmla="*/ 1409481 h 5295532"/>
              <a:gd name="connsiteX44" fmla="*/ 1696973 w 5295482"/>
              <a:gd name="connsiteY44" fmla="*/ 1048476 h 5295532"/>
              <a:gd name="connsiteX45" fmla="*/ 1188521 w 5295482"/>
              <a:gd name="connsiteY45" fmla="*/ 1190338 h 5295532"/>
              <a:gd name="connsiteX46" fmla="*/ 1045855 w 5295482"/>
              <a:gd name="connsiteY46" fmla="*/ 1698565 h 5295532"/>
              <a:gd name="connsiteX47" fmla="*/ 1406204 w 5295482"/>
              <a:gd name="connsiteY47" fmla="*/ 2084288 h 5295532"/>
              <a:gd name="connsiteX48" fmla="*/ 1503830 w 5295482"/>
              <a:gd name="connsiteY48" fmla="*/ 2456276 h 5295532"/>
              <a:gd name="connsiteX49" fmla="*/ 1567473 w 5295482"/>
              <a:gd name="connsiteY49" fmla="*/ 2546785 h 5295532"/>
              <a:gd name="connsiteX50" fmla="*/ 1543325 w 5295482"/>
              <a:gd name="connsiteY50" fmla="*/ 2605491 h 5295532"/>
              <a:gd name="connsiteX51" fmla="*/ 1433607 w 5295482"/>
              <a:gd name="connsiteY51" fmla="*/ 2624703 h 5295532"/>
              <a:gd name="connsiteX52" fmla="*/ 1183437 w 5295482"/>
              <a:gd name="connsiteY52" fmla="*/ 2738820 h 5295532"/>
              <a:gd name="connsiteX53" fmla="*/ 959592 w 5295482"/>
              <a:gd name="connsiteY53" fmla="*/ 2640623 h 5295532"/>
              <a:gd name="connsiteX54" fmla="*/ 763189 w 5295482"/>
              <a:gd name="connsiteY54" fmla="*/ 2778322 h 5295532"/>
              <a:gd name="connsiteX55" fmla="*/ 643634 w 5295482"/>
              <a:gd name="connsiteY55" fmla="*/ 2809972 h 5295532"/>
              <a:gd name="connsiteX56" fmla="*/ 531653 w 5295482"/>
              <a:gd name="connsiteY56" fmla="*/ 2757465 h 5295532"/>
              <a:gd name="connsiteX57" fmla="*/ 390094 w 5295482"/>
              <a:gd name="connsiteY57" fmla="*/ 2615945 h 5295532"/>
              <a:gd name="connsiteX58" fmla="*/ 337625 w 5295482"/>
              <a:gd name="connsiteY58" fmla="*/ 2503317 h 5295532"/>
              <a:gd name="connsiteX59" fmla="*/ 369811 w 5295482"/>
              <a:gd name="connsiteY59" fmla="*/ 2383302 h 5295532"/>
              <a:gd name="connsiteX60" fmla="*/ 508078 w 5295482"/>
              <a:gd name="connsiteY60" fmla="*/ 2187438 h 5295532"/>
              <a:gd name="connsiteX61" fmla="*/ 386260 w 5295482"/>
              <a:gd name="connsiteY61" fmla="*/ 1893905 h 5295532"/>
              <a:gd name="connsiteX62" fmla="*/ 5295445 w 5295482"/>
              <a:gd name="connsiteY62" fmla="*/ 3168970 h 5295532"/>
              <a:gd name="connsiteX63" fmla="*/ 5295445 w 5295482"/>
              <a:gd name="connsiteY63" fmla="*/ 3423010 h 5295532"/>
              <a:gd name="connsiteX64" fmla="*/ 5295483 w 5295482"/>
              <a:gd name="connsiteY64" fmla="*/ 3423010 h 5295532"/>
              <a:gd name="connsiteX65" fmla="*/ 5241446 w 5295482"/>
              <a:gd name="connsiteY65" fmla="*/ 3570888 h 5295532"/>
              <a:gd name="connsiteX66" fmla="*/ 5105089 w 5295482"/>
              <a:gd name="connsiteY66" fmla="*/ 3649610 h 5295532"/>
              <a:gd name="connsiteX67" fmla="*/ 4806081 w 5295482"/>
              <a:gd name="connsiteY67" fmla="*/ 3704490 h 5295532"/>
              <a:gd name="connsiteX68" fmla="*/ 4806081 w 5295482"/>
              <a:gd name="connsiteY68" fmla="*/ 3704452 h 5295532"/>
              <a:gd name="connsiteX69" fmla="*/ 4651355 w 5295482"/>
              <a:gd name="connsiteY69" fmla="*/ 4074255 h 5295532"/>
              <a:gd name="connsiteX70" fmla="*/ 4825832 w 5295482"/>
              <a:gd name="connsiteY70" fmla="*/ 4323357 h 5295532"/>
              <a:gd name="connsiteX71" fmla="*/ 4825832 w 5295482"/>
              <a:gd name="connsiteY71" fmla="*/ 4323319 h 5295532"/>
              <a:gd name="connsiteX72" fmla="*/ 4868541 w 5295482"/>
              <a:gd name="connsiteY72" fmla="*/ 4477888 h 5295532"/>
              <a:gd name="connsiteX73" fmla="*/ 4800038 w 5295482"/>
              <a:gd name="connsiteY73" fmla="*/ 4622896 h 5295532"/>
              <a:gd name="connsiteX74" fmla="*/ 4622847 w 5295482"/>
              <a:gd name="connsiteY74" fmla="*/ 4800087 h 5295532"/>
              <a:gd name="connsiteX75" fmla="*/ 4479946 w 5295482"/>
              <a:gd name="connsiteY75" fmla="*/ 4866715 h 5295532"/>
              <a:gd name="connsiteX76" fmla="*/ 4327669 w 5295482"/>
              <a:gd name="connsiteY76" fmla="*/ 4825881 h 5295532"/>
              <a:gd name="connsiteX77" fmla="*/ 4074207 w 5295482"/>
              <a:gd name="connsiteY77" fmla="*/ 4651403 h 5295532"/>
              <a:gd name="connsiteX78" fmla="*/ 3701112 w 5295482"/>
              <a:gd name="connsiteY78" fmla="*/ 4806130 h 5295532"/>
              <a:gd name="connsiteX79" fmla="*/ 3646232 w 5295482"/>
              <a:gd name="connsiteY79" fmla="*/ 5105139 h 5295532"/>
              <a:gd name="connsiteX80" fmla="*/ 3646271 w 5295482"/>
              <a:gd name="connsiteY80" fmla="*/ 5105139 h 5295532"/>
              <a:gd name="connsiteX81" fmla="*/ 3567548 w 5295482"/>
              <a:gd name="connsiteY81" fmla="*/ 5241495 h 5295532"/>
              <a:gd name="connsiteX82" fmla="*/ 3419670 w 5295482"/>
              <a:gd name="connsiteY82" fmla="*/ 5295532 h 5295532"/>
              <a:gd name="connsiteX83" fmla="*/ 3170568 w 5295482"/>
              <a:gd name="connsiteY83" fmla="*/ 5295532 h 5295532"/>
              <a:gd name="connsiteX84" fmla="*/ 3022690 w 5295482"/>
              <a:gd name="connsiteY84" fmla="*/ 5241495 h 5295532"/>
              <a:gd name="connsiteX85" fmla="*/ 2943968 w 5295482"/>
              <a:gd name="connsiteY85" fmla="*/ 5105139 h 5295532"/>
              <a:gd name="connsiteX86" fmla="*/ 2889089 w 5295482"/>
              <a:gd name="connsiteY86" fmla="*/ 4806130 h 5295532"/>
              <a:gd name="connsiteX87" fmla="*/ 2889127 w 5295482"/>
              <a:gd name="connsiteY87" fmla="*/ 4806130 h 5295532"/>
              <a:gd name="connsiteX88" fmla="*/ 2516610 w 5295482"/>
              <a:gd name="connsiteY88" fmla="*/ 4651403 h 5295532"/>
              <a:gd name="connsiteX89" fmla="*/ 2269693 w 5295482"/>
              <a:gd name="connsiteY89" fmla="*/ 4825881 h 5295532"/>
              <a:gd name="connsiteX90" fmla="*/ 2117416 w 5295482"/>
              <a:gd name="connsiteY90" fmla="*/ 4866715 h 5295532"/>
              <a:gd name="connsiteX91" fmla="*/ 1974554 w 5295482"/>
              <a:gd name="connsiteY91" fmla="*/ 4800087 h 5295532"/>
              <a:gd name="connsiteX92" fmla="*/ 1795148 w 5295482"/>
              <a:gd name="connsiteY92" fmla="*/ 4622896 h 5295532"/>
              <a:gd name="connsiteX93" fmla="*/ 1727869 w 5295482"/>
              <a:gd name="connsiteY93" fmla="*/ 4478848 h 5295532"/>
              <a:gd name="connsiteX94" fmla="*/ 1769890 w 5295482"/>
              <a:gd name="connsiteY94" fmla="*/ 4325503 h 5295532"/>
              <a:gd name="connsiteX95" fmla="*/ 1944368 w 5295482"/>
              <a:gd name="connsiteY95" fmla="*/ 4074256 h 5295532"/>
              <a:gd name="connsiteX96" fmla="*/ 1789641 w 5295482"/>
              <a:gd name="connsiteY96" fmla="*/ 3701700 h 5295532"/>
              <a:gd name="connsiteX97" fmla="*/ 1490633 w 5295482"/>
              <a:gd name="connsiteY97" fmla="*/ 3646820 h 5295532"/>
              <a:gd name="connsiteX98" fmla="*/ 1490633 w 5295482"/>
              <a:gd name="connsiteY98" fmla="*/ 3646858 h 5295532"/>
              <a:gd name="connsiteX99" fmla="*/ 1354276 w 5295482"/>
              <a:gd name="connsiteY99" fmla="*/ 3568175 h 5295532"/>
              <a:gd name="connsiteX100" fmla="*/ 1300277 w 5295482"/>
              <a:gd name="connsiteY100" fmla="*/ 3420258 h 5295532"/>
              <a:gd name="connsiteX101" fmla="*/ 1300277 w 5295482"/>
              <a:gd name="connsiteY101" fmla="*/ 3170627 h 5295532"/>
              <a:gd name="connsiteX102" fmla="*/ 1354047 w 5295482"/>
              <a:gd name="connsiteY102" fmla="*/ 3022906 h 5295532"/>
              <a:gd name="connsiteX103" fmla="*/ 1490100 w 5295482"/>
              <a:gd name="connsiteY103" fmla="*/ 2944031 h 5295532"/>
              <a:gd name="connsiteX104" fmla="*/ 1789108 w 5295482"/>
              <a:gd name="connsiteY104" fmla="*/ 2889151 h 5295532"/>
              <a:gd name="connsiteX105" fmla="*/ 1789108 w 5295482"/>
              <a:gd name="connsiteY105" fmla="*/ 2889189 h 5295532"/>
              <a:gd name="connsiteX106" fmla="*/ 1943835 w 5295482"/>
              <a:gd name="connsiteY106" fmla="*/ 2516095 h 5295532"/>
              <a:gd name="connsiteX107" fmla="*/ 1769896 w 5295482"/>
              <a:gd name="connsiteY107" fmla="*/ 2269745 h 5295532"/>
              <a:gd name="connsiteX108" fmla="*/ 1729062 w 5295482"/>
              <a:gd name="connsiteY108" fmla="*/ 2117468 h 5295532"/>
              <a:gd name="connsiteX109" fmla="*/ 1795690 w 5295482"/>
              <a:gd name="connsiteY109" fmla="*/ 1974606 h 5295532"/>
              <a:gd name="connsiteX110" fmla="*/ 1975095 w 5295482"/>
              <a:gd name="connsiteY110" fmla="*/ 1795201 h 5295532"/>
              <a:gd name="connsiteX111" fmla="*/ 2117840 w 5295482"/>
              <a:gd name="connsiteY111" fmla="*/ 1729070 h 5295532"/>
              <a:gd name="connsiteX112" fmla="*/ 2269696 w 5295482"/>
              <a:gd name="connsiteY112" fmla="*/ 1769943 h 5295532"/>
              <a:gd name="connsiteX113" fmla="*/ 2518798 w 5295482"/>
              <a:gd name="connsiteY113" fmla="*/ 1944420 h 5295532"/>
              <a:gd name="connsiteX114" fmla="*/ 2891314 w 5295482"/>
              <a:gd name="connsiteY114" fmla="*/ 1789694 h 5295532"/>
              <a:gd name="connsiteX115" fmla="*/ 2946194 w 5295482"/>
              <a:gd name="connsiteY115" fmla="*/ 1490685 h 5295532"/>
              <a:gd name="connsiteX116" fmla="*/ 3024877 w 5295482"/>
              <a:gd name="connsiteY116" fmla="*/ 1354329 h 5295532"/>
              <a:gd name="connsiteX117" fmla="*/ 3172794 w 5295482"/>
              <a:gd name="connsiteY117" fmla="*/ 1300330 h 5295532"/>
              <a:gd name="connsiteX118" fmla="*/ 3426834 w 5295482"/>
              <a:gd name="connsiteY118" fmla="*/ 1300330 h 5295532"/>
              <a:gd name="connsiteX119" fmla="*/ 3426796 w 5295482"/>
              <a:gd name="connsiteY119" fmla="*/ 1300330 h 5295532"/>
              <a:gd name="connsiteX120" fmla="*/ 3573528 w 5295482"/>
              <a:gd name="connsiteY120" fmla="*/ 1354635 h 5295532"/>
              <a:gd name="connsiteX121" fmla="*/ 3651752 w 5295482"/>
              <a:gd name="connsiteY121" fmla="*/ 1490149 h 5295532"/>
              <a:gd name="connsiteX122" fmla="*/ 3706632 w 5295482"/>
              <a:gd name="connsiteY122" fmla="*/ 1789158 h 5295532"/>
              <a:gd name="connsiteX123" fmla="*/ 3706594 w 5295482"/>
              <a:gd name="connsiteY123" fmla="*/ 1789158 h 5295532"/>
              <a:gd name="connsiteX124" fmla="*/ 4074212 w 5295482"/>
              <a:gd name="connsiteY124" fmla="*/ 1944423 h 5295532"/>
              <a:gd name="connsiteX125" fmla="*/ 4325460 w 5295482"/>
              <a:gd name="connsiteY125" fmla="*/ 1769946 h 5295532"/>
              <a:gd name="connsiteX126" fmla="*/ 4477776 w 5295482"/>
              <a:gd name="connsiteY126" fmla="*/ 1729112 h 5295532"/>
              <a:gd name="connsiteX127" fmla="*/ 4620637 w 5295482"/>
              <a:gd name="connsiteY127" fmla="*/ 1795740 h 5295532"/>
              <a:gd name="connsiteX128" fmla="*/ 4800043 w 5295482"/>
              <a:gd name="connsiteY128" fmla="*/ 1975145 h 5295532"/>
              <a:gd name="connsiteX129" fmla="*/ 4866671 w 5295482"/>
              <a:gd name="connsiteY129" fmla="*/ 2118046 h 5295532"/>
              <a:gd name="connsiteX130" fmla="*/ 4825837 w 5295482"/>
              <a:gd name="connsiteY130" fmla="*/ 2270323 h 5295532"/>
              <a:gd name="connsiteX131" fmla="*/ 4651359 w 5295482"/>
              <a:gd name="connsiteY131" fmla="*/ 2519426 h 5295532"/>
              <a:gd name="connsiteX132" fmla="*/ 4651359 w 5295482"/>
              <a:gd name="connsiteY132" fmla="*/ 2519387 h 5295532"/>
              <a:gd name="connsiteX133" fmla="*/ 4806086 w 5295482"/>
              <a:gd name="connsiteY133" fmla="*/ 2892482 h 5295532"/>
              <a:gd name="connsiteX134" fmla="*/ 5105094 w 5295482"/>
              <a:gd name="connsiteY134" fmla="*/ 2947362 h 5295532"/>
              <a:gd name="connsiteX135" fmla="*/ 5105094 w 5295482"/>
              <a:gd name="connsiteY135" fmla="*/ 2947323 h 5295532"/>
              <a:gd name="connsiteX136" fmla="*/ 5240413 w 5295482"/>
              <a:gd name="connsiteY136" fmla="*/ 3024782 h 5295532"/>
              <a:gd name="connsiteX137" fmla="*/ 5295483 w 5295482"/>
              <a:gd name="connsiteY137" fmla="*/ 3170632 h 5295532"/>
              <a:gd name="connsiteX138" fmla="*/ 3983118 w 5295482"/>
              <a:gd name="connsiteY138" fmla="*/ 3297900 h 5295532"/>
              <a:gd name="connsiteX139" fmla="*/ 3782394 w 5295482"/>
              <a:gd name="connsiteY139" fmla="*/ 2813363 h 5295532"/>
              <a:gd name="connsiteX140" fmla="*/ 3297856 w 5295482"/>
              <a:gd name="connsiteY140" fmla="*/ 2612640 h 5295532"/>
              <a:gd name="connsiteX141" fmla="*/ 2813319 w 5295482"/>
              <a:gd name="connsiteY141" fmla="*/ 2813363 h 5295532"/>
              <a:gd name="connsiteX142" fmla="*/ 2612596 w 5295482"/>
              <a:gd name="connsiteY142" fmla="*/ 3297900 h 5295532"/>
              <a:gd name="connsiteX143" fmla="*/ 2813319 w 5295482"/>
              <a:gd name="connsiteY143" fmla="*/ 3782438 h 5295532"/>
              <a:gd name="connsiteX144" fmla="*/ 3297856 w 5295482"/>
              <a:gd name="connsiteY144" fmla="*/ 3983162 h 5295532"/>
              <a:gd name="connsiteX145" fmla="*/ 3782394 w 5295482"/>
              <a:gd name="connsiteY145" fmla="*/ 3782438 h 5295532"/>
              <a:gd name="connsiteX146" fmla="*/ 3983118 w 5295482"/>
              <a:gd name="connsiteY146" fmla="*/ 3297900 h 529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5295482" h="5295532">
                <a:moveTo>
                  <a:pt x="149790" y="1852234"/>
                </a:moveTo>
                <a:cubicBezTo>
                  <a:pt x="107807" y="1844733"/>
                  <a:pt x="69766" y="1822728"/>
                  <a:pt x="42403" y="1790045"/>
                </a:cubicBezTo>
                <a:cubicBezTo>
                  <a:pt x="15001" y="1757324"/>
                  <a:pt x="0" y="1716030"/>
                  <a:pt x="0" y="1673361"/>
                </a:cubicBezTo>
                <a:lnTo>
                  <a:pt x="0" y="1473666"/>
                </a:lnTo>
                <a:cubicBezTo>
                  <a:pt x="0" y="1430994"/>
                  <a:pt x="15001" y="1389701"/>
                  <a:pt x="42403" y="1357021"/>
                </a:cubicBezTo>
                <a:cubicBezTo>
                  <a:pt x="69766" y="1324300"/>
                  <a:pt x="107807" y="1302295"/>
                  <a:pt x="149790" y="1294793"/>
                </a:cubicBezTo>
                <a:lnTo>
                  <a:pt x="385685" y="1253653"/>
                </a:lnTo>
                <a:lnTo>
                  <a:pt x="385723" y="1253653"/>
                </a:lnTo>
                <a:cubicBezTo>
                  <a:pt x="413545" y="1150901"/>
                  <a:pt x="454686" y="1052234"/>
                  <a:pt x="508070" y="960121"/>
                </a:cubicBezTo>
                <a:lnTo>
                  <a:pt x="369803" y="763718"/>
                </a:lnTo>
                <a:cubicBezTo>
                  <a:pt x="345310" y="728739"/>
                  <a:pt x="333905" y="686260"/>
                  <a:pt x="337617" y="643703"/>
                </a:cubicBezTo>
                <a:cubicBezTo>
                  <a:pt x="341330" y="601185"/>
                  <a:pt x="359890" y="561307"/>
                  <a:pt x="390086" y="531114"/>
                </a:cubicBezTo>
                <a:lnTo>
                  <a:pt x="531645" y="389555"/>
                </a:lnTo>
                <a:cubicBezTo>
                  <a:pt x="561763" y="359398"/>
                  <a:pt x="601526" y="340837"/>
                  <a:pt x="643969" y="337125"/>
                </a:cubicBezTo>
                <a:cubicBezTo>
                  <a:pt x="686449" y="333412"/>
                  <a:pt x="728853" y="344779"/>
                  <a:pt x="763720" y="369271"/>
                </a:cubicBezTo>
                <a:lnTo>
                  <a:pt x="960123" y="508077"/>
                </a:lnTo>
                <a:cubicBezTo>
                  <a:pt x="1052277" y="454843"/>
                  <a:pt x="1150942" y="413894"/>
                  <a:pt x="1253655" y="386259"/>
                </a:cubicBezTo>
                <a:lnTo>
                  <a:pt x="1294795" y="150364"/>
                </a:lnTo>
                <a:cubicBezTo>
                  <a:pt x="1302182" y="108266"/>
                  <a:pt x="1324149" y="70111"/>
                  <a:pt x="1356869" y="42595"/>
                </a:cubicBezTo>
                <a:cubicBezTo>
                  <a:pt x="1389551" y="15117"/>
                  <a:pt x="1430922" y="38"/>
                  <a:pt x="1473671" y="0"/>
                </a:cubicBezTo>
                <a:lnTo>
                  <a:pt x="1673934" y="0"/>
                </a:lnTo>
                <a:cubicBezTo>
                  <a:pt x="1716491" y="115"/>
                  <a:pt x="1757669" y="15193"/>
                  <a:pt x="1790236" y="42557"/>
                </a:cubicBezTo>
                <a:cubicBezTo>
                  <a:pt x="1822842" y="69958"/>
                  <a:pt x="1844771" y="107884"/>
                  <a:pt x="1852233" y="149787"/>
                </a:cubicBezTo>
                <a:lnTo>
                  <a:pt x="1893373" y="385682"/>
                </a:lnTo>
                <a:lnTo>
                  <a:pt x="1893373" y="385720"/>
                </a:lnTo>
                <a:cubicBezTo>
                  <a:pt x="1996322" y="413466"/>
                  <a:pt x="2095175" y="454606"/>
                  <a:pt x="2187444" y="508067"/>
                </a:cubicBezTo>
                <a:lnTo>
                  <a:pt x="2383309" y="370368"/>
                </a:lnTo>
                <a:lnTo>
                  <a:pt x="2383309" y="370330"/>
                </a:lnTo>
                <a:cubicBezTo>
                  <a:pt x="2418211" y="345875"/>
                  <a:pt x="2460614" y="334510"/>
                  <a:pt x="2503059" y="338222"/>
                </a:cubicBezTo>
                <a:cubicBezTo>
                  <a:pt x="2545505" y="341934"/>
                  <a:pt x="2585264" y="360495"/>
                  <a:pt x="2615384" y="390652"/>
                </a:cubicBezTo>
                <a:lnTo>
                  <a:pt x="2757482" y="531643"/>
                </a:lnTo>
                <a:cubicBezTo>
                  <a:pt x="2787676" y="561838"/>
                  <a:pt x="2806276" y="601715"/>
                  <a:pt x="2809988" y="644271"/>
                </a:cubicBezTo>
                <a:cubicBezTo>
                  <a:pt x="2813701" y="686789"/>
                  <a:pt x="2802296" y="729307"/>
                  <a:pt x="2777803" y="764286"/>
                </a:cubicBezTo>
                <a:lnTo>
                  <a:pt x="2640104" y="960150"/>
                </a:lnTo>
                <a:lnTo>
                  <a:pt x="2640066" y="960112"/>
                </a:lnTo>
                <a:cubicBezTo>
                  <a:pt x="2680211" y="1031294"/>
                  <a:pt x="2713085" y="1106266"/>
                  <a:pt x="2738263" y="1183996"/>
                </a:cubicBezTo>
                <a:cubicBezTo>
                  <a:pt x="2679785" y="1256441"/>
                  <a:pt x="2640520" y="1342475"/>
                  <a:pt x="2624175" y="1434167"/>
                </a:cubicBezTo>
                <a:lnTo>
                  <a:pt x="2604963" y="1543885"/>
                </a:lnTo>
                <a:lnTo>
                  <a:pt x="2546257" y="1568033"/>
                </a:lnTo>
                <a:lnTo>
                  <a:pt x="2455748" y="1504925"/>
                </a:lnTo>
                <a:lnTo>
                  <a:pt x="2455710" y="1504925"/>
                </a:lnTo>
                <a:cubicBezTo>
                  <a:pt x="2362408" y="1439331"/>
                  <a:pt x="2251038" y="1404240"/>
                  <a:pt x="2136960" y="1404544"/>
                </a:cubicBezTo>
                <a:cubicBezTo>
                  <a:pt x="2118858" y="1404544"/>
                  <a:pt x="2101828" y="1407835"/>
                  <a:pt x="2082080" y="1409481"/>
                </a:cubicBezTo>
                <a:lnTo>
                  <a:pt x="2082118" y="1409481"/>
                </a:lnTo>
                <a:cubicBezTo>
                  <a:pt x="2025594" y="1230105"/>
                  <a:pt x="1879592" y="1093298"/>
                  <a:pt x="1696973" y="1048476"/>
                </a:cubicBezTo>
                <a:cubicBezTo>
                  <a:pt x="1514345" y="1003700"/>
                  <a:pt x="1321586" y="1057469"/>
                  <a:pt x="1188521" y="1190338"/>
                </a:cubicBezTo>
                <a:cubicBezTo>
                  <a:pt x="1055456" y="1323178"/>
                  <a:pt x="1001346" y="1515868"/>
                  <a:pt x="1045855" y="1698565"/>
                </a:cubicBezTo>
                <a:cubicBezTo>
                  <a:pt x="1090325" y="1881262"/>
                  <a:pt x="1226945" y="2027494"/>
                  <a:pt x="1406204" y="2084288"/>
                </a:cubicBezTo>
                <a:cubicBezTo>
                  <a:pt x="1393230" y="2215972"/>
                  <a:pt x="1427902" y="2347930"/>
                  <a:pt x="1503830" y="2456276"/>
                </a:cubicBezTo>
                <a:lnTo>
                  <a:pt x="1567473" y="2546785"/>
                </a:lnTo>
                <a:cubicBezTo>
                  <a:pt x="1559245" y="2565996"/>
                  <a:pt x="1551017" y="2585744"/>
                  <a:pt x="1543325" y="2605491"/>
                </a:cubicBezTo>
                <a:lnTo>
                  <a:pt x="1433607" y="2624703"/>
                </a:lnTo>
                <a:cubicBezTo>
                  <a:pt x="1341950" y="2641083"/>
                  <a:pt x="1255877" y="2680309"/>
                  <a:pt x="1183437" y="2738820"/>
                </a:cubicBezTo>
                <a:cubicBezTo>
                  <a:pt x="1105749" y="2713600"/>
                  <a:pt x="1030778" y="2680726"/>
                  <a:pt x="959592" y="2640623"/>
                </a:cubicBezTo>
                <a:lnTo>
                  <a:pt x="763189" y="2778322"/>
                </a:lnTo>
                <a:cubicBezTo>
                  <a:pt x="728286" y="2802586"/>
                  <a:pt x="685960" y="2813760"/>
                  <a:pt x="643634" y="2809972"/>
                </a:cubicBezTo>
                <a:cubicBezTo>
                  <a:pt x="601308" y="2806145"/>
                  <a:pt x="561659" y="2787583"/>
                  <a:pt x="531653" y="2757465"/>
                </a:cubicBezTo>
                <a:lnTo>
                  <a:pt x="390094" y="2615945"/>
                </a:lnTo>
                <a:cubicBezTo>
                  <a:pt x="359899" y="2585712"/>
                  <a:pt x="341337" y="2545873"/>
                  <a:pt x="337625" y="2503317"/>
                </a:cubicBezTo>
                <a:cubicBezTo>
                  <a:pt x="333913" y="2460761"/>
                  <a:pt x="345318" y="2418281"/>
                  <a:pt x="369811" y="2383302"/>
                </a:cubicBezTo>
                <a:lnTo>
                  <a:pt x="508078" y="2187438"/>
                </a:lnTo>
                <a:cubicBezTo>
                  <a:pt x="454844" y="2095322"/>
                  <a:pt x="413895" y="1996658"/>
                  <a:pt x="386260" y="1893905"/>
                </a:cubicBezTo>
                <a:close/>
                <a:moveTo>
                  <a:pt x="5295445" y="3168970"/>
                </a:moveTo>
                <a:lnTo>
                  <a:pt x="5295445" y="3423010"/>
                </a:lnTo>
                <a:lnTo>
                  <a:pt x="5295483" y="3423010"/>
                </a:lnTo>
                <a:cubicBezTo>
                  <a:pt x="5295368" y="3477124"/>
                  <a:pt x="5276272" y="3529476"/>
                  <a:pt x="5241446" y="3570888"/>
                </a:cubicBezTo>
                <a:cubicBezTo>
                  <a:pt x="5206658" y="3612335"/>
                  <a:pt x="5158361" y="3640195"/>
                  <a:pt x="5105089" y="3649610"/>
                </a:cubicBezTo>
                <a:lnTo>
                  <a:pt x="4806081" y="3704490"/>
                </a:lnTo>
                <a:lnTo>
                  <a:pt x="4806081" y="3704452"/>
                </a:lnTo>
                <a:cubicBezTo>
                  <a:pt x="4770719" y="3833882"/>
                  <a:pt x="4718710" y="3958178"/>
                  <a:pt x="4651355" y="4074255"/>
                </a:cubicBezTo>
                <a:lnTo>
                  <a:pt x="4825832" y="4323357"/>
                </a:lnTo>
                <a:lnTo>
                  <a:pt x="4825832" y="4323319"/>
                </a:lnTo>
                <a:cubicBezTo>
                  <a:pt x="4858094" y="4368056"/>
                  <a:pt x="4873248" y="4422936"/>
                  <a:pt x="4868541" y="4477888"/>
                </a:cubicBezTo>
                <a:cubicBezTo>
                  <a:pt x="4863796" y="4532844"/>
                  <a:pt x="4839495" y="4584314"/>
                  <a:pt x="4800038" y="4622896"/>
                </a:cubicBezTo>
                <a:lnTo>
                  <a:pt x="4622847" y="4800087"/>
                </a:lnTo>
                <a:cubicBezTo>
                  <a:pt x="4584500" y="4838395"/>
                  <a:pt x="4533907" y="4862008"/>
                  <a:pt x="4479946" y="4866715"/>
                </a:cubicBezTo>
                <a:cubicBezTo>
                  <a:pt x="4425947" y="4871422"/>
                  <a:pt x="4372021" y="4856956"/>
                  <a:pt x="4327669" y="4825881"/>
                </a:cubicBezTo>
                <a:lnTo>
                  <a:pt x="4074207" y="4651403"/>
                </a:lnTo>
                <a:cubicBezTo>
                  <a:pt x="3957101" y="4718988"/>
                  <a:pt x="3831688" y="4770997"/>
                  <a:pt x="3701112" y="4806130"/>
                </a:cubicBezTo>
                <a:lnTo>
                  <a:pt x="3646232" y="5105139"/>
                </a:lnTo>
                <a:lnTo>
                  <a:pt x="3646271" y="5105139"/>
                </a:lnTo>
                <a:cubicBezTo>
                  <a:pt x="3636856" y="5158411"/>
                  <a:pt x="3608995" y="5206706"/>
                  <a:pt x="3567548" y="5241495"/>
                </a:cubicBezTo>
                <a:cubicBezTo>
                  <a:pt x="3526140" y="5276321"/>
                  <a:pt x="3473787" y="5295417"/>
                  <a:pt x="3419670" y="5295532"/>
                </a:cubicBezTo>
                <a:lnTo>
                  <a:pt x="3170568" y="5295532"/>
                </a:lnTo>
                <a:cubicBezTo>
                  <a:pt x="3116455" y="5295417"/>
                  <a:pt x="3064103" y="5276321"/>
                  <a:pt x="3022690" y="5241495"/>
                </a:cubicBezTo>
                <a:cubicBezTo>
                  <a:pt x="2981244" y="5206707"/>
                  <a:pt x="2953383" y="5158411"/>
                  <a:pt x="2943968" y="5105139"/>
                </a:cubicBezTo>
                <a:lnTo>
                  <a:pt x="2889089" y="4806130"/>
                </a:lnTo>
                <a:lnTo>
                  <a:pt x="2889127" y="4806130"/>
                </a:lnTo>
                <a:cubicBezTo>
                  <a:pt x="2758737" y="4770998"/>
                  <a:pt x="2633519" y="4718989"/>
                  <a:pt x="2516610" y="4651403"/>
                </a:cubicBezTo>
                <a:lnTo>
                  <a:pt x="2269693" y="4825881"/>
                </a:lnTo>
                <a:cubicBezTo>
                  <a:pt x="2225338" y="4856956"/>
                  <a:pt x="2171418" y="4871422"/>
                  <a:pt x="2117416" y="4866715"/>
                </a:cubicBezTo>
                <a:cubicBezTo>
                  <a:pt x="2063455" y="4862008"/>
                  <a:pt x="2012860" y="4838395"/>
                  <a:pt x="1974554" y="4800087"/>
                </a:cubicBezTo>
                <a:lnTo>
                  <a:pt x="1795148" y="4622896"/>
                </a:lnTo>
                <a:cubicBezTo>
                  <a:pt x="1756343" y="4584358"/>
                  <a:pt x="1732501" y="4533306"/>
                  <a:pt x="1727869" y="4478848"/>
                </a:cubicBezTo>
                <a:cubicBezTo>
                  <a:pt x="1723277" y="4424352"/>
                  <a:pt x="1738164" y="4370012"/>
                  <a:pt x="1769890" y="4325503"/>
                </a:cubicBezTo>
                <a:lnTo>
                  <a:pt x="1944368" y="4074256"/>
                </a:lnTo>
                <a:cubicBezTo>
                  <a:pt x="1876821" y="3957336"/>
                  <a:pt x="1824813" y="3832080"/>
                  <a:pt x="1789641" y="3701700"/>
                </a:cubicBezTo>
                <a:lnTo>
                  <a:pt x="1490633" y="3646820"/>
                </a:lnTo>
                <a:lnTo>
                  <a:pt x="1490633" y="3646858"/>
                </a:lnTo>
                <a:cubicBezTo>
                  <a:pt x="1437361" y="3637444"/>
                  <a:pt x="1389066" y="3609583"/>
                  <a:pt x="1354276" y="3568175"/>
                </a:cubicBezTo>
                <a:cubicBezTo>
                  <a:pt x="1319450" y="3526728"/>
                  <a:pt x="1300353" y="3474376"/>
                  <a:pt x="1300277" y="3420258"/>
                </a:cubicBezTo>
                <a:lnTo>
                  <a:pt x="1300277" y="3170627"/>
                </a:lnTo>
                <a:cubicBezTo>
                  <a:pt x="1300315" y="3116590"/>
                  <a:pt x="1319374" y="3064308"/>
                  <a:pt x="1354047" y="3022906"/>
                </a:cubicBezTo>
                <a:cubicBezTo>
                  <a:pt x="1388758" y="2981459"/>
                  <a:pt x="1436901" y="2953560"/>
                  <a:pt x="1490100" y="2944031"/>
                </a:cubicBezTo>
                <a:lnTo>
                  <a:pt x="1789108" y="2889151"/>
                </a:lnTo>
                <a:lnTo>
                  <a:pt x="1789108" y="2889189"/>
                </a:lnTo>
                <a:cubicBezTo>
                  <a:pt x="1824202" y="2758613"/>
                  <a:pt x="1876211" y="2633200"/>
                  <a:pt x="1943835" y="2516095"/>
                </a:cubicBezTo>
                <a:lnTo>
                  <a:pt x="1769896" y="2269745"/>
                </a:lnTo>
                <a:cubicBezTo>
                  <a:pt x="1738821" y="2225391"/>
                  <a:pt x="1724355" y="2171470"/>
                  <a:pt x="1729062" y="2117468"/>
                </a:cubicBezTo>
                <a:cubicBezTo>
                  <a:pt x="1733807" y="2063508"/>
                  <a:pt x="1757381" y="2012913"/>
                  <a:pt x="1795690" y="1974606"/>
                </a:cubicBezTo>
                <a:lnTo>
                  <a:pt x="1975095" y="1795201"/>
                </a:lnTo>
                <a:cubicBezTo>
                  <a:pt x="2013443" y="1757084"/>
                  <a:pt x="2063958" y="1733701"/>
                  <a:pt x="2117840" y="1729070"/>
                </a:cubicBezTo>
                <a:cubicBezTo>
                  <a:pt x="2171686" y="1724478"/>
                  <a:pt x="2225452" y="1738944"/>
                  <a:pt x="2269696" y="1769943"/>
                </a:cubicBezTo>
                <a:lnTo>
                  <a:pt x="2518798" y="1944420"/>
                </a:lnTo>
                <a:cubicBezTo>
                  <a:pt x="2635717" y="1876836"/>
                  <a:pt x="2760934" y="1824827"/>
                  <a:pt x="2891314" y="1789694"/>
                </a:cubicBezTo>
                <a:lnTo>
                  <a:pt x="2946194" y="1490685"/>
                </a:lnTo>
                <a:cubicBezTo>
                  <a:pt x="2955609" y="1437413"/>
                  <a:pt x="2983431" y="1389118"/>
                  <a:pt x="3024877" y="1354329"/>
                </a:cubicBezTo>
                <a:cubicBezTo>
                  <a:pt x="3066324" y="1319503"/>
                  <a:pt x="3118677" y="1300406"/>
                  <a:pt x="3172794" y="1300330"/>
                </a:cubicBezTo>
                <a:lnTo>
                  <a:pt x="3426834" y="1300330"/>
                </a:lnTo>
                <a:lnTo>
                  <a:pt x="3426796" y="1300330"/>
                </a:lnTo>
                <a:cubicBezTo>
                  <a:pt x="3480566" y="1300751"/>
                  <a:pt x="3532458" y="1319962"/>
                  <a:pt x="3573528" y="1354635"/>
                </a:cubicBezTo>
                <a:cubicBezTo>
                  <a:pt x="3614630" y="1389308"/>
                  <a:pt x="3642261" y="1437261"/>
                  <a:pt x="3651752" y="1490149"/>
                </a:cubicBezTo>
                <a:lnTo>
                  <a:pt x="3706632" y="1789158"/>
                </a:lnTo>
                <a:lnTo>
                  <a:pt x="3706594" y="1789158"/>
                </a:lnTo>
                <a:cubicBezTo>
                  <a:pt x="3835338" y="1824864"/>
                  <a:pt x="3958870" y="1877065"/>
                  <a:pt x="4074212" y="1944423"/>
                </a:cubicBezTo>
                <a:lnTo>
                  <a:pt x="4325460" y="1769946"/>
                </a:lnTo>
                <a:cubicBezTo>
                  <a:pt x="4369852" y="1738870"/>
                  <a:pt x="4423774" y="1724405"/>
                  <a:pt x="4477776" y="1729112"/>
                </a:cubicBezTo>
                <a:cubicBezTo>
                  <a:pt x="4531737" y="1733857"/>
                  <a:pt x="4582331" y="1757431"/>
                  <a:pt x="4620637" y="1795740"/>
                </a:cubicBezTo>
                <a:lnTo>
                  <a:pt x="4800043" y="1975145"/>
                </a:lnTo>
                <a:cubicBezTo>
                  <a:pt x="4838352" y="2013454"/>
                  <a:pt x="4861964" y="2064046"/>
                  <a:pt x="4866671" y="2118046"/>
                </a:cubicBezTo>
                <a:cubicBezTo>
                  <a:pt x="4871378" y="2172007"/>
                  <a:pt x="4856912" y="2225933"/>
                  <a:pt x="4825837" y="2270323"/>
                </a:cubicBezTo>
                <a:lnTo>
                  <a:pt x="4651359" y="2519426"/>
                </a:lnTo>
                <a:lnTo>
                  <a:pt x="4651359" y="2519387"/>
                </a:lnTo>
                <a:cubicBezTo>
                  <a:pt x="4718983" y="2636493"/>
                  <a:pt x="4770992" y="2761906"/>
                  <a:pt x="4806086" y="2892482"/>
                </a:cubicBezTo>
                <a:lnTo>
                  <a:pt x="5105094" y="2947362"/>
                </a:lnTo>
                <a:lnTo>
                  <a:pt x="5105094" y="2947323"/>
                </a:lnTo>
                <a:cubicBezTo>
                  <a:pt x="5157830" y="2956623"/>
                  <a:pt x="5205672" y="2984024"/>
                  <a:pt x="5240413" y="3024782"/>
                </a:cubicBezTo>
                <a:cubicBezTo>
                  <a:pt x="5275162" y="3065501"/>
                  <a:pt x="5294602" y="3117089"/>
                  <a:pt x="5295483" y="3170632"/>
                </a:cubicBezTo>
                <a:close/>
                <a:moveTo>
                  <a:pt x="3983118" y="3297900"/>
                </a:moveTo>
                <a:cubicBezTo>
                  <a:pt x="3983118" y="3116154"/>
                  <a:pt x="3910902" y="2941872"/>
                  <a:pt x="3782394" y="2813363"/>
                </a:cubicBezTo>
                <a:cubicBezTo>
                  <a:pt x="3653885" y="2684854"/>
                  <a:pt x="3479603" y="2612640"/>
                  <a:pt x="3297856" y="2612640"/>
                </a:cubicBezTo>
                <a:cubicBezTo>
                  <a:pt x="3116110" y="2612640"/>
                  <a:pt x="2941828" y="2684855"/>
                  <a:pt x="2813319" y="2813363"/>
                </a:cubicBezTo>
                <a:cubicBezTo>
                  <a:pt x="2684810" y="2941872"/>
                  <a:pt x="2612596" y="3116154"/>
                  <a:pt x="2612596" y="3297900"/>
                </a:cubicBezTo>
                <a:cubicBezTo>
                  <a:pt x="2612596" y="3479648"/>
                  <a:pt x="2684811" y="3653929"/>
                  <a:pt x="2813319" y="3782438"/>
                </a:cubicBezTo>
                <a:cubicBezTo>
                  <a:pt x="2941828" y="3910947"/>
                  <a:pt x="3116110" y="3983162"/>
                  <a:pt x="3297856" y="3983162"/>
                </a:cubicBezTo>
                <a:cubicBezTo>
                  <a:pt x="3479603" y="3983162"/>
                  <a:pt x="3653885" y="3910946"/>
                  <a:pt x="3782394" y="3782438"/>
                </a:cubicBezTo>
                <a:cubicBezTo>
                  <a:pt x="3910903" y="3653929"/>
                  <a:pt x="3983118" y="3479648"/>
                  <a:pt x="3983118" y="3297900"/>
                </a:cubicBezTo>
                <a:close/>
              </a:path>
            </a:pathLst>
          </a:custGeom>
          <a:gradFill>
            <a:gsLst>
              <a:gs pos="100000">
                <a:srgbClr val="C2605B"/>
              </a:gs>
              <a:gs pos="0">
                <a:srgbClr val="718EA0"/>
              </a:gs>
            </a:gsLst>
            <a:lin ang="5400000" scaled="0"/>
          </a:gra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76DB90B5-3C2A-183B-8188-0FA154D2CE7A}"/>
              </a:ext>
            </a:extLst>
          </p:cNvPr>
          <p:cNvCxnSpPr/>
          <p:nvPr/>
        </p:nvCxnSpPr>
        <p:spPr>
          <a:xfrm>
            <a:off x="7654461" y="5773286"/>
            <a:ext cx="0" cy="47579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Рисунок 8">
            <a:extLst>
              <a:ext uri="{FF2B5EF4-FFF2-40B4-BE49-F238E27FC236}">
                <a16:creationId xmlns="" xmlns:a16="http://schemas.microsoft.com/office/drawing/2014/main" id="{F924C307-45A3-E338-A918-3EBB1E9FEB2F}"/>
              </a:ext>
            </a:extLst>
          </p:cNvPr>
          <p:cNvSpPr>
            <a:spLocks noChangeAspect="1"/>
          </p:cNvSpPr>
          <p:nvPr/>
        </p:nvSpPr>
        <p:spPr>
          <a:xfrm>
            <a:off x="11224912" y="2156637"/>
            <a:ext cx="360000" cy="360000"/>
          </a:xfrm>
          <a:custGeom>
            <a:avLst/>
            <a:gdLst>
              <a:gd name="connsiteX0" fmla="*/ 288381 w 288381"/>
              <a:gd name="connsiteY0" fmla="*/ 96127 h 288381"/>
              <a:gd name="connsiteX1" fmla="*/ 192254 w 288381"/>
              <a:gd name="connsiteY1" fmla="*/ 0 h 288381"/>
              <a:gd name="connsiteX2" fmla="*/ 127121 w 288381"/>
              <a:gd name="connsiteY2" fmla="*/ 25558 h 288381"/>
              <a:gd name="connsiteX3" fmla="*/ 72095 w 288381"/>
              <a:gd name="connsiteY3" fmla="*/ 0 h 288381"/>
              <a:gd name="connsiteX4" fmla="*/ 0 w 288381"/>
              <a:gd name="connsiteY4" fmla="*/ 72095 h 288381"/>
              <a:gd name="connsiteX5" fmla="*/ 12207 w 288381"/>
              <a:gd name="connsiteY5" fmla="*/ 112244 h 288381"/>
              <a:gd name="connsiteX6" fmla="*/ 0 w 288381"/>
              <a:gd name="connsiteY6" fmla="*/ 144191 h 288381"/>
              <a:gd name="connsiteX7" fmla="*/ 48064 w 288381"/>
              <a:gd name="connsiteY7" fmla="*/ 192254 h 288381"/>
              <a:gd name="connsiteX8" fmla="*/ 60079 w 288381"/>
              <a:gd name="connsiteY8" fmla="*/ 190633 h 288381"/>
              <a:gd name="connsiteX9" fmla="*/ 144191 w 288381"/>
              <a:gd name="connsiteY9" fmla="*/ 240318 h 288381"/>
              <a:gd name="connsiteX10" fmla="*/ 192254 w 288381"/>
              <a:gd name="connsiteY10" fmla="*/ 288381 h 288381"/>
              <a:gd name="connsiteX11" fmla="*/ 240318 w 288381"/>
              <a:gd name="connsiteY11" fmla="*/ 240318 h 288381"/>
              <a:gd name="connsiteX12" fmla="*/ 220959 w 288381"/>
              <a:gd name="connsiteY12" fmla="*/ 201886 h 288381"/>
              <a:gd name="connsiteX13" fmla="*/ 231735 w 288381"/>
              <a:gd name="connsiteY13" fmla="*/ 183767 h 288381"/>
              <a:gd name="connsiteX14" fmla="*/ 288381 w 288381"/>
              <a:gd name="connsiteY14" fmla="*/ 96127 h 288381"/>
              <a:gd name="connsiteX15" fmla="*/ 288381 w 288381"/>
              <a:gd name="connsiteY15" fmla="*/ 96127 h 28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8381" h="288381">
                <a:moveTo>
                  <a:pt x="288381" y="96127"/>
                </a:moveTo>
                <a:cubicBezTo>
                  <a:pt x="288381" y="43009"/>
                  <a:pt x="245372" y="0"/>
                  <a:pt x="192254" y="0"/>
                </a:cubicBezTo>
                <a:cubicBezTo>
                  <a:pt x="167078" y="0"/>
                  <a:pt x="144286" y="9727"/>
                  <a:pt x="127121" y="25558"/>
                </a:cubicBezTo>
                <a:cubicBezTo>
                  <a:pt x="113865" y="9918"/>
                  <a:pt x="94220" y="0"/>
                  <a:pt x="72095" y="0"/>
                </a:cubicBezTo>
                <a:cubicBezTo>
                  <a:pt x="32233" y="0"/>
                  <a:pt x="0" y="32328"/>
                  <a:pt x="0" y="72095"/>
                </a:cubicBezTo>
                <a:cubicBezTo>
                  <a:pt x="0" y="86972"/>
                  <a:pt x="4482" y="100800"/>
                  <a:pt x="12207" y="112244"/>
                </a:cubicBezTo>
                <a:cubicBezTo>
                  <a:pt x="4673" y="120731"/>
                  <a:pt x="0" y="131889"/>
                  <a:pt x="0" y="144191"/>
                </a:cubicBezTo>
                <a:cubicBezTo>
                  <a:pt x="0" y="170702"/>
                  <a:pt x="21552" y="192254"/>
                  <a:pt x="48064" y="192254"/>
                </a:cubicBezTo>
                <a:cubicBezTo>
                  <a:pt x="52260" y="192254"/>
                  <a:pt x="56265" y="191682"/>
                  <a:pt x="60079" y="190633"/>
                </a:cubicBezTo>
                <a:cubicBezTo>
                  <a:pt x="76482" y="220196"/>
                  <a:pt x="107952" y="240318"/>
                  <a:pt x="144191" y="240318"/>
                </a:cubicBezTo>
                <a:cubicBezTo>
                  <a:pt x="144191" y="266829"/>
                  <a:pt x="165743" y="288381"/>
                  <a:pt x="192254" y="288381"/>
                </a:cubicBezTo>
                <a:cubicBezTo>
                  <a:pt x="218766" y="288381"/>
                  <a:pt x="240318" y="266829"/>
                  <a:pt x="240318" y="240318"/>
                </a:cubicBezTo>
                <a:cubicBezTo>
                  <a:pt x="240318" y="224583"/>
                  <a:pt x="232689" y="210660"/>
                  <a:pt x="220959" y="201886"/>
                </a:cubicBezTo>
                <a:cubicBezTo>
                  <a:pt x="225155" y="196260"/>
                  <a:pt x="228779" y="190252"/>
                  <a:pt x="231735" y="183767"/>
                </a:cubicBezTo>
                <a:cubicBezTo>
                  <a:pt x="265113" y="168604"/>
                  <a:pt x="288381" y="135131"/>
                  <a:pt x="288381" y="96127"/>
                </a:cubicBezTo>
                <a:lnTo>
                  <a:pt x="288381" y="96127"/>
                </a:lnTo>
                <a:close/>
              </a:path>
            </a:pathLst>
          </a:custGeom>
          <a:gradFill>
            <a:gsLst>
              <a:gs pos="100000">
                <a:srgbClr val="465A67"/>
              </a:gs>
              <a:gs pos="0">
                <a:srgbClr val="C26B66"/>
              </a:gs>
            </a:gsLst>
            <a:lin ang="5400000" scaled="1"/>
          </a:gradFill>
          <a:ln w="94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7" name="Полилиния 26">
            <a:extLst>
              <a:ext uri="{FF2B5EF4-FFF2-40B4-BE49-F238E27FC236}">
                <a16:creationId xmlns="" xmlns:a16="http://schemas.microsoft.com/office/drawing/2014/main" id="{C6EC4282-316B-DFF5-37E4-B9D44610D79D}"/>
              </a:ext>
            </a:extLst>
          </p:cNvPr>
          <p:cNvSpPr/>
          <p:nvPr/>
        </p:nvSpPr>
        <p:spPr>
          <a:xfrm>
            <a:off x="11234100" y="4451311"/>
            <a:ext cx="341623" cy="432000"/>
          </a:xfrm>
          <a:custGeom>
            <a:avLst/>
            <a:gdLst>
              <a:gd name="connsiteX0" fmla="*/ 183334 w 341623"/>
              <a:gd name="connsiteY0" fmla="*/ 187934 h 432000"/>
              <a:gd name="connsiteX1" fmla="*/ 224066 w 341623"/>
              <a:gd name="connsiteY1" fmla="*/ 242229 h 432000"/>
              <a:gd name="connsiteX2" fmla="*/ 166925 w 341623"/>
              <a:gd name="connsiteY2" fmla="*/ 259894 h 432000"/>
              <a:gd name="connsiteX3" fmla="*/ 166925 w 341623"/>
              <a:gd name="connsiteY3" fmla="*/ 259894 h 432000"/>
              <a:gd name="connsiteX4" fmla="*/ 117543 w 341623"/>
              <a:gd name="connsiteY4" fmla="*/ 242219 h 432000"/>
              <a:gd name="connsiteX5" fmla="*/ 158277 w 341623"/>
              <a:gd name="connsiteY5" fmla="*/ 187938 h 432000"/>
              <a:gd name="connsiteX6" fmla="*/ 170809 w 341623"/>
              <a:gd name="connsiteY6" fmla="*/ 192133 h 432000"/>
              <a:gd name="connsiteX7" fmla="*/ 183334 w 341623"/>
              <a:gd name="connsiteY7" fmla="*/ 187934 h 432000"/>
              <a:gd name="connsiteX8" fmla="*/ 82704 w 341623"/>
              <a:gd name="connsiteY8" fmla="*/ 182279 h 432000"/>
              <a:gd name="connsiteX9" fmla="*/ 82705 w 341623"/>
              <a:gd name="connsiteY9" fmla="*/ 182279 h 432000"/>
              <a:gd name="connsiteX10" fmla="*/ 82704 w 341623"/>
              <a:gd name="connsiteY10" fmla="*/ 182282 h 432000"/>
              <a:gd name="connsiteX11" fmla="*/ 170812 w 341623"/>
              <a:gd name="connsiteY11" fmla="*/ 156920 h 432000"/>
              <a:gd name="connsiteX12" fmla="*/ 185122 w 341623"/>
              <a:gd name="connsiteY12" fmla="*/ 171230 h 432000"/>
              <a:gd name="connsiteX13" fmla="*/ 170812 w 341623"/>
              <a:gd name="connsiteY13" fmla="*/ 185540 h 432000"/>
              <a:gd name="connsiteX14" fmla="*/ 156502 w 341623"/>
              <a:gd name="connsiteY14" fmla="*/ 171230 h 432000"/>
              <a:gd name="connsiteX15" fmla="*/ 170812 w 341623"/>
              <a:gd name="connsiteY15" fmla="*/ 156920 h 432000"/>
              <a:gd name="connsiteX16" fmla="*/ 135954 w 341623"/>
              <a:gd name="connsiteY16" fmla="*/ 90029 h 432000"/>
              <a:gd name="connsiteX17" fmla="*/ 162455 w 341623"/>
              <a:gd name="connsiteY17" fmla="*/ 152084 h 432000"/>
              <a:gd name="connsiteX18" fmla="*/ 162459 w 341623"/>
              <a:gd name="connsiteY18" fmla="*/ 152084 h 432000"/>
              <a:gd name="connsiteX19" fmla="*/ 153328 w 341623"/>
              <a:gd name="connsiteY19" fmla="*/ 159789 h 432000"/>
              <a:gd name="connsiteX20" fmla="*/ 149910 w 341623"/>
              <a:gd name="connsiteY20" fmla="*/ 171233 h 432000"/>
              <a:gd name="connsiteX21" fmla="*/ 150137 w 341623"/>
              <a:gd name="connsiteY21" fmla="*/ 174139 h 432000"/>
              <a:gd name="connsiteX22" fmla="*/ 82705 w 341623"/>
              <a:gd name="connsiteY22" fmla="*/ 182279 h 432000"/>
              <a:gd name="connsiteX23" fmla="*/ 83863 w 341623"/>
              <a:gd name="connsiteY23" fmla="*/ 153866 h 432000"/>
              <a:gd name="connsiteX24" fmla="*/ 93951 w 341623"/>
              <a:gd name="connsiteY24" fmla="*/ 127278 h 432000"/>
              <a:gd name="connsiteX25" fmla="*/ 135954 w 341623"/>
              <a:gd name="connsiteY25" fmla="*/ 90029 h 432000"/>
              <a:gd name="connsiteX26" fmla="*/ 205666 w 341623"/>
              <a:gd name="connsiteY26" fmla="*/ 90029 h 432000"/>
              <a:gd name="connsiteX27" fmla="*/ 247669 w 341623"/>
              <a:gd name="connsiteY27" fmla="*/ 127278 h 432000"/>
              <a:gd name="connsiteX28" fmla="*/ 258916 w 341623"/>
              <a:gd name="connsiteY28" fmla="*/ 182282 h 432000"/>
              <a:gd name="connsiteX29" fmla="*/ 258915 w 341623"/>
              <a:gd name="connsiteY29" fmla="*/ 182282 h 432000"/>
              <a:gd name="connsiteX30" fmla="*/ 191486 w 341623"/>
              <a:gd name="connsiteY30" fmla="*/ 174143 h 432000"/>
              <a:gd name="connsiteX31" fmla="*/ 191486 w 341623"/>
              <a:gd name="connsiteY31" fmla="*/ 174139 h 432000"/>
              <a:gd name="connsiteX32" fmla="*/ 191710 w 341623"/>
              <a:gd name="connsiteY32" fmla="*/ 171233 h 432000"/>
              <a:gd name="connsiteX33" fmla="*/ 188285 w 341623"/>
              <a:gd name="connsiteY33" fmla="*/ 159796 h 432000"/>
              <a:gd name="connsiteX34" fmla="*/ 179158 w 341623"/>
              <a:gd name="connsiteY34" fmla="*/ 152101 h 432000"/>
              <a:gd name="connsiteX35" fmla="*/ 205666 w 341623"/>
              <a:gd name="connsiteY35" fmla="*/ 90032 h 432000"/>
              <a:gd name="connsiteX36" fmla="*/ 170808 w 341623"/>
              <a:gd name="connsiteY36" fmla="*/ 44109 h 432000"/>
              <a:gd name="connsiteX37" fmla="*/ 81220 w 341623"/>
              <a:gd name="connsiteY37" fmla="*/ 81221 h 432000"/>
              <a:gd name="connsiteX38" fmla="*/ 44112 w 341623"/>
              <a:gd name="connsiteY38" fmla="*/ 170809 h 432000"/>
              <a:gd name="connsiteX39" fmla="*/ 81220 w 341623"/>
              <a:gd name="connsiteY39" fmla="*/ 260405 h 432000"/>
              <a:gd name="connsiteX40" fmla="*/ 170808 w 341623"/>
              <a:gd name="connsiteY40" fmla="*/ 297513 h 432000"/>
              <a:gd name="connsiteX41" fmla="*/ 260396 w 341623"/>
              <a:gd name="connsiteY41" fmla="*/ 260405 h 432000"/>
              <a:gd name="connsiteX42" fmla="*/ 297504 w 341623"/>
              <a:gd name="connsiteY42" fmla="*/ 170809 h 432000"/>
              <a:gd name="connsiteX43" fmla="*/ 260396 w 341623"/>
              <a:gd name="connsiteY43" fmla="*/ 81221 h 432000"/>
              <a:gd name="connsiteX44" fmla="*/ 170808 w 341623"/>
              <a:gd name="connsiteY44" fmla="*/ 44109 h 432000"/>
              <a:gd name="connsiteX45" fmla="*/ 170808 w 341623"/>
              <a:gd name="connsiteY45" fmla="*/ 0 h 432000"/>
              <a:gd name="connsiteX46" fmla="*/ 170815 w 341623"/>
              <a:gd name="connsiteY46" fmla="*/ 2 h 432000"/>
              <a:gd name="connsiteX47" fmla="*/ 291595 w 341623"/>
              <a:gd name="connsiteY47" fmla="*/ 50031 h 432000"/>
              <a:gd name="connsiteX48" fmla="*/ 341623 w 341623"/>
              <a:gd name="connsiteY48" fmla="*/ 170811 h 432000"/>
              <a:gd name="connsiteX49" fmla="*/ 310609 w 341623"/>
              <a:gd name="connsiteY49" fmla="*/ 268798 h 432000"/>
              <a:gd name="connsiteX50" fmla="*/ 228980 w 341623"/>
              <a:gd name="connsiteY50" fmla="*/ 331252 h 432000"/>
              <a:gd name="connsiteX51" fmla="*/ 170812 w 341623"/>
              <a:gd name="connsiteY51" fmla="*/ 432000 h 432000"/>
              <a:gd name="connsiteX52" fmla="*/ 112597 w 341623"/>
              <a:gd name="connsiteY52" fmla="*/ 331166 h 432000"/>
              <a:gd name="connsiteX53" fmla="*/ 31018 w 341623"/>
              <a:gd name="connsiteY53" fmla="*/ 268736 h 432000"/>
              <a:gd name="connsiteX54" fmla="*/ 0 w 341623"/>
              <a:gd name="connsiteY54" fmla="*/ 170808 h 432000"/>
              <a:gd name="connsiteX55" fmla="*/ 50028 w 341623"/>
              <a:gd name="connsiteY55" fmla="*/ 50029 h 432000"/>
              <a:gd name="connsiteX56" fmla="*/ 170808 w 341623"/>
              <a:gd name="connsiteY56" fmla="*/ 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41623" h="432000">
                <a:moveTo>
                  <a:pt x="183334" y="187934"/>
                </a:moveTo>
                <a:lnTo>
                  <a:pt x="224066" y="242229"/>
                </a:lnTo>
                <a:cubicBezTo>
                  <a:pt x="207636" y="254550"/>
                  <a:pt x="187443" y="260795"/>
                  <a:pt x="166925" y="259894"/>
                </a:cubicBezTo>
                <a:lnTo>
                  <a:pt x="166925" y="259894"/>
                </a:lnTo>
                <a:cubicBezTo>
                  <a:pt x="149059" y="259110"/>
                  <a:pt x="131849" y="252949"/>
                  <a:pt x="117543" y="242219"/>
                </a:cubicBezTo>
                <a:lnTo>
                  <a:pt x="158277" y="187938"/>
                </a:lnTo>
                <a:cubicBezTo>
                  <a:pt x="161889" y="190653"/>
                  <a:pt x="166289" y="192126"/>
                  <a:pt x="170809" y="192133"/>
                </a:cubicBezTo>
                <a:cubicBezTo>
                  <a:pt x="175329" y="192126"/>
                  <a:pt x="179721" y="190650"/>
                  <a:pt x="183334" y="187934"/>
                </a:cubicBezTo>
                <a:close/>
                <a:moveTo>
                  <a:pt x="82704" y="182279"/>
                </a:moveTo>
                <a:lnTo>
                  <a:pt x="82705" y="182279"/>
                </a:lnTo>
                <a:lnTo>
                  <a:pt x="82704" y="182282"/>
                </a:lnTo>
                <a:close/>
                <a:moveTo>
                  <a:pt x="170812" y="156920"/>
                </a:moveTo>
                <a:cubicBezTo>
                  <a:pt x="178717" y="156920"/>
                  <a:pt x="185122" y="163325"/>
                  <a:pt x="185122" y="171230"/>
                </a:cubicBezTo>
                <a:cubicBezTo>
                  <a:pt x="185122" y="179132"/>
                  <a:pt x="178717" y="185540"/>
                  <a:pt x="170812" y="185540"/>
                </a:cubicBezTo>
                <a:cubicBezTo>
                  <a:pt x="162907" y="185540"/>
                  <a:pt x="156502" y="179132"/>
                  <a:pt x="156502" y="171230"/>
                </a:cubicBezTo>
                <a:cubicBezTo>
                  <a:pt x="156502" y="163325"/>
                  <a:pt x="162907" y="156920"/>
                  <a:pt x="170812" y="156920"/>
                </a:cubicBezTo>
                <a:close/>
                <a:moveTo>
                  <a:pt x="135954" y="90029"/>
                </a:moveTo>
                <a:lnTo>
                  <a:pt x="162455" y="152084"/>
                </a:lnTo>
                <a:lnTo>
                  <a:pt x="162459" y="152084"/>
                </a:lnTo>
                <a:cubicBezTo>
                  <a:pt x="158732" y="153711"/>
                  <a:pt x="155558" y="156387"/>
                  <a:pt x="153328" y="159789"/>
                </a:cubicBezTo>
                <a:cubicBezTo>
                  <a:pt x="151098" y="163190"/>
                  <a:pt x="149910" y="167165"/>
                  <a:pt x="149910" y="171233"/>
                </a:cubicBezTo>
                <a:cubicBezTo>
                  <a:pt x="149916" y="172207"/>
                  <a:pt x="149993" y="173178"/>
                  <a:pt x="150137" y="174139"/>
                </a:cubicBezTo>
                <a:lnTo>
                  <a:pt x="82705" y="182279"/>
                </a:lnTo>
                <a:lnTo>
                  <a:pt x="83863" y="153866"/>
                </a:lnTo>
                <a:cubicBezTo>
                  <a:pt x="85762" y="144578"/>
                  <a:pt x="89150" y="135595"/>
                  <a:pt x="93951" y="127278"/>
                </a:cubicBezTo>
                <a:cubicBezTo>
                  <a:pt x="103553" y="110644"/>
                  <a:pt x="118292" y="97573"/>
                  <a:pt x="135954" y="90029"/>
                </a:cubicBezTo>
                <a:close/>
                <a:moveTo>
                  <a:pt x="205666" y="90029"/>
                </a:moveTo>
                <a:cubicBezTo>
                  <a:pt x="223327" y="97572"/>
                  <a:pt x="238067" y="110644"/>
                  <a:pt x="247669" y="127278"/>
                </a:cubicBezTo>
                <a:cubicBezTo>
                  <a:pt x="257272" y="143911"/>
                  <a:pt x="261220" y="163211"/>
                  <a:pt x="258916" y="182282"/>
                </a:cubicBezTo>
                <a:lnTo>
                  <a:pt x="258915" y="182282"/>
                </a:lnTo>
                <a:lnTo>
                  <a:pt x="191486" y="174143"/>
                </a:lnTo>
                <a:lnTo>
                  <a:pt x="191486" y="174139"/>
                </a:lnTo>
                <a:cubicBezTo>
                  <a:pt x="191630" y="173178"/>
                  <a:pt x="191703" y="172207"/>
                  <a:pt x="191710" y="171233"/>
                </a:cubicBezTo>
                <a:cubicBezTo>
                  <a:pt x="191707" y="167168"/>
                  <a:pt x="190515" y="163194"/>
                  <a:pt x="188285" y="159796"/>
                </a:cubicBezTo>
                <a:cubicBezTo>
                  <a:pt x="186055" y="156397"/>
                  <a:pt x="182884" y="153722"/>
                  <a:pt x="179158" y="152101"/>
                </a:cubicBezTo>
                <a:lnTo>
                  <a:pt x="205666" y="90032"/>
                </a:lnTo>
                <a:close/>
                <a:moveTo>
                  <a:pt x="170808" y="44109"/>
                </a:moveTo>
                <a:cubicBezTo>
                  <a:pt x="137208" y="44109"/>
                  <a:pt x="104982" y="57458"/>
                  <a:pt x="81220" y="81221"/>
                </a:cubicBezTo>
                <a:cubicBezTo>
                  <a:pt x="57457" y="104980"/>
                  <a:pt x="44112" y="137206"/>
                  <a:pt x="44112" y="170809"/>
                </a:cubicBezTo>
                <a:cubicBezTo>
                  <a:pt x="44112" y="204417"/>
                  <a:pt x="57457" y="236643"/>
                  <a:pt x="81220" y="260405"/>
                </a:cubicBezTo>
                <a:cubicBezTo>
                  <a:pt x="104979" y="284164"/>
                  <a:pt x="137208" y="297513"/>
                  <a:pt x="170808" y="297513"/>
                </a:cubicBezTo>
                <a:cubicBezTo>
                  <a:pt x="204408" y="297513"/>
                  <a:pt x="236633" y="284164"/>
                  <a:pt x="260396" y="260405"/>
                </a:cubicBezTo>
                <a:cubicBezTo>
                  <a:pt x="284158" y="236641"/>
                  <a:pt x="297507" y="204415"/>
                  <a:pt x="297504" y="170809"/>
                </a:cubicBezTo>
                <a:cubicBezTo>
                  <a:pt x="297504" y="137205"/>
                  <a:pt x="284155" y="104980"/>
                  <a:pt x="260396" y="81221"/>
                </a:cubicBezTo>
                <a:cubicBezTo>
                  <a:pt x="236637" y="57458"/>
                  <a:pt x="204410" y="44109"/>
                  <a:pt x="170808" y="44109"/>
                </a:cubicBezTo>
                <a:close/>
                <a:moveTo>
                  <a:pt x="170808" y="0"/>
                </a:moveTo>
                <a:lnTo>
                  <a:pt x="170815" y="2"/>
                </a:lnTo>
                <a:cubicBezTo>
                  <a:pt x="216114" y="2"/>
                  <a:pt x="259559" y="17999"/>
                  <a:pt x="291595" y="50031"/>
                </a:cubicBezTo>
                <a:cubicBezTo>
                  <a:pt x="323627" y="82062"/>
                  <a:pt x="341623" y="125509"/>
                  <a:pt x="341623" y="170811"/>
                </a:cubicBezTo>
                <a:cubicBezTo>
                  <a:pt x="341590" y="205883"/>
                  <a:pt x="330762" y="240095"/>
                  <a:pt x="310609" y="268798"/>
                </a:cubicBezTo>
                <a:cubicBezTo>
                  <a:pt x="290456" y="297502"/>
                  <a:pt x="261957" y="319305"/>
                  <a:pt x="228980" y="331252"/>
                </a:cubicBezTo>
                <a:lnTo>
                  <a:pt x="170812" y="432000"/>
                </a:lnTo>
                <a:lnTo>
                  <a:pt x="112597" y="331166"/>
                </a:lnTo>
                <a:cubicBezTo>
                  <a:pt x="79643" y="319220"/>
                  <a:pt x="51161" y="297424"/>
                  <a:pt x="31018" y="268736"/>
                </a:cubicBezTo>
                <a:cubicBezTo>
                  <a:pt x="10875" y="240048"/>
                  <a:pt x="47" y="205861"/>
                  <a:pt x="0" y="170808"/>
                </a:cubicBezTo>
                <a:cubicBezTo>
                  <a:pt x="0" y="125510"/>
                  <a:pt x="17996" y="82064"/>
                  <a:pt x="50028" y="50029"/>
                </a:cubicBezTo>
                <a:cubicBezTo>
                  <a:pt x="82060" y="17996"/>
                  <a:pt x="125506" y="0"/>
                  <a:pt x="170808" y="0"/>
                </a:cubicBezTo>
                <a:close/>
              </a:path>
            </a:pathLst>
          </a:custGeom>
          <a:gradFill>
            <a:gsLst>
              <a:gs pos="100000">
                <a:srgbClr val="465A67"/>
              </a:gs>
              <a:gs pos="0">
                <a:srgbClr val="718EA0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490F6F1-955A-C75F-6B8E-F4C689135B2E}"/>
              </a:ext>
            </a:extLst>
          </p:cNvPr>
          <p:cNvSpPr txBox="1"/>
          <p:nvPr/>
        </p:nvSpPr>
        <p:spPr>
          <a:xfrm>
            <a:off x="9502995" y="5569682"/>
            <a:ext cx="2036083" cy="811485"/>
          </a:xfrm>
          <a:prstGeom prst="roundRect">
            <a:avLst>
              <a:gd name="adj" fmla="val 50000"/>
            </a:avLst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Минимальная доза на биообъект: </a:t>
            </a:r>
            <a:r>
              <a:rPr lang="ru-RU" sz="105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ru-RU" sz="1050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мГр</a:t>
            </a:r>
            <a:endParaRPr lang="ru-RU" sz="105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Максимальная: </a:t>
            </a:r>
            <a:r>
              <a:rPr lang="ru-RU" sz="105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Гр</a:t>
            </a:r>
            <a:endParaRPr lang="ru-RU" sz="105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3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ФИЗИЧЕСКИЕ ОСОБЕННОСТИ УГЛЕРОДНОГО ПУЧКА</a:t>
            </a:r>
            <a:endParaRPr lang="ru-RU" dirty="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F15FF6EA-5F42-B032-D355-8E89E5ABCB10}"/>
              </a:ext>
            </a:extLst>
          </p:cNvPr>
          <p:cNvSpPr/>
          <p:nvPr/>
        </p:nvSpPr>
        <p:spPr>
          <a:xfrm rot="5400000">
            <a:off x="5651038" y="-3978715"/>
            <a:ext cx="900000" cy="11467280"/>
          </a:xfrm>
          <a:prstGeom prst="roundRect">
            <a:avLst>
              <a:gd name="adj" fmla="val 9631"/>
            </a:avLst>
          </a:prstGeom>
          <a:gradFill>
            <a:gsLst>
              <a:gs pos="0">
                <a:srgbClr val="718EA0"/>
              </a:gs>
              <a:gs pos="100000">
                <a:srgbClr val="C26B66"/>
              </a:gs>
            </a:gsLst>
            <a:lin ang="0" scaled="0"/>
          </a:gra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26">
            <a:extLst>
              <a:ext uri="{FF2B5EF4-FFF2-40B4-BE49-F238E27FC236}">
                <a16:creationId xmlns="" xmlns:a16="http://schemas.microsoft.com/office/drawing/2014/main" id="{160E54D8-D603-937F-2678-BB94A42B3AFB}"/>
              </a:ext>
            </a:extLst>
          </p:cNvPr>
          <p:cNvSpPr/>
          <p:nvPr/>
        </p:nvSpPr>
        <p:spPr>
          <a:xfrm>
            <a:off x="371476" y="2328424"/>
            <a:ext cx="11449048" cy="4402576"/>
          </a:xfrm>
          <a:prstGeom prst="roundRect">
            <a:avLst>
              <a:gd name="adj" fmla="val 5673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0" y="2341871"/>
            <a:ext cx="5852172" cy="4389129"/>
          </a:xfrm>
          <a:prstGeom prst="round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EA2B6C8-E781-5B33-AB20-B18B01508BE1}"/>
              </a:ext>
            </a:extLst>
          </p:cNvPr>
          <p:cNvSpPr/>
          <p:nvPr/>
        </p:nvSpPr>
        <p:spPr>
          <a:xfrm>
            <a:off x="1508101" y="1274714"/>
            <a:ext cx="1303558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Свойства тяжелых заряженных частиц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0B91F0-D431-D981-DF46-4EFFFA539D25}"/>
              </a:ext>
            </a:extLst>
          </p:cNvPr>
          <p:cNvSpPr txBox="1"/>
          <p:nvPr/>
        </p:nvSpPr>
        <p:spPr>
          <a:xfrm>
            <a:off x="3158398" y="1394222"/>
            <a:ext cx="2707550" cy="715089"/>
          </a:xfrm>
          <a:prstGeom prst="wedgeRoundRectCallout">
            <a:avLst>
              <a:gd name="adj1" fmla="val -54376"/>
              <a:gd name="adj2" fmla="val 31935"/>
              <a:gd name="adj3" fmla="val 16667"/>
            </a:avLst>
          </a:prstGeom>
          <a:solidFill>
            <a:schemeClr val="bg1">
              <a:alpha val="40000"/>
            </a:schemeClr>
          </a:solidFill>
          <a:effectLst/>
        </p:spPr>
        <p:txBody>
          <a:bodyPr wrap="square" anchor="ctr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C2605B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Нелинейная зависимость передаваемой энергии в зависимости от начальной энергии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289979C-BAEC-C6FB-5916-C00BE1C4D2B7}"/>
              </a:ext>
            </a:extLst>
          </p:cNvPr>
          <p:cNvSpPr txBox="1"/>
          <p:nvPr/>
        </p:nvSpPr>
        <p:spPr>
          <a:xfrm>
            <a:off x="6067979" y="1388882"/>
            <a:ext cx="2706337" cy="715089"/>
          </a:xfrm>
          <a:prstGeom prst="wedgeRoundRectCallout">
            <a:avLst>
              <a:gd name="adj1" fmla="val -54391"/>
              <a:gd name="adj2" fmla="val 34119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C2605B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Ограниченный пробег в веществе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B70680C-6C34-3C23-7F54-B9B478DE6993}"/>
              </a:ext>
            </a:extLst>
          </p:cNvPr>
          <p:cNvSpPr txBox="1"/>
          <p:nvPr/>
        </p:nvSpPr>
        <p:spPr>
          <a:xfrm>
            <a:off x="8976346" y="1388881"/>
            <a:ext cx="2706336" cy="715089"/>
          </a:xfrm>
          <a:prstGeom prst="wedgeRoundRectCallout">
            <a:avLst>
              <a:gd name="adj1" fmla="val -53677"/>
              <a:gd name="adj2" fmla="val 31935"/>
              <a:gd name="adj3" fmla="val 16667"/>
            </a:avLst>
          </a:prstGeom>
          <a:solidFill>
            <a:schemeClr val="bg1">
              <a:alpha val="40000"/>
            </a:schemeClr>
          </a:solidFill>
          <a:effectLst/>
        </p:spPr>
        <p:txBody>
          <a:bodyPr wrap="square" anchor="ctr">
            <a:noAutofit/>
          </a:bodyPr>
          <a:lstStyle>
            <a:defPPr>
              <a:defRPr lang="ru-RU"/>
            </a:defPPr>
            <a:lvl1pPr>
              <a:defRPr kumimoji="0" b="0" i="0" u="none" strike="noStrike" cap="none" spc="0" normalizeH="0" baseline="0">
                <a:ln>
                  <a:noFill/>
                </a:ln>
                <a:solidFill>
                  <a:srgbClr val="1D2F7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2605B"/>
                </a:solidFill>
                <a:effectLst/>
                <a:uLnTx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Разница между входной дозой и дозой в максимуме (пик Брэгга)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C2605B"/>
              </a:solidFill>
              <a:effectLst/>
              <a:uLnTx/>
              <a:uFillTx/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олилиния 11">
            <a:extLst>
              <a:ext uri="{FF2B5EF4-FFF2-40B4-BE49-F238E27FC236}">
                <a16:creationId xmlns="" xmlns:a16="http://schemas.microsoft.com/office/drawing/2014/main" id="{442BAF73-B997-E8CF-920A-3A806B1EC57A}"/>
              </a:ext>
            </a:extLst>
          </p:cNvPr>
          <p:cNvSpPr/>
          <p:nvPr/>
        </p:nvSpPr>
        <p:spPr>
          <a:xfrm>
            <a:off x="525866" y="1473287"/>
            <a:ext cx="780204" cy="520865"/>
          </a:xfrm>
          <a:custGeom>
            <a:avLst/>
            <a:gdLst>
              <a:gd name="connsiteX0" fmla="*/ 430149 w 539244"/>
              <a:gd name="connsiteY0" fmla="*/ 318652 h 360000"/>
              <a:gd name="connsiteX1" fmla="*/ 478161 w 539244"/>
              <a:gd name="connsiteY1" fmla="*/ 318652 h 360000"/>
              <a:gd name="connsiteX2" fmla="*/ 484159 w 539244"/>
              <a:gd name="connsiteY2" fmla="*/ 321147 h 360000"/>
              <a:gd name="connsiteX3" fmla="*/ 484154 w 539244"/>
              <a:gd name="connsiteY3" fmla="*/ 321152 h 360000"/>
              <a:gd name="connsiteX4" fmla="*/ 486652 w 539244"/>
              <a:gd name="connsiteY4" fmla="*/ 327150 h 360000"/>
              <a:gd name="connsiteX5" fmla="*/ 484159 w 539244"/>
              <a:gd name="connsiteY5" fmla="*/ 333143 h 360000"/>
              <a:gd name="connsiteX6" fmla="*/ 484159 w 539244"/>
              <a:gd name="connsiteY6" fmla="*/ 333153 h 360000"/>
              <a:gd name="connsiteX7" fmla="*/ 478161 w 539244"/>
              <a:gd name="connsiteY7" fmla="*/ 335647 h 360000"/>
              <a:gd name="connsiteX8" fmla="*/ 430149 w 539244"/>
              <a:gd name="connsiteY8" fmla="*/ 335647 h 360000"/>
              <a:gd name="connsiteX9" fmla="*/ 424151 w 539244"/>
              <a:gd name="connsiteY9" fmla="*/ 333153 h 360000"/>
              <a:gd name="connsiteX10" fmla="*/ 424151 w 539244"/>
              <a:gd name="connsiteY10" fmla="*/ 333143 h 360000"/>
              <a:gd name="connsiteX11" fmla="*/ 421658 w 539244"/>
              <a:gd name="connsiteY11" fmla="*/ 327150 h 360000"/>
              <a:gd name="connsiteX12" fmla="*/ 424151 w 539244"/>
              <a:gd name="connsiteY12" fmla="*/ 321147 h 360000"/>
              <a:gd name="connsiteX13" fmla="*/ 430149 w 539244"/>
              <a:gd name="connsiteY13" fmla="*/ 318652 h 360000"/>
              <a:gd name="connsiteX14" fmla="*/ 378240 w 539244"/>
              <a:gd name="connsiteY14" fmla="*/ 318652 h 360000"/>
              <a:gd name="connsiteX15" fmla="*/ 400046 w 539244"/>
              <a:gd name="connsiteY15" fmla="*/ 318652 h 360000"/>
              <a:gd name="connsiteX16" fmla="*/ 406039 w 539244"/>
              <a:gd name="connsiteY16" fmla="*/ 321152 h 360000"/>
              <a:gd name="connsiteX17" fmla="*/ 406044 w 539244"/>
              <a:gd name="connsiteY17" fmla="*/ 321147 h 360000"/>
              <a:gd name="connsiteX18" fmla="*/ 408537 w 539244"/>
              <a:gd name="connsiteY18" fmla="*/ 327150 h 360000"/>
              <a:gd name="connsiteX19" fmla="*/ 406044 w 539244"/>
              <a:gd name="connsiteY19" fmla="*/ 333143 h 360000"/>
              <a:gd name="connsiteX20" fmla="*/ 406044 w 539244"/>
              <a:gd name="connsiteY20" fmla="*/ 333153 h 360000"/>
              <a:gd name="connsiteX21" fmla="*/ 400046 w 539244"/>
              <a:gd name="connsiteY21" fmla="*/ 335647 h 360000"/>
              <a:gd name="connsiteX22" fmla="*/ 378240 w 539244"/>
              <a:gd name="connsiteY22" fmla="*/ 335647 h 360000"/>
              <a:gd name="connsiteX23" fmla="*/ 372246 w 539244"/>
              <a:gd name="connsiteY23" fmla="*/ 333153 h 360000"/>
              <a:gd name="connsiteX24" fmla="*/ 372236 w 539244"/>
              <a:gd name="connsiteY24" fmla="*/ 333143 h 360000"/>
              <a:gd name="connsiteX25" fmla="*/ 369744 w 539244"/>
              <a:gd name="connsiteY25" fmla="*/ 327150 h 360000"/>
              <a:gd name="connsiteX26" fmla="*/ 372236 w 539244"/>
              <a:gd name="connsiteY26" fmla="*/ 321147 h 360000"/>
              <a:gd name="connsiteX27" fmla="*/ 372246 w 539244"/>
              <a:gd name="connsiteY27" fmla="*/ 321147 h 360000"/>
              <a:gd name="connsiteX28" fmla="*/ 378240 w 539244"/>
              <a:gd name="connsiteY28" fmla="*/ 318652 h 360000"/>
              <a:gd name="connsiteX29" fmla="*/ 326314 w 539244"/>
              <a:gd name="connsiteY29" fmla="*/ 318652 h 360000"/>
              <a:gd name="connsiteX30" fmla="*/ 326319 w 539244"/>
              <a:gd name="connsiteY30" fmla="*/ 318652 h 360000"/>
              <a:gd name="connsiteX31" fmla="*/ 348125 w 539244"/>
              <a:gd name="connsiteY31" fmla="*/ 318652 h 360000"/>
              <a:gd name="connsiteX32" fmla="*/ 354123 w 539244"/>
              <a:gd name="connsiteY32" fmla="*/ 321147 h 360000"/>
              <a:gd name="connsiteX33" fmla="*/ 354123 w 539244"/>
              <a:gd name="connsiteY33" fmla="*/ 321157 h 360000"/>
              <a:gd name="connsiteX34" fmla="*/ 356616 w 539244"/>
              <a:gd name="connsiteY34" fmla="*/ 327150 h 360000"/>
              <a:gd name="connsiteX35" fmla="*/ 354123 w 539244"/>
              <a:gd name="connsiteY35" fmla="*/ 333143 h 360000"/>
              <a:gd name="connsiteX36" fmla="*/ 354113 w 539244"/>
              <a:gd name="connsiteY36" fmla="*/ 333153 h 360000"/>
              <a:gd name="connsiteX37" fmla="*/ 348125 w 539244"/>
              <a:gd name="connsiteY37" fmla="*/ 335647 h 360000"/>
              <a:gd name="connsiteX38" fmla="*/ 326319 w 539244"/>
              <a:gd name="connsiteY38" fmla="*/ 335647 h 360000"/>
              <a:gd name="connsiteX39" fmla="*/ 320315 w 539244"/>
              <a:gd name="connsiteY39" fmla="*/ 333153 h 360000"/>
              <a:gd name="connsiteX40" fmla="*/ 320315 w 539244"/>
              <a:gd name="connsiteY40" fmla="*/ 333143 h 360000"/>
              <a:gd name="connsiteX41" fmla="*/ 317823 w 539244"/>
              <a:gd name="connsiteY41" fmla="*/ 327150 h 360000"/>
              <a:gd name="connsiteX42" fmla="*/ 320315 w 539244"/>
              <a:gd name="connsiteY42" fmla="*/ 321147 h 360000"/>
              <a:gd name="connsiteX43" fmla="*/ 320320 w 539244"/>
              <a:gd name="connsiteY43" fmla="*/ 321152 h 360000"/>
              <a:gd name="connsiteX44" fmla="*/ 326314 w 539244"/>
              <a:gd name="connsiteY44" fmla="*/ 318652 h 360000"/>
              <a:gd name="connsiteX45" fmla="*/ 325682 w 539244"/>
              <a:gd name="connsiteY45" fmla="*/ 133876 h 360000"/>
              <a:gd name="connsiteX46" fmla="*/ 337728 w 539244"/>
              <a:gd name="connsiteY46" fmla="*/ 201293 h 360000"/>
              <a:gd name="connsiteX47" fmla="*/ 343406 w 539244"/>
              <a:gd name="connsiteY47" fmla="*/ 200369 h 360000"/>
              <a:gd name="connsiteX48" fmla="*/ 337723 w 539244"/>
              <a:gd name="connsiteY48" fmla="*/ 201298 h 360000"/>
              <a:gd name="connsiteX49" fmla="*/ 344379 w 539244"/>
              <a:gd name="connsiteY49" fmla="*/ 205805 h 360000"/>
              <a:gd name="connsiteX50" fmla="*/ 348155 w 539244"/>
              <a:gd name="connsiteY50" fmla="*/ 203501 h 360000"/>
              <a:gd name="connsiteX51" fmla="*/ 385163 w 539244"/>
              <a:gd name="connsiteY51" fmla="*/ 159975 h 360000"/>
              <a:gd name="connsiteX52" fmla="*/ 424729 w 539244"/>
              <a:gd name="connsiteY52" fmla="*/ 227085 h 360000"/>
              <a:gd name="connsiteX53" fmla="*/ 429754 w 539244"/>
              <a:gd name="connsiteY53" fmla="*/ 224395 h 360000"/>
              <a:gd name="connsiteX54" fmla="*/ 424729 w 539244"/>
              <a:gd name="connsiteY54" fmla="*/ 227100 h 360000"/>
              <a:gd name="connsiteX55" fmla="*/ 432583 w 539244"/>
              <a:gd name="connsiteY55" fmla="*/ 229198 h 360000"/>
              <a:gd name="connsiteX56" fmla="*/ 434885 w 539244"/>
              <a:gd name="connsiteY56" fmla="*/ 226914 h 360000"/>
              <a:gd name="connsiteX57" fmla="*/ 459324 w 539244"/>
              <a:gd name="connsiteY57" fmla="*/ 186040 h 360000"/>
              <a:gd name="connsiteX58" fmla="*/ 511536 w 539244"/>
              <a:gd name="connsiteY58" fmla="*/ 186039 h 360000"/>
              <a:gd name="connsiteX59" fmla="*/ 511536 w 539244"/>
              <a:gd name="connsiteY59" fmla="*/ 293332 h 360000"/>
              <a:gd name="connsiteX60" fmla="*/ 505016 w 539244"/>
              <a:gd name="connsiteY60" fmla="*/ 309032 h 360000"/>
              <a:gd name="connsiteX61" fmla="*/ 489328 w 539244"/>
              <a:gd name="connsiteY61" fmla="*/ 315557 h 360000"/>
              <a:gd name="connsiteX62" fmla="*/ 49945 w 539244"/>
              <a:gd name="connsiteY62" fmla="*/ 315557 h 360000"/>
              <a:gd name="connsiteX63" fmla="*/ 34257 w 539244"/>
              <a:gd name="connsiteY63" fmla="*/ 309032 h 360000"/>
              <a:gd name="connsiteX64" fmla="*/ 27737 w 539244"/>
              <a:gd name="connsiteY64" fmla="*/ 293332 h 360000"/>
              <a:gd name="connsiteX65" fmla="*/ 27737 w 539244"/>
              <a:gd name="connsiteY65" fmla="*/ 185517 h 360000"/>
              <a:gd name="connsiteX66" fmla="*/ 80619 w 539244"/>
              <a:gd name="connsiteY66" fmla="*/ 185517 h 360000"/>
              <a:gd name="connsiteX67" fmla="*/ 99652 w 539244"/>
              <a:gd name="connsiteY67" fmla="*/ 207055 h 360000"/>
              <a:gd name="connsiteX68" fmla="*/ 99642 w 539244"/>
              <a:gd name="connsiteY68" fmla="*/ 207065 h 360000"/>
              <a:gd name="connsiteX69" fmla="*/ 107767 w 539244"/>
              <a:gd name="connsiteY69" fmla="*/ 207717 h 360000"/>
              <a:gd name="connsiteX70" fmla="*/ 109326 w 539244"/>
              <a:gd name="connsiteY70" fmla="*/ 205719 h 360000"/>
              <a:gd name="connsiteX71" fmla="*/ 132798 w 539244"/>
              <a:gd name="connsiteY71" fmla="*/ 164729 h 360000"/>
              <a:gd name="connsiteX72" fmla="*/ 136619 w 539244"/>
              <a:gd name="connsiteY72" fmla="*/ 186652 h 360000"/>
              <a:gd name="connsiteX73" fmla="*/ 142297 w 539244"/>
              <a:gd name="connsiteY73" fmla="*/ 185748 h 360000"/>
              <a:gd name="connsiteX74" fmla="*/ 136609 w 539244"/>
              <a:gd name="connsiteY74" fmla="*/ 186657 h 360000"/>
              <a:gd name="connsiteX75" fmla="*/ 142297 w 539244"/>
              <a:gd name="connsiteY75" fmla="*/ 191259 h 360000"/>
              <a:gd name="connsiteX76" fmla="*/ 173553 w 539244"/>
              <a:gd name="connsiteY76" fmla="*/ 191259 h 360000"/>
              <a:gd name="connsiteX77" fmla="*/ 198253 w 539244"/>
              <a:gd name="connsiteY77" fmla="*/ 244366 h 360000"/>
              <a:gd name="connsiteX78" fmla="*/ 203504 w 539244"/>
              <a:gd name="connsiteY78" fmla="*/ 242148 h 360000"/>
              <a:gd name="connsiteX79" fmla="*/ 198232 w 539244"/>
              <a:gd name="connsiteY79" fmla="*/ 244386 h 360000"/>
              <a:gd name="connsiteX80" fmla="*/ 205846 w 539244"/>
              <a:gd name="connsiteY80" fmla="*/ 247182 h 360000"/>
              <a:gd name="connsiteX81" fmla="*/ 208985 w 539244"/>
              <a:gd name="connsiteY81" fmla="*/ 243849 h 360000"/>
              <a:gd name="connsiteX82" fmla="*/ 239609 w 539244"/>
              <a:gd name="connsiteY82" fmla="*/ 176177 h 360000"/>
              <a:gd name="connsiteX83" fmla="*/ 247930 w 539244"/>
              <a:gd name="connsiteY83" fmla="*/ 187801 h 360000"/>
              <a:gd name="connsiteX84" fmla="*/ 252684 w 539244"/>
              <a:gd name="connsiteY84" fmla="*/ 184699 h 360000"/>
              <a:gd name="connsiteX85" fmla="*/ 247925 w 539244"/>
              <a:gd name="connsiteY85" fmla="*/ 187811 h 360000"/>
              <a:gd name="connsiteX86" fmla="*/ 252684 w 539244"/>
              <a:gd name="connsiteY86" fmla="*/ 190210 h 360000"/>
              <a:gd name="connsiteX87" fmla="*/ 296403 w 539244"/>
              <a:gd name="connsiteY87" fmla="*/ 190210 h 360000"/>
              <a:gd name="connsiteX88" fmla="*/ 301895 w 539244"/>
              <a:gd name="connsiteY88" fmla="*/ 186391 h 360000"/>
              <a:gd name="connsiteX89" fmla="*/ 49938 w 539244"/>
              <a:gd name="connsiteY89" fmla="*/ 44456 h 360000"/>
              <a:gd name="connsiteX90" fmla="*/ 49941 w 539244"/>
              <a:gd name="connsiteY90" fmla="*/ 44457 h 360000"/>
              <a:gd name="connsiteX91" fmla="*/ 489324 w 539244"/>
              <a:gd name="connsiteY91" fmla="*/ 44457 h 360000"/>
              <a:gd name="connsiteX92" fmla="*/ 505013 w 539244"/>
              <a:gd name="connsiteY92" fmla="*/ 50982 h 360000"/>
              <a:gd name="connsiteX93" fmla="*/ 511532 w 539244"/>
              <a:gd name="connsiteY93" fmla="*/ 66682 h 360000"/>
              <a:gd name="connsiteX94" fmla="*/ 511532 w 539244"/>
              <a:gd name="connsiteY94" fmla="*/ 175014 h 360000"/>
              <a:gd name="connsiteX95" fmla="*/ 456018 w 539244"/>
              <a:gd name="connsiteY95" fmla="*/ 175014 h 360000"/>
              <a:gd name="connsiteX96" fmla="*/ 450973 w 539244"/>
              <a:gd name="connsiteY96" fmla="*/ 177789 h 360000"/>
              <a:gd name="connsiteX97" fmla="*/ 450978 w 539244"/>
              <a:gd name="connsiteY97" fmla="*/ 177789 h 360000"/>
              <a:gd name="connsiteX98" fmla="*/ 429783 w 539244"/>
              <a:gd name="connsiteY98" fmla="*/ 213234 h 360000"/>
              <a:gd name="connsiteX99" fmla="*/ 391205 w 539244"/>
              <a:gd name="connsiteY99" fmla="*/ 147800 h 360000"/>
              <a:gd name="connsiteX100" fmla="*/ 389665 w 539244"/>
              <a:gd name="connsiteY100" fmla="*/ 145953 h 360000"/>
              <a:gd name="connsiteX101" fmla="*/ 381551 w 539244"/>
              <a:gd name="connsiteY101" fmla="*/ 146756 h 360000"/>
              <a:gd name="connsiteX102" fmla="*/ 381565 w 539244"/>
              <a:gd name="connsiteY102" fmla="*/ 146766 h 360000"/>
              <a:gd name="connsiteX103" fmla="*/ 346945 w 539244"/>
              <a:gd name="connsiteY103" fmla="*/ 187485 h 360000"/>
              <a:gd name="connsiteX104" fmla="*/ 333829 w 539244"/>
              <a:gd name="connsiteY104" fmla="*/ 114091 h 360000"/>
              <a:gd name="connsiteX105" fmla="*/ 330389 w 539244"/>
              <a:gd name="connsiteY105" fmla="*/ 109659 h 360000"/>
              <a:gd name="connsiteX106" fmla="*/ 322806 w 539244"/>
              <a:gd name="connsiteY106" fmla="*/ 112530 h 360000"/>
              <a:gd name="connsiteX107" fmla="*/ 328097 w 539244"/>
              <a:gd name="connsiteY107" fmla="*/ 114719 h 360000"/>
              <a:gd name="connsiteX108" fmla="*/ 322826 w 539244"/>
              <a:gd name="connsiteY108" fmla="*/ 112545 h 360000"/>
              <a:gd name="connsiteX109" fmla="*/ 292638 w 539244"/>
              <a:gd name="connsiteY109" fmla="*/ 179189 h 360000"/>
              <a:gd name="connsiteX110" fmla="*/ 255705 w 539244"/>
              <a:gd name="connsiteY110" fmla="*/ 179189 h 360000"/>
              <a:gd name="connsiteX111" fmla="*/ 243433 w 539244"/>
              <a:gd name="connsiteY111" fmla="*/ 162048 h 360000"/>
              <a:gd name="connsiteX112" fmla="*/ 240760 w 539244"/>
              <a:gd name="connsiteY112" fmla="*/ 159795 h 360000"/>
              <a:gd name="connsiteX113" fmla="*/ 233177 w 539244"/>
              <a:gd name="connsiteY113" fmla="*/ 162666 h 360000"/>
              <a:gd name="connsiteX114" fmla="*/ 238473 w 539244"/>
              <a:gd name="connsiteY114" fmla="*/ 164854 h 360000"/>
              <a:gd name="connsiteX115" fmla="*/ 233202 w 539244"/>
              <a:gd name="connsiteY115" fmla="*/ 162681 h 360000"/>
              <a:gd name="connsiteX116" fmla="*/ 203426 w 539244"/>
              <a:gd name="connsiteY116" fmla="*/ 228486 h 360000"/>
              <a:gd name="connsiteX117" fmla="*/ 182749 w 539244"/>
              <a:gd name="connsiteY117" fmla="*/ 184032 h 360000"/>
              <a:gd name="connsiteX118" fmla="*/ 177267 w 539244"/>
              <a:gd name="connsiteY118" fmla="*/ 180237 h 360000"/>
              <a:gd name="connsiteX119" fmla="*/ 147165 w 539244"/>
              <a:gd name="connsiteY119" fmla="*/ 180237 h 360000"/>
              <a:gd name="connsiteX120" fmla="*/ 141473 w 539244"/>
              <a:gd name="connsiteY120" fmla="*/ 147588 h 360000"/>
              <a:gd name="connsiteX121" fmla="*/ 138504 w 539244"/>
              <a:gd name="connsiteY121" fmla="*/ 143312 h 360000"/>
              <a:gd name="connsiteX122" fmla="*/ 130675 w 539244"/>
              <a:gd name="connsiteY122" fmla="*/ 145500 h 360000"/>
              <a:gd name="connsiteX123" fmla="*/ 135736 w 539244"/>
              <a:gd name="connsiteY123" fmla="*/ 148145 h 360000"/>
              <a:gd name="connsiteX124" fmla="*/ 130690 w 539244"/>
              <a:gd name="connsiteY124" fmla="*/ 145520 h 360000"/>
              <a:gd name="connsiteX125" fmla="*/ 103025 w 539244"/>
              <a:gd name="connsiteY125" fmla="*/ 193835 h 360000"/>
              <a:gd name="connsiteX126" fmla="*/ 87914 w 539244"/>
              <a:gd name="connsiteY126" fmla="*/ 176734 h 360000"/>
              <a:gd name="connsiteX127" fmla="*/ 83275 w 539244"/>
              <a:gd name="connsiteY127" fmla="*/ 174495 h 360000"/>
              <a:gd name="connsiteX128" fmla="*/ 27730 w 539244"/>
              <a:gd name="connsiteY128" fmla="*/ 174495 h 360000"/>
              <a:gd name="connsiteX129" fmla="*/ 27730 w 539244"/>
              <a:gd name="connsiteY129" fmla="*/ 66681 h 360000"/>
              <a:gd name="connsiteX130" fmla="*/ 34250 w 539244"/>
              <a:gd name="connsiteY130" fmla="*/ 50981 h 360000"/>
              <a:gd name="connsiteX131" fmla="*/ 49938 w 539244"/>
              <a:gd name="connsiteY131" fmla="*/ 44456 h 360000"/>
              <a:gd name="connsiteX132" fmla="*/ 27499 w 539244"/>
              <a:gd name="connsiteY132" fmla="*/ 21601 h 360000"/>
              <a:gd name="connsiteX133" fmla="*/ 23336 w 539244"/>
              <a:gd name="connsiteY133" fmla="*/ 23348 h 360000"/>
              <a:gd name="connsiteX134" fmla="*/ 21591 w 539244"/>
              <a:gd name="connsiteY134" fmla="*/ 27514 h 360000"/>
              <a:gd name="connsiteX135" fmla="*/ 21591 w 539244"/>
              <a:gd name="connsiteY135" fmla="*/ 332495 h 360000"/>
              <a:gd name="connsiteX136" fmla="*/ 23336 w 539244"/>
              <a:gd name="connsiteY136" fmla="*/ 336661 h 360000"/>
              <a:gd name="connsiteX137" fmla="*/ 27499 w 539244"/>
              <a:gd name="connsiteY137" fmla="*/ 338407 h 360000"/>
              <a:gd name="connsiteX138" fmla="*/ 511755 w 539244"/>
              <a:gd name="connsiteY138" fmla="*/ 338407 h 360000"/>
              <a:gd name="connsiteX139" fmla="*/ 515918 w 539244"/>
              <a:gd name="connsiteY139" fmla="*/ 336661 h 360000"/>
              <a:gd name="connsiteX140" fmla="*/ 517663 w 539244"/>
              <a:gd name="connsiteY140" fmla="*/ 332495 h 360000"/>
              <a:gd name="connsiteX141" fmla="*/ 517663 w 539244"/>
              <a:gd name="connsiteY141" fmla="*/ 27514 h 360000"/>
              <a:gd name="connsiteX142" fmla="*/ 515918 w 539244"/>
              <a:gd name="connsiteY142" fmla="*/ 23348 h 360000"/>
              <a:gd name="connsiteX143" fmla="*/ 511755 w 539244"/>
              <a:gd name="connsiteY143" fmla="*/ 21601 h 360000"/>
              <a:gd name="connsiteX144" fmla="*/ 27489 w 539244"/>
              <a:gd name="connsiteY144" fmla="*/ 0 h 360000"/>
              <a:gd name="connsiteX145" fmla="*/ 27499 w 539244"/>
              <a:gd name="connsiteY145" fmla="*/ 0 h 360000"/>
              <a:gd name="connsiteX146" fmla="*/ 511755 w 539244"/>
              <a:gd name="connsiteY146" fmla="*/ 0 h 360000"/>
              <a:gd name="connsiteX147" fmla="*/ 531179 w 539244"/>
              <a:gd name="connsiteY147" fmla="*/ 8071 h 360000"/>
              <a:gd name="connsiteX148" fmla="*/ 539244 w 539244"/>
              <a:gd name="connsiteY148" fmla="*/ 27510 h 360000"/>
              <a:gd name="connsiteX149" fmla="*/ 539244 w 539244"/>
              <a:gd name="connsiteY149" fmla="*/ 332491 h 360000"/>
              <a:gd name="connsiteX150" fmla="*/ 531174 w 539244"/>
              <a:gd name="connsiteY150" fmla="*/ 351930 h 360000"/>
              <a:gd name="connsiteX151" fmla="*/ 511750 w 539244"/>
              <a:gd name="connsiteY151" fmla="*/ 360000 h 360000"/>
              <a:gd name="connsiteX152" fmla="*/ 27494 w 539244"/>
              <a:gd name="connsiteY152" fmla="*/ 360000 h 360000"/>
              <a:gd name="connsiteX153" fmla="*/ 8069 w 539244"/>
              <a:gd name="connsiteY153" fmla="*/ 351930 h 360000"/>
              <a:gd name="connsiteX154" fmla="*/ 0 w 539244"/>
              <a:gd name="connsiteY154" fmla="*/ 332491 h 360000"/>
              <a:gd name="connsiteX155" fmla="*/ 0 w 539244"/>
              <a:gd name="connsiteY155" fmla="*/ 27510 h 360000"/>
              <a:gd name="connsiteX156" fmla="*/ 8064 w 539244"/>
              <a:gd name="connsiteY156" fmla="*/ 8071 h 360000"/>
              <a:gd name="connsiteX157" fmla="*/ 27489 w 539244"/>
              <a:gd name="connsiteY157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539244" h="360000">
                <a:moveTo>
                  <a:pt x="430149" y="318652"/>
                </a:moveTo>
                <a:lnTo>
                  <a:pt x="478161" y="318652"/>
                </a:lnTo>
                <a:cubicBezTo>
                  <a:pt x="480498" y="318652"/>
                  <a:pt x="482625" y="319606"/>
                  <a:pt x="484159" y="321147"/>
                </a:cubicBezTo>
                <a:lnTo>
                  <a:pt x="484154" y="321152"/>
                </a:lnTo>
                <a:cubicBezTo>
                  <a:pt x="485694" y="322697"/>
                  <a:pt x="486652" y="324821"/>
                  <a:pt x="486652" y="327150"/>
                </a:cubicBezTo>
                <a:cubicBezTo>
                  <a:pt x="486652" y="329484"/>
                  <a:pt x="485694" y="331607"/>
                  <a:pt x="484159" y="333143"/>
                </a:cubicBezTo>
                <a:lnTo>
                  <a:pt x="484159" y="333153"/>
                </a:lnTo>
                <a:cubicBezTo>
                  <a:pt x="482620" y="334694"/>
                  <a:pt x="480498" y="335647"/>
                  <a:pt x="478161" y="335647"/>
                </a:cubicBezTo>
                <a:lnTo>
                  <a:pt x="430149" y="335647"/>
                </a:lnTo>
                <a:cubicBezTo>
                  <a:pt x="427812" y="335647"/>
                  <a:pt x="425686" y="334694"/>
                  <a:pt x="424151" y="333153"/>
                </a:cubicBezTo>
                <a:lnTo>
                  <a:pt x="424151" y="333143"/>
                </a:lnTo>
                <a:cubicBezTo>
                  <a:pt x="422611" y="331602"/>
                  <a:pt x="421658" y="329479"/>
                  <a:pt x="421658" y="327150"/>
                </a:cubicBezTo>
                <a:cubicBezTo>
                  <a:pt x="421658" y="324811"/>
                  <a:pt x="422611" y="322683"/>
                  <a:pt x="424151" y="321147"/>
                </a:cubicBezTo>
                <a:cubicBezTo>
                  <a:pt x="425691" y="319606"/>
                  <a:pt x="427812" y="318652"/>
                  <a:pt x="430149" y="318652"/>
                </a:cubicBezTo>
                <a:close/>
                <a:moveTo>
                  <a:pt x="378240" y="318652"/>
                </a:moveTo>
                <a:lnTo>
                  <a:pt x="400046" y="318652"/>
                </a:lnTo>
                <a:cubicBezTo>
                  <a:pt x="402373" y="318652"/>
                  <a:pt x="404499" y="319611"/>
                  <a:pt x="406039" y="321152"/>
                </a:cubicBezTo>
                <a:lnTo>
                  <a:pt x="406044" y="321147"/>
                </a:lnTo>
                <a:cubicBezTo>
                  <a:pt x="407584" y="322688"/>
                  <a:pt x="408537" y="324811"/>
                  <a:pt x="408537" y="327150"/>
                </a:cubicBezTo>
                <a:cubicBezTo>
                  <a:pt x="408537" y="329484"/>
                  <a:pt x="407579" y="331607"/>
                  <a:pt x="406044" y="333143"/>
                </a:cubicBezTo>
                <a:lnTo>
                  <a:pt x="406044" y="333153"/>
                </a:lnTo>
                <a:cubicBezTo>
                  <a:pt x="404505" y="334694"/>
                  <a:pt x="402383" y="335647"/>
                  <a:pt x="400046" y="335647"/>
                </a:cubicBezTo>
                <a:lnTo>
                  <a:pt x="378240" y="335647"/>
                </a:lnTo>
                <a:cubicBezTo>
                  <a:pt x="375908" y="335647"/>
                  <a:pt x="373786" y="334694"/>
                  <a:pt x="372246" y="333153"/>
                </a:cubicBezTo>
                <a:lnTo>
                  <a:pt x="372236" y="333143"/>
                </a:lnTo>
                <a:cubicBezTo>
                  <a:pt x="370697" y="331602"/>
                  <a:pt x="369744" y="329479"/>
                  <a:pt x="369744" y="327150"/>
                </a:cubicBezTo>
                <a:cubicBezTo>
                  <a:pt x="369744" y="324811"/>
                  <a:pt x="370697" y="322683"/>
                  <a:pt x="372236" y="321147"/>
                </a:cubicBezTo>
                <a:lnTo>
                  <a:pt x="372246" y="321147"/>
                </a:lnTo>
                <a:cubicBezTo>
                  <a:pt x="373786" y="319606"/>
                  <a:pt x="375908" y="318652"/>
                  <a:pt x="378240" y="318652"/>
                </a:cubicBezTo>
                <a:close/>
                <a:moveTo>
                  <a:pt x="326314" y="318652"/>
                </a:moveTo>
                <a:lnTo>
                  <a:pt x="326319" y="318652"/>
                </a:lnTo>
                <a:lnTo>
                  <a:pt x="348125" y="318652"/>
                </a:lnTo>
                <a:cubicBezTo>
                  <a:pt x="350462" y="318652"/>
                  <a:pt x="352588" y="319606"/>
                  <a:pt x="354123" y="321147"/>
                </a:cubicBezTo>
                <a:lnTo>
                  <a:pt x="354123" y="321157"/>
                </a:lnTo>
                <a:cubicBezTo>
                  <a:pt x="355663" y="322697"/>
                  <a:pt x="356616" y="324821"/>
                  <a:pt x="356616" y="327150"/>
                </a:cubicBezTo>
                <a:cubicBezTo>
                  <a:pt x="356616" y="329479"/>
                  <a:pt x="355663" y="331602"/>
                  <a:pt x="354123" y="333143"/>
                </a:cubicBezTo>
                <a:lnTo>
                  <a:pt x="354113" y="333153"/>
                </a:lnTo>
                <a:cubicBezTo>
                  <a:pt x="352569" y="334694"/>
                  <a:pt x="350447" y="335647"/>
                  <a:pt x="348125" y="335647"/>
                </a:cubicBezTo>
                <a:lnTo>
                  <a:pt x="326319" y="335647"/>
                </a:lnTo>
                <a:cubicBezTo>
                  <a:pt x="323982" y="335647"/>
                  <a:pt x="321855" y="334694"/>
                  <a:pt x="320315" y="333153"/>
                </a:cubicBezTo>
                <a:lnTo>
                  <a:pt x="320315" y="333143"/>
                </a:lnTo>
                <a:cubicBezTo>
                  <a:pt x="318776" y="331602"/>
                  <a:pt x="317823" y="329479"/>
                  <a:pt x="317823" y="327150"/>
                </a:cubicBezTo>
                <a:cubicBezTo>
                  <a:pt x="317823" y="324811"/>
                  <a:pt x="318776" y="322683"/>
                  <a:pt x="320315" y="321147"/>
                </a:cubicBezTo>
                <a:lnTo>
                  <a:pt x="320320" y="321152"/>
                </a:lnTo>
                <a:cubicBezTo>
                  <a:pt x="321865" y="319611"/>
                  <a:pt x="323987" y="318652"/>
                  <a:pt x="326314" y="318652"/>
                </a:cubicBezTo>
                <a:close/>
                <a:moveTo>
                  <a:pt x="325682" y="133876"/>
                </a:moveTo>
                <a:lnTo>
                  <a:pt x="337728" y="201293"/>
                </a:lnTo>
                <a:lnTo>
                  <a:pt x="343406" y="200369"/>
                </a:lnTo>
                <a:lnTo>
                  <a:pt x="337723" y="201298"/>
                </a:lnTo>
                <a:cubicBezTo>
                  <a:pt x="338260" y="204299"/>
                  <a:pt x="341239" y="206317"/>
                  <a:pt x="344379" y="205805"/>
                </a:cubicBezTo>
                <a:cubicBezTo>
                  <a:pt x="345974" y="205544"/>
                  <a:pt x="347303" y="204681"/>
                  <a:pt x="348155" y="203501"/>
                </a:cubicBezTo>
                <a:lnTo>
                  <a:pt x="385163" y="159975"/>
                </a:lnTo>
                <a:lnTo>
                  <a:pt x="424729" y="227085"/>
                </a:lnTo>
                <a:lnTo>
                  <a:pt x="429754" y="224395"/>
                </a:lnTo>
                <a:lnTo>
                  <a:pt x="424729" y="227100"/>
                </a:lnTo>
                <a:cubicBezTo>
                  <a:pt x="426294" y="229750"/>
                  <a:pt x="429809" y="230689"/>
                  <a:pt x="432583" y="229198"/>
                </a:cubicBezTo>
                <a:cubicBezTo>
                  <a:pt x="433606" y="228646"/>
                  <a:pt x="434383" y="227843"/>
                  <a:pt x="434885" y="226914"/>
                </a:cubicBezTo>
                <a:lnTo>
                  <a:pt x="459324" y="186040"/>
                </a:lnTo>
                <a:lnTo>
                  <a:pt x="511536" y="186039"/>
                </a:lnTo>
                <a:lnTo>
                  <a:pt x="511536" y="293332"/>
                </a:lnTo>
                <a:cubicBezTo>
                  <a:pt x="511536" y="299450"/>
                  <a:pt x="509039" y="305006"/>
                  <a:pt x="505016" y="309032"/>
                </a:cubicBezTo>
                <a:cubicBezTo>
                  <a:pt x="500994" y="313057"/>
                  <a:pt x="495442" y="315557"/>
                  <a:pt x="489328" y="315557"/>
                </a:cubicBezTo>
                <a:lnTo>
                  <a:pt x="49945" y="315557"/>
                </a:lnTo>
                <a:cubicBezTo>
                  <a:pt x="43832" y="315557"/>
                  <a:pt x="38280" y="313057"/>
                  <a:pt x="34257" y="309032"/>
                </a:cubicBezTo>
                <a:cubicBezTo>
                  <a:pt x="30235" y="305007"/>
                  <a:pt x="27737" y="299451"/>
                  <a:pt x="27737" y="293332"/>
                </a:cubicBezTo>
                <a:lnTo>
                  <a:pt x="27737" y="185517"/>
                </a:lnTo>
                <a:lnTo>
                  <a:pt x="80619" y="185517"/>
                </a:lnTo>
                <a:lnTo>
                  <a:pt x="99652" y="207055"/>
                </a:lnTo>
                <a:lnTo>
                  <a:pt x="99642" y="207065"/>
                </a:lnTo>
                <a:cubicBezTo>
                  <a:pt x="101698" y="209388"/>
                  <a:pt x="105334" y="209685"/>
                  <a:pt x="107767" y="207717"/>
                </a:cubicBezTo>
                <a:cubicBezTo>
                  <a:pt x="108464" y="207155"/>
                  <a:pt x="108986" y="206467"/>
                  <a:pt x="109326" y="205719"/>
                </a:cubicBezTo>
                <a:lnTo>
                  <a:pt x="132798" y="164729"/>
                </a:lnTo>
                <a:lnTo>
                  <a:pt x="136619" y="186652"/>
                </a:lnTo>
                <a:lnTo>
                  <a:pt x="142297" y="185748"/>
                </a:lnTo>
                <a:lnTo>
                  <a:pt x="136609" y="186657"/>
                </a:lnTo>
                <a:cubicBezTo>
                  <a:pt x="137081" y="189352"/>
                  <a:pt x="139528" y="191264"/>
                  <a:pt x="142297" y="191259"/>
                </a:cubicBezTo>
                <a:lnTo>
                  <a:pt x="173553" y="191259"/>
                </a:lnTo>
                <a:lnTo>
                  <a:pt x="198253" y="244366"/>
                </a:lnTo>
                <a:lnTo>
                  <a:pt x="203504" y="242148"/>
                </a:lnTo>
                <a:lnTo>
                  <a:pt x="198232" y="244386"/>
                </a:lnTo>
                <a:cubicBezTo>
                  <a:pt x="199526" y="247167"/>
                  <a:pt x="202937" y="248421"/>
                  <a:pt x="205846" y="247182"/>
                </a:cubicBezTo>
                <a:cubicBezTo>
                  <a:pt x="207400" y="246519"/>
                  <a:pt x="208499" y="245285"/>
                  <a:pt x="208985" y="243849"/>
                </a:cubicBezTo>
                <a:lnTo>
                  <a:pt x="239609" y="176177"/>
                </a:lnTo>
                <a:lnTo>
                  <a:pt x="247930" y="187801"/>
                </a:lnTo>
                <a:lnTo>
                  <a:pt x="252684" y="184699"/>
                </a:lnTo>
                <a:lnTo>
                  <a:pt x="247925" y="187811"/>
                </a:lnTo>
                <a:cubicBezTo>
                  <a:pt x="249038" y="189372"/>
                  <a:pt x="250849" y="190210"/>
                  <a:pt x="252684" y="190210"/>
                </a:cubicBezTo>
                <a:lnTo>
                  <a:pt x="296403" y="190210"/>
                </a:lnTo>
                <a:cubicBezTo>
                  <a:pt x="298971" y="190210"/>
                  <a:pt x="301147" y="188604"/>
                  <a:pt x="301895" y="186391"/>
                </a:cubicBezTo>
                <a:close/>
                <a:moveTo>
                  <a:pt x="49938" y="44456"/>
                </a:moveTo>
                <a:lnTo>
                  <a:pt x="49941" y="44457"/>
                </a:lnTo>
                <a:lnTo>
                  <a:pt x="489324" y="44457"/>
                </a:lnTo>
                <a:cubicBezTo>
                  <a:pt x="495438" y="44457"/>
                  <a:pt x="500990" y="46957"/>
                  <a:pt x="505013" y="50982"/>
                </a:cubicBezTo>
                <a:cubicBezTo>
                  <a:pt x="509035" y="55007"/>
                  <a:pt x="511532" y="60563"/>
                  <a:pt x="511532" y="66682"/>
                </a:cubicBezTo>
                <a:lnTo>
                  <a:pt x="511532" y="175014"/>
                </a:lnTo>
                <a:lnTo>
                  <a:pt x="456018" y="175014"/>
                </a:lnTo>
                <a:cubicBezTo>
                  <a:pt x="454008" y="175003"/>
                  <a:pt x="452046" y="176002"/>
                  <a:pt x="450973" y="177789"/>
                </a:cubicBezTo>
                <a:lnTo>
                  <a:pt x="450978" y="177789"/>
                </a:lnTo>
                <a:lnTo>
                  <a:pt x="429783" y="213234"/>
                </a:lnTo>
                <a:lnTo>
                  <a:pt x="391205" y="147800"/>
                </a:lnTo>
                <a:cubicBezTo>
                  <a:pt x="390849" y="147107"/>
                  <a:pt x="390332" y="146475"/>
                  <a:pt x="389665" y="145953"/>
                </a:cubicBezTo>
                <a:cubicBezTo>
                  <a:pt x="387193" y="144035"/>
                  <a:pt x="383562" y="144392"/>
                  <a:pt x="381551" y="146756"/>
                </a:cubicBezTo>
                <a:lnTo>
                  <a:pt x="381565" y="146766"/>
                </a:lnTo>
                <a:lnTo>
                  <a:pt x="346945" y="187485"/>
                </a:lnTo>
                <a:lnTo>
                  <a:pt x="333829" y="114091"/>
                </a:lnTo>
                <a:cubicBezTo>
                  <a:pt x="333599" y="112199"/>
                  <a:pt x="332350" y="110472"/>
                  <a:pt x="330389" y="109659"/>
                </a:cubicBezTo>
                <a:cubicBezTo>
                  <a:pt x="327465" y="108450"/>
                  <a:pt x="324070" y="109735"/>
                  <a:pt x="322806" y="112530"/>
                </a:cubicBezTo>
                <a:lnTo>
                  <a:pt x="328097" y="114719"/>
                </a:lnTo>
                <a:lnTo>
                  <a:pt x="322826" y="112545"/>
                </a:lnTo>
                <a:lnTo>
                  <a:pt x="292638" y="179189"/>
                </a:lnTo>
                <a:lnTo>
                  <a:pt x="255705" y="179189"/>
                </a:lnTo>
                <a:lnTo>
                  <a:pt x="243433" y="162048"/>
                </a:lnTo>
                <a:cubicBezTo>
                  <a:pt x="242836" y="161079"/>
                  <a:pt x="241923" y="160276"/>
                  <a:pt x="240760" y="159795"/>
                </a:cubicBezTo>
                <a:cubicBezTo>
                  <a:pt x="237836" y="158585"/>
                  <a:pt x="234440" y="159870"/>
                  <a:pt x="233177" y="162666"/>
                </a:cubicBezTo>
                <a:lnTo>
                  <a:pt x="238473" y="164854"/>
                </a:lnTo>
                <a:lnTo>
                  <a:pt x="233202" y="162681"/>
                </a:lnTo>
                <a:lnTo>
                  <a:pt x="203426" y="228486"/>
                </a:lnTo>
                <a:lnTo>
                  <a:pt x="182749" y="184032"/>
                </a:lnTo>
                <a:cubicBezTo>
                  <a:pt x="181991" y="181828"/>
                  <a:pt x="179825" y="180237"/>
                  <a:pt x="177267" y="180237"/>
                </a:cubicBezTo>
                <a:lnTo>
                  <a:pt x="147165" y="180237"/>
                </a:lnTo>
                <a:lnTo>
                  <a:pt x="141473" y="147588"/>
                </a:lnTo>
                <a:cubicBezTo>
                  <a:pt x="141288" y="145847"/>
                  <a:pt x="140234" y="144215"/>
                  <a:pt x="138504" y="143312"/>
                </a:cubicBezTo>
                <a:cubicBezTo>
                  <a:pt x="135710" y="141851"/>
                  <a:pt x="132205" y="142830"/>
                  <a:pt x="130675" y="145500"/>
                </a:cubicBezTo>
                <a:lnTo>
                  <a:pt x="135736" y="148145"/>
                </a:lnTo>
                <a:lnTo>
                  <a:pt x="130690" y="145520"/>
                </a:lnTo>
                <a:lnTo>
                  <a:pt x="103025" y="193835"/>
                </a:lnTo>
                <a:lnTo>
                  <a:pt x="87914" y="176734"/>
                </a:lnTo>
                <a:cubicBezTo>
                  <a:pt x="86861" y="175374"/>
                  <a:pt x="85176" y="174495"/>
                  <a:pt x="83275" y="174495"/>
                </a:cubicBezTo>
                <a:lnTo>
                  <a:pt x="27730" y="174495"/>
                </a:lnTo>
                <a:lnTo>
                  <a:pt x="27730" y="66681"/>
                </a:lnTo>
                <a:cubicBezTo>
                  <a:pt x="27730" y="60562"/>
                  <a:pt x="30227" y="55006"/>
                  <a:pt x="34250" y="50981"/>
                </a:cubicBezTo>
                <a:cubicBezTo>
                  <a:pt x="38272" y="46955"/>
                  <a:pt x="43824" y="44456"/>
                  <a:pt x="49938" y="44456"/>
                </a:cubicBezTo>
                <a:close/>
                <a:moveTo>
                  <a:pt x="27499" y="21601"/>
                </a:moveTo>
                <a:cubicBezTo>
                  <a:pt x="25924" y="21601"/>
                  <a:pt x="24445" y="22234"/>
                  <a:pt x="23336" y="23348"/>
                </a:cubicBezTo>
                <a:cubicBezTo>
                  <a:pt x="22228" y="24457"/>
                  <a:pt x="21591" y="25938"/>
                  <a:pt x="21591" y="27514"/>
                </a:cubicBezTo>
                <a:lnTo>
                  <a:pt x="21591" y="332495"/>
                </a:lnTo>
                <a:cubicBezTo>
                  <a:pt x="21591" y="334071"/>
                  <a:pt x="22223" y="335551"/>
                  <a:pt x="23336" y="336661"/>
                </a:cubicBezTo>
                <a:cubicBezTo>
                  <a:pt x="24445" y="337770"/>
                  <a:pt x="25924" y="338407"/>
                  <a:pt x="27499" y="338407"/>
                </a:cubicBezTo>
                <a:lnTo>
                  <a:pt x="511755" y="338407"/>
                </a:lnTo>
                <a:cubicBezTo>
                  <a:pt x="513330" y="338407"/>
                  <a:pt x="514809" y="337775"/>
                  <a:pt x="515918" y="336661"/>
                </a:cubicBezTo>
                <a:cubicBezTo>
                  <a:pt x="517026" y="335552"/>
                  <a:pt x="517663" y="334071"/>
                  <a:pt x="517663" y="332495"/>
                </a:cubicBezTo>
                <a:lnTo>
                  <a:pt x="517663" y="27514"/>
                </a:lnTo>
                <a:cubicBezTo>
                  <a:pt x="517663" y="25938"/>
                  <a:pt x="517031" y="24457"/>
                  <a:pt x="515918" y="23348"/>
                </a:cubicBezTo>
                <a:cubicBezTo>
                  <a:pt x="514809" y="22239"/>
                  <a:pt x="513330" y="21601"/>
                  <a:pt x="511755" y="21601"/>
                </a:cubicBezTo>
                <a:close/>
                <a:moveTo>
                  <a:pt x="27489" y="0"/>
                </a:moveTo>
                <a:lnTo>
                  <a:pt x="27499" y="0"/>
                </a:lnTo>
                <a:lnTo>
                  <a:pt x="511755" y="0"/>
                </a:lnTo>
                <a:cubicBezTo>
                  <a:pt x="519062" y="0"/>
                  <a:pt x="526018" y="2906"/>
                  <a:pt x="531179" y="8071"/>
                </a:cubicBezTo>
                <a:cubicBezTo>
                  <a:pt x="536340" y="13235"/>
                  <a:pt x="539244" y="20197"/>
                  <a:pt x="539244" y="27510"/>
                </a:cubicBezTo>
                <a:lnTo>
                  <a:pt x="539244" y="332491"/>
                </a:lnTo>
                <a:cubicBezTo>
                  <a:pt x="539244" y="339803"/>
                  <a:pt x="536340" y="346764"/>
                  <a:pt x="531174" y="351930"/>
                </a:cubicBezTo>
                <a:cubicBezTo>
                  <a:pt x="526014" y="357094"/>
                  <a:pt x="519057" y="360000"/>
                  <a:pt x="511750" y="360000"/>
                </a:cubicBezTo>
                <a:lnTo>
                  <a:pt x="27494" y="360000"/>
                </a:lnTo>
                <a:cubicBezTo>
                  <a:pt x="20186" y="360000"/>
                  <a:pt x="13231" y="357094"/>
                  <a:pt x="8069" y="351930"/>
                </a:cubicBezTo>
                <a:cubicBezTo>
                  <a:pt x="2909" y="346765"/>
                  <a:pt x="0" y="339803"/>
                  <a:pt x="0" y="332491"/>
                </a:cubicBezTo>
                <a:lnTo>
                  <a:pt x="0" y="27510"/>
                </a:lnTo>
                <a:cubicBezTo>
                  <a:pt x="0" y="20197"/>
                  <a:pt x="2904" y="13236"/>
                  <a:pt x="8064" y="8071"/>
                </a:cubicBezTo>
                <a:cubicBezTo>
                  <a:pt x="13225" y="2906"/>
                  <a:pt x="20181" y="0"/>
                  <a:pt x="27489" y="0"/>
                </a:cubicBez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chemeClr val="bg1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14" name="Прямоугольник: скругленные углы 50">
            <a:extLst>
              <a:ext uri="{FF2B5EF4-FFF2-40B4-BE49-F238E27FC236}">
                <a16:creationId xmlns="" xmlns:a16="http://schemas.microsoft.com/office/drawing/2014/main" id="{1445710C-3D39-D667-2CBD-7E0078396E55}"/>
              </a:ext>
            </a:extLst>
          </p:cNvPr>
          <p:cNvSpPr/>
          <p:nvPr/>
        </p:nvSpPr>
        <p:spPr>
          <a:xfrm>
            <a:off x="6366932" y="2363300"/>
            <a:ext cx="5453505" cy="942194"/>
          </a:xfrm>
          <a:prstGeom prst="roundRect">
            <a:avLst>
              <a:gd name="adj" fmla="val 11976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D7792A9-62E9-7C4B-39D9-4F5C5F2C8FBF}"/>
              </a:ext>
            </a:extLst>
          </p:cNvPr>
          <p:cNvSpPr txBox="1"/>
          <p:nvPr/>
        </p:nvSpPr>
        <p:spPr>
          <a:xfrm>
            <a:off x="7086169" y="2486596"/>
            <a:ext cx="467930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465A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Фрагменты ядер в хвосте кривой Брэгга</a:t>
            </a:r>
            <a:endParaRPr lang="ru-RU" sz="1400" b="1" dirty="0">
              <a:solidFill>
                <a:srgbClr val="465A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59FD01D-2CDE-2790-79BB-981B6FB3DBAA}"/>
              </a:ext>
            </a:extLst>
          </p:cNvPr>
          <p:cNvSpPr txBox="1"/>
          <p:nvPr/>
        </p:nvSpPr>
        <p:spPr>
          <a:xfrm>
            <a:off x="6485467" y="2855929"/>
            <a:ext cx="508471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ионов углерода терапевтического диапазона энергий 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приемлемы 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точки зрения безопасности пациента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="" xmlns:a16="http://schemas.microsoft.com/office/drawing/2014/main" id="{A4ADAF1D-8FDD-DEA9-686F-4EA575BBFA24}"/>
              </a:ext>
            </a:extLst>
          </p:cNvPr>
          <p:cNvSpPr/>
          <p:nvPr/>
        </p:nvSpPr>
        <p:spPr>
          <a:xfrm>
            <a:off x="6485467" y="2446128"/>
            <a:ext cx="342955" cy="360000"/>
          </a:xfrm>
          <a:custGeom>
            <a:avLst/>
            <a:gdLst>
              <a:gd name="connsiteX0" fmla="*/ 246300 w 342955"/>
              <a:gd name="connsiteY0" fmla="*/ 33492 h 360000"/>
              <a:gd name="connsiteX1" fmla="*/ 325253 w 342955"/>
              <a:gd name="connsiteY1" fmla="*/ 173814 h 360000"/>
              <a:gd name="connsiteX2" fmla="*/ 325255 w 342955"/>
              <a:gd name="connsiteY2" fmla="*/ 173819 h 360000"/>
              <a:gd name="connsiteX3" fmla="*/ 342955 w 342955"/>
              <a:gd name="connsiteY3" fmla="*/ 229568 h 360000"/>
              <a:gd name="connsiteX4" fmla="*/ 246301 w 342955"/>
              <a:gd name="connsiteY4" fmla="*/ 326222 h 360000"/>
              <a:gd name="connsiteX5" fmla="*/ 244386 w 342955"/>
              <a:gd name="connsiteY5" fmla="*/ 326173 h 360000"/>
              <a:gd name="connsiteX6" fmla="*/ 269075 w 342955"/>
              <a:gd name="connsiteY6" fmla="*/ 248732 h 360000"/>
              <a:gd name="connsiteX7" fmla="*/ 244546 w 342955"/>
              <a:gd name="connsiteY7" fmla="*/ 171483 h 360000"/>
              <a:gd name="connsiteX8" fmla="*/ 207496 w 342955"/>
              <a:gd name="connsiteY8" fmla="*/ 104133 h 360000"/>
              <a:gd name="connsiteX9" fmla="*/ 246300 w 342955"/>
              <a:gd name="connsiteY9" fmla="*/ 33492 h 360000"/>
              <a:gd name="connsiteX10" fmla="*/ 118867 w 342955"/>
              <a:gd name="connsiteY10" fmla="*/ 11 h 360000"/>
              <a:gd name="connsiteX11" fmla="*/ 122109 w 342955"/>
              <a:gd name="connsiteY11" fmla="*/ 5650 h 360000"/>
              <a:gd name="connsiteX12" fmla="*/ 215967 w 342955"/>
              <a:gd name="connsiteY12" fmla="*/ 172574 h 360000"/>
              <a:gd name="connsiteX13" fmla="*/ 237736 w 342955"/>
              <a:gd name="connsiteY13" fmla="*/ 241133 h 360000"/>
              <a:gd name="connsiteX14" fmla="*/ 118868 w 342955"/>
              <a:gd name="connsiteY14" fmla="*/ 360000 h 360000"/>
              <a:gd name="connsiteX15" fmla="*/ 0 w 342955"/>
              <a:gd name="connsiteY15" fmla="*/ 241133 h 360000"/>
              <a:gd name="connsiteX16" fmla="*/ 21444 w 342955"/>
              <a:gd name="connsiteY16" fmla="*/ 173012 h 360000"/>
              <a:gd name="connsiteX17" fmla="*/ 116273 w 342955"/>
              <a:gd name="connsiteY17" fmla="*/ 4818 h 360000"/>
              <a:gd name="connsiteX18" fmla="*/ 118873 w 342955"/>
              <a:gd name="connsiteY18" fmla="*/ 0 h 360000"/>
              <a:gd name="connsiteX19" fmla="*/ 118867 w 342955"/>
              <a:gd name="connsiteY19" fmla="*/ 11 h 360000"/>
              <a:gd name="connsiteX20" fmla="*/ 118863 w 342955"/>
              <a:gd name="connsiteY20" fmla="*/ 5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2955" h="360000">
                <a:moveTo>
                  <a:pt x="246300" y="33492"/>
                </a:moveTo>
                <a:cubicBezTo>
                  <a:pt x="246300" y="33492"/>
                  <a:pt x="306888" y="138725"/>
                  <a:pt x="325253" y="173814"/>
                </a:cubicBezTo>
                <a:lnTo>
                  <a:pt x="325255" y="173819"/>
                </a:lnTo>
                <a:cubicBezTo>
                  <a:pt x="325255" y="173822"/>
                  <a:pt x="342955" y="208795"/>
                  <a:pt x="342955" y="229568"/>
                </a:cubicBezTo>
                <a:cubicBezTo>
                  <a:pt x="342955" y="282946"/>
                  <a:pt x="299683" y="326222"/>
                  <a:pt x="246301" y="326222"/>
                </a:cubicBezTo>
                <a:cubicBezTo>
                  <a:pt x="245659" y="326222"/>
                  <a:pt x="245025" y="326185"/>
                  <a:pt x="244386" y="326173"/>
                </a:cubicBezTo>
                <a:cubicBezTo>
                  <a:pt x="259914" y="304303"/>
                  <a:pt x="269075" y="277594"/>
                  <a:pt x="269075" y="248732"/>
                </a:cubicBezTo>
                <a:cubicBezTo>
                  <a:pt x="269075" y="219948"/>
                  <a:pt x="244549" y="171491"/>
                  <a:pt x="244546" y="171483"/>
                </a:cubicBezTo>
                <a:cubicBezTo>
                  <a:pt x="236526" y="156153"/>
                  <a:pt x="222685" y="131164"/>
                  <a:pt x="207496" y="104133"/>
                </a:cubicBezTo>
                <a:cubicBezTo>
                  <a:pt x="228511" y="66571"/>
                  <a:pt x="246300" y="33492"/>
                  <a:pt x="246300" y="33492"/>
                </a:cubicBezTo>
                <a:close/>
                <a:moveTo>
                  <a:pt x="118867" y="11"/>
                </a:moveTo>
                <a:lnTo>
                  <a:pt x="122109" y="5650"/>
                </a:lnTo>
                <a:cubicBezTo>
                  <a:pt x="136680" y="31010"/>
                  <a:pt x="196201" y="134813"/>
                  <a:pt x="215967" y="172574"/>
                </a:cubicBezTo>
                <a:cubicBezTo>
                  <a:pt x="215970" y="172583"/>
                  <a:pt x="237736" y="215588"/>
                  <a:pt x="237736" y="241133"/>
                </a:cubicBezTo>
                <a:cubicBezTo>
                  <a:pt x="237736" y="306777"/>
                  <a:pt x="184519" y="360000"/>
                  <a:pt x="118868" y="360000"/>
                </a:cubicBezTo>
                <a:cubicBezTo>
                  <a:pt x="53224" y="360000"/>
                  <a:pt x="0" y="306783"/>
                  <a:pt x="0" y="241133"/>
                </a:cubicBezTo>
                <a:cubicBezTo>
                  <a:pt x="0" y="215784"/>
                  <a:pt x="12188" y="188278"/>
                  <a:pt x="21444" y="173012"/>
                </a:cubicBezTo>
                <a:cubicBezTo>
                  <a:pt x="55290" y="117198"/>
                  <a:pt x="104499" y="26596"/>
                  <a:pt x="116273" y="4818"/>
                </a:cubicBezTo>
                <a:close/>
                <a:moveTo>
                  <a:pt x="118873" y="0"/>
                </a:moveTo>
                <a:lnTo>
                  <a:pt x="118867" y="11"/>
                </a:lnTo>
                <a:lnTo>
                  <a:pt x="118863" y="5"/>
                </a:lnTo>
                <a:close/>
              </a:path>
            </a:pathLst>
          </a:custGeom>
          <a:gradFill>
            <a:gsLst>
              <a:gs pos="100000">
                <a:srgbClr val="985552"/>
              </a:gs>
              <a:gs pos="0">
                <a:srgbClr val="C26B66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50">
            <a:extLst>
              <a:ext uri="{FF2B5EF4-FFF2-40B4-BE49-F238E27FC236}">
                <a16:creationId xmlns="" xmlns:a16="http://schemas.microsoft.com/office/drawing/2014/main" id="{1445710C-3D39-D667-2CBD-7E0078396E55}"/>
              </a:ext>
            </a:extLst>
          </p:cNvPr>
          <p:cNvSpPr/>
          <p:nvPr/>
        </p:nvSpPr>
        <p:spPr>
          <a:xfrm>
            <a:off x="6349997" y="3463965"/>
            <a:ext cx="5453505" cy="942194"/>
          </a:xfrm>
          <a:prstGeom prst="roundRect">
            <a:avLst>
              <a:gd name="adj" fmla="val 11976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D7792A9-62E9-7C4B-39D9-4F5C5F2C8FBF}"/>
              </a:ext>
            </a:extLst>
          </p:cNvPr>
          <p:cNvSpPr txBox="1"/>
          <p:nvPr/>
        </p:nvSpPr>
        <p:spPr>
          <a:xfrm>
            <a:off x="6828422" y="3587261"/>
            <a:ext cx="4956804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465A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Наложение множества кривых в пространстве/времени</a:t>
            </a:r>
            <a:endParaRPr lang="ru-RU" sz="1400" b="1" dirty="0">
              <a:solidFill>
                <a:srgbClr val="465A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59FD01D-2CDE-2790-79BB-981B6FB3DBAA}"/>
              </a:ext>
            </a:extLst>
          </p:cNvPr>
          <p:cNvSpPr txBox="1"/>
          <p:nvPr/>
        </p:nvSpPr>
        <p:spPr>
          <a:xfrm>
            <a:off x="6468532" y="3956594"/>
            <a:ext cx="508471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оптимально покрыть наибольшей дозой зону мишени (опухоли) 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олилиния 21">
            <a:extLst>
              <a:ext uri="{FF2B5EF4-FFF2-40B4-BE49-F238E27FC236}">
                <a16:creationId xmlns="" xmlns:a16="http://schemas.microsoft.com/office/drawing/2014/main" id="{5B2B0437-032F-DD88-E47C-2BE7FFEFC6F2}"/>
              </a:ext>
            </a:extLst>
          </p:cNvPr>
          <p:cNvSpPr/>
          <p:nvPr/>
        </p:nvSpPr>
        <p:spPr>
          <a:xfrm>
            <a:off x="6455153" y="3535038"/>
            <a:ext cx="259824" cy="360000"/>
          </a:xfrm>
          <a:custGeom>
            <a:avLst/>
            <a:gdLst>
              <a:gd name="connsiteX0" fmla="*/ 103632 w 259824"/>
              <a:gd name="connsiteY0" fmla="*/ 249562 h 360000"/>
              <a:gd name="connsiteX1" fmla="*/ 99665 w 259824"/>
              <a:gd name="connsiteY1" fmla="*/ 251887 h 360000"/>
              <a:gd name="connsiteX2" fmla="*/ 93599 w 259824"/>
              <a:gd name="connsiteY2" fmla="*/ 264133 h 360000"/>
              <a:gd name="connsiteX3" fmla="*/ 88554 w 259824"/>
              <a:gd name="connsiteY3" fmla="*/ 267251 h 360000"/>
              <a:gd name="connsiteX4" fmla="*/ 67407 w 259824"/>
              <a:gd name="connsiteY4" fmla="*/ 267251 h 360000"/>
              <a:gd name="connsiteX5" fmla="*/ 63156 w 259824"/>
              <a:gd name="connsiteY5" fmla="*/ 271503 h 360000"/>
              <a:gd name="connsiteX6" fmla="*/ 67407 w 259824"/>
              <a:gd name="connsiteY6" fmla="*/ 275754 h 360000"/>
              <a:gd name="connsiteX7" fmla="*/ 88554 w 259824"/>
              <a:gd name="connsiteY7" fmla="*/ 275754 h 360000"/>
              <a:gd name="connsiteX8" fmla="*/ 101196 w 259824"/>
              <a:gd name="connsiteY8" fmla="*/ 267931 h 360000"/>
              <a:gd name="connsiteX9" fmla="*/ 103068 w 259824"/>
              <a:gd name="connsiteY9" fmla="*/ 264133 h 360000"/>
              <a:gd name="connsiteX10" fmla="*/ 115199 w 259824"/>
              <a:gd name="connsiteY10" fmla="*/ 294124 h 360000"/>
              <a:gd name="connsiteX11" fmla="*/ 128294 w 259824"/>
              <a:gd name="connsiteY11" fmla="*/ 302967 h 360000"/>
              <a:gd name="connsiteX12" fmla="*/ 141277 w 259824"/>
              <a:gd name="connsiteY12" fmla="*/ 294347 h 360000"/>
              <a:gd name="connsiteX13" fmla="*/ 150292 w 259824"/>
              <a:gd name="connsiteY13" fmla="*/ 273088 h 360000"/>
              <a:gd name="connsiteX14" fmla="*/ 159362 w 259824"/>
              <a:gd name="connsiteY14" fmla="*/ 276433 h 360000"/>
              <a:gd name="connsiteX15" fmla="*/ 191789 w 259824"/>
              <a:gd name="connsiteY15" fmla="*/ 276433 h 360000"/>
              <a:gd name="connsiteX16" fmla="*/ 191789 w 259824"/>
              <a:gd name="connsiteY16" fmla="*/ 276434 h 360000"/>
              <a:gd name="connsiteX17" fmla="*/ 196038 w 259824"/>
              <a:gd name="connsiteY17" fmla="*/ 272185 h 360000"/>
              <a:gd name="connsiteX18" fmla="*/ 191786 w 259824"/>
              <a:gd name="connsiteY18" fmla="*/ 267934 h 360000"/>
              <a:gd name="connsiteX19" fmla="*/ 159359 w 259824"/>
              <a:gd name="connsiteY19" fmla="*/ 267934 h 360000"/>
              <a:gd name="connsiteX20" fmla="*/ 154314 w 259824"/>
              <a:gd name="connsiteY20" fmla="*/ 264758 h 360000"/>
              <a:gd name="connsiteX21" fmla="*/ 153236 w 259824"/>
              <a:gd name="connsiteY21" fmla="*/ 262433 h 360000"/>
              <a:gd name="connsiteX22" fmla="*/ 149268 w 259824"/>
              <a:gd name="connsiteY22" fmla="*/ 260051 h 360000"/>
              <a:gd name="connsiteX23" fmla="*/ 145470 w 259824"/>
              <a:gd name="connsiteY23" fmla="*/ 262602 h 360000"/>
              <a:gd name="connsiteX24" fmla="*/ 133396 w 259824"/>
              <a:gd name="connsiteY24" fmla="*/ 291005 h 360000"/>
              <a:gd name="connsiteX25" fmla="*/ 128236 w 259824"/>
              <a:gd name="connsiteY25" fmla="*/ 294462 h 360000"/>
              <a:gd name="connsiteX26" fmla="*/ 123076 w 259824"/>
              <a:gd name="connsiteY26" fmla="*/ 290948 h 360000"/>
              <a:gd name="connsiteX27" fmla="*/ 107430 w 259824"/>
              <a:gd name="connsiteY27" fmla="*/ 252225 h 360000"/>
              <a:gd name="connsiteX28" fmla="*/ 103632 w 259824"/>
              <a:gd name="connsiteY28" fmla="*/ 249562 h 360000"/>
              <a:gd name="connsiteX29" fmla="*/ 44274 w 259824"/>
              <a:gd name="connsiteY29" fmla="*/ 178525 h 360000"/>
              <a:gd name="connsiteX30" fmla="*/ 40023 w 259824"/>
              <a:gd name="connsiteY30" fmla="*/ 182777 h 360000"/>
              <a:gd name="connsiteX31" fmla="*/ 44274 w 259824"/>
              <a:gd name="connsiteY31" fmla="*/ 187028 h 360000"/>
              <a:gd name="connsiteX32" fmla="*/ 214920 w 259824"/>
              <a:gd name="connsiteY32" fmla="*/ 187028 h 360000"/>
              <a:gd name="connsiteX33" fmla="*/ 219171 w 259824"/>
              <a:gd name="connsiteY33" fmla="*/ 182777 h 360000"/>
              <a:gd name="connsiteX34" fmla="*/ 214920 w 259824"/>
              <a:gd name="connsiteY34" fmla="*/ 178525 h 360000"/>
              <a:gd name="connsiteX35" fmla="*/ 44274 w 259824"/>
              <a:gd name="connsiteY35" fmla="*/ 135325 h 360000"/>
              <a:gd name="connsiteX36" fmla="*/ 40023 w 259824"/>
              <a:gd name="connsiteY36" fmla="*/ 139577 h 360000"/>
              <a:gd name="connsiteX37" fmla="*/ 44274 w 259824"/>
              <a:gd name="connsiteY37" fmla="*/ 143828 h 360000"/>
              <a:gd name="connsiteX38" fmla="*/ 214920 w 259824"/>
              <a:gd name="connsiteY38" fmla="*/ 143828 h 360000"/>
              <a:gd name="connsiteX39" fmla="*/ 219171 w 259824"/>
              <a:gd name="connsiteY39" fmla="*/ 139577 h 360000"/>
              <a:gd name="connsiteX40" fmla="*/ 214920 w 259824"/>
              <a:gd name="connsiteY40" fmla="*/ 135325 h 360000"/>
              <a:gd name="connsiteX41" fmla="*/ 44274 w 259824"/>
              <a:gd name="connsiteY41" fmla="*/ 92071 h 360000"/>
              <a:gd name="connsiteX42" fmla="*/ 40023 w 259824"/>
              <a:gd name="connsiteY42" fmla="*/ 96322 h 360000"/>
              <a:gd name="connsiteX43" fmla="*/ 44274 w 259824"/>
              <a:gd name="connsiteY43" fmla="*/ 100573 h 360000"/>
              <a:gd name="connsiteX44" fmla="*/ 214920 w 259824"/>
              <a:gd name="connsiteY44" fmla="*/ 100573 h 360000"/>
              <a:gd name="connsiteX45" fmla="*/ 219171 w 259824"/>
              <a:gd name="connsiteY45" fmla="*/ 96322 h 360000"/>
              <a:gd name="connsiteX46" fmla="*/ 214920 w 259824"/>
              <a:gd name="connsiteY46" fmla="*/ 92071 h 360000"/>
              <a:gd name="connsiteX47" fmla="*/ 14967 w 259824"/>
              <a:gd name="connsiteY47" fmla="*/ 31066 h 360000"/>
              <a:gd name="connsiteX48" fmla="*/ 53007 w 259824"/>
              <a:gd name="connsiteY48" fmla="*/ 31066 h 360000"/>
              <a:gd name="connsiteX49" fmla="*/ 53007 w 259824"/>
              <a:gd name="connsiteY49" fmla="*/ 53346 h 360000"/>
              <a:gd name="connsiteX50" fmla="*/ 65764 w 259824"/>
              <a:gd name="connsiteY50" fmla="*/ 66103 h 360000"/>
              <a:gd name="connsiteX51" fmla="*/ 194057 w 259824"/>
              <a:gd name="connsiteY51" fmla="*/ 66103 h 360000"/>
              <a:gd name="connsiteX52" fmla="*/ 206813 w 259824"/>
              <a:gd name="connsiteY52" fmla="*/ 53346 h 360000"/>
              <a:gd name="connsiteX53" fmla="*/ 206813 w 259824"/>
              <a:gd name="connsiteY53" fmla="*/ 31066 h 360000"/>
              <a:gd name="connsiteX54" fmla="*/ 244853 w 259824"/>
              <a:gd name="connsiteY54" fmla="*/ 31066 h 360000"/>
              <a:gd name="connsiteX55" fmla="*/ 244857 w 259824"/>
              <a:gd name="connsiteY55" fmla="*/ 31070 h 360000"/>
              <a:gd name="connsiteX56" fmla="*/ 259824 w 259824"/>
              <a:gd name="connsiteY56" fmla="*/ 46037 h 360000"/>
              <a:gd name="connsiteX57" fmla="*/ 259824 w 259824"/>
              <a:gd name="connsiteY57" fmla="*/ 344409 h 360000"/>
              <a:gd name="connsiteX58" fmla="*/ 244233 w 259824"/>
              <a:gd name="connsiteY58" fmla="*/ 360000 h 360000"/>
              <a:gd name="connsiteX59" fmla="*/ 14967 w 259824"/>
              <a:gd name="connsiteY59" fmla="*/ 360000 h 360000"/>
              <a:gd name="connsiteX60" fmla="*/ 0 w 259824"/>
              <a:gd name="connsiteY60" fmla="*/ 345033 h 360000"/>
              <a:gd name="connsiteX61" fmla="*/ 0 w 259824"/>
              <a:gd name="connsiteY61" fmla="*/ 46033 h 360000"/>
              <a:gd name="connsiteX62" fmla="*/ 14967 w 259824"/>
              <a:gd name="connsiteY62" fmla="*/ 31066 h 360000"/>
              <a:gd name="connsiteX63" fmla="*/ 129886 w 259824"/>
              <a:gd name="connsiteY63" fmla="*/ 0 h 360000"/>
              <a:gd name="connsiteX64" fmla="*/ 149729 w 259824"/>
              <a:gd name="connsiteY64" fmla="*/ 15988 h 360000"/>
              <a:gd name="connsiteX65" fmla="*/ 194061 w 259824"/>
              <a:gd name="connsiteY65" fmla="*/ 15988 h 360000"/>
              <a:gd name="connsiteX66" fmla="*/ 198312 w 259824"/>
              <a:gd name="connsiteY66" fmla="*/ 20239 h 360000"/>
              <a:gd name="connsiteX67" fmla="*/ 198309 w 259824"/>
              <a:gd name="connsiteY67" fmla="*/ 20239 h 360000"/>
              <a:gd name="connsiteX68" fmla="*/ 198309 w 259824"/>
              <a:gd name="connsiteY68" fmla="*/ 53348 h 360000"/>
              <a:gd name="connsiteX69" fmla="*/ 194058 w 259824"/>
              <a:gd name="connsiteY69" fmla="*/ 57599 h 360000"/>
              <a:gd name="connsiteX70" fmla="*/ 65766 w 259824"/>
              <a:gd name="connsiteY70" fmla="*/ 57599 h 360000"/>
              <a:gd name="connsiteX71" fmla="*/ 61514 w 259824"/>
              <a:gd name="connsiteY71" fmla="*/ 53348 h 360000"/>
              <a:gd name="connsiteX72" fmla="*/ 61514 w 259824"/>
              <a:gd name="connsiteY72" fmla="*/ 20239 h 360000"/>
              <a:gd name="connsiteX73" fmla="*/ 65766 w 259824"/>
              <a:gd name="connsiteY73" fmla="*/ 15988 h 360000"/>
              <a:gd name="connsiteX74" fmla="*/ 110098 w 259824"/>
              <a:gd name="connsiteY74" fmla="*/ 15988 h 360000"/>
              <a:gd name="connsiteX75" fmla="*/ 129886 w 259824"/>
              <a:gd name="connsiteY75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59824" h="360000">
                <a:moveTo>
                  <a:pt x="103632" y="249562"/>
                </a:moveTo>
                <a:cubicBezTo>
                  <a:pt x="101990" y="249393"/>
                  <a:pt x="100459" y="250413"/>
                  <a:pt x="99665" y="251887"/>
                </a:cubicBezTo>
                <a:lnTo>
                  <a:pt x="93599" y="264133"/>
                </a:lnTo>
                <a:cubicBezTo>
                  <a:pt x="92636" y="266062"/>
                  <a:pt x="90709" y="267251"/>
                  <a:pt x="88554" y="267251"/>
                </a:cubicBezTo>
                <a:lnTo>
                  <a:pt x="67407" y="267251"/>
                </a:lnTo>
                <a:cubicBezTo>
                  <a:pt x="65028" y="267251"/>
                  <a:pt x="63156" y="269121"/>
                  <a:pt x="63156" y="271503"/>
                </a:cubicBezTo>
                <a:cubicBezTo>
                  <a:pt x="63156" y="273827"/>
                  <a:pt x="65025" y="275754"/>
                  <a:pt x="67407" y="275754"/>
                </a:cubicBezTo>
                <a:lnTo>
                  <a:pt x="88554" y="275754"/>
                </a:lnTo>
                <a:cubicBezTo>
                  <a:pt x="93940" y="275754"/>
                  <a:pt x="98756" y="272750"/>
                  <a:pt x="101196" y="267931"/>
                </a:cubicBezTo>
                <a:lnTo>
                  <a:pt x="103068" y="264133"/>
                </a:lnTo>
                <a:lnTo>
                  <a:pt x="115199" y="294124"/>
                </a:lnTo>
                <a:cubicBezTo>
                  <a:pt x="117352" y="299453"/>
                  <a:pt x="122454" y="302910"/>
                  <a:pt x="128294" y="302967"/>
                </a:cubicBezTo>
                <a:cubicBezTo>
                  <a:pt x="133964" y="302967"/>
                  <a:pt x="139064" y="299564"/>
                  <a:pt x="141277" y="294347"/>
                </a:cubicBezTo>
                <a:lnTo>
                  <a:pt x="150292" y="273088"/>
                </a:lnTo>
                <a:cubicBezTo>
                  <a:pt x="152786" y="275186"/>
                  <a:pt x="156016" y="276433"/>
                  <a:pt x="159362" y="276433"/>
                </a:cubicBezTo>
                <a:lnTo>
                  <a:pt x="191789" y="276433"/>
                </a:lnTo>
                <a:lnTo>
                  <a:pt x="191789" y="276434"/>
                </a:lnTo>
                <a:cubicBezTo>
                  <a:pt x="194168" y="276434"/>
                  <a:pt x="196040" y="274508"/>
                  <a:pt x="196038" y="272185"/>
                </a:cubicBezTo>
                <a:cubicBezTo>
                  <a:pt x="196038" y="269806"/>
                  <a:pt x="194169" y="267934"/>
                  <a:pt x="191786" y="267934"/>
                </a:cubicBezTo>
                <a:lnTo>
                  <a:pt x="159359" y="267934"/>
                </a:lnTo>
                <a:cubicBezTo>
                  <a:pt x="157261" y="267934"/>
                  <a:pt x="155277" y="266684"/>
                  <a:pt x="154314" y="264758"/>
                </a:cubicBezTo>
                <a:lnTo>
                  <a:pt x="153236" y="262433"/>
                </a:lnTo>
                <a:cubicBezTo>
                  <a:pt x="152499" y="260903"/>
                  <a:pt x="150968" y="259994"/>
                  <a:pt x="149268" y="260051"/>
                </a:cubicBezTo>
                <a:cubicBezTo>
                  <a:pt x="147623" y="260051"/>
                  <a:pt x="146150" y="261072"/>
                  <a:pt x="145470" y="262602"/>
                </a:cubicBezTo>
                <a:lnTo>
                  <a:pt x="133396" y="291005"/>
                </a:lnTo>
                <a:cubicBezTo>
                  <a:pt x="132545" y="293100"/>
                  <a:pt x="130504" y="294462"/>
                  <a:pt x="128236" y="294462"/>
                </a:cubicBezTo>
                <a:cubicBezTo>
                  <a:pt x="125969" y="294405"/>
                  <a:pt x="123928" y="293046"/>
                  <a:pt x="123076" y="290948"/>
                </a:cubicBezTo>
                <a:lnTo>
                  <a:pt x="107430" y="252225"/>
                </a:lnTo>
                <a:cubicBezTo>
                  <a:pt x="106808" y="250694"/>
                  <a:pt x="105332" y="249619"/>
                  <a:pt x="103632" y="249562"/>
                </a:cubicBezTo>
                <a:close/>
                <a:moveTo>
                  <a:pt x="44274" y="178525"/>
                </a:moveTo>
                <a:cubicBezTo>
                  <a:pt x="41895" y="178525"/>
                  <a:pt x="40023" y="180452"/>
                  <a:pt x="40023" y="182777"/>
                </a:cubicBezTo>
                <a:cubicBezTo>
                  <a:pt x="40023" y="185156"/>
                  <a:pt x="41892" y="187028"/>
                  <a:pt x="44274" y="187028"/>
                </a:cubicBezTo>
                <a:lnTo>
                  <a:pt x="214920" y="187028"/>
                </a:lnTo>
                <a:cubicBezTo>
                  <a:pt x="217299" y="187028"/>
                  <a:pt x="219171" y="185159"/>
                  <a:pt x="219171" y="182777"/>
                </a:cubicBezTo>
                <a:cubicBezTo>
                  <a:pt x="219171" y="180452"/>
                  <a:pt x="217302" y="178525"/>
                  <a:pt x="214920" y="178525"/>
                </a:cubicBezTo>
                <a:close/>
                <a:moveTo>
                  <a:pt x="44274" y="135325"/>
                </a:moveTo>
                <a:cubicBezTo>
                  <a:pt x="41895" y="135325"/>
                  <a:pt x="40023" y="137194"/>
                  <a:pt x="40023" y="139577"/>
                </a:cubicBezTo>
                <a:cubicBezTo>
                  <a:pt x="40023" y="141901"/>
                  <a:pt x="41892" y="143828"/>
                  <a:pt x="44274" y="143828"/>
                </a:cubicBezTo>
                <a:lnTo>
                  <a:pt x="214920" y="143828"/>
                </a:lnTo>
                <a:cubicBezTo>
                  <a:pt x="217299" y="143828"/>
                  <a:pt x="219171" y="141901"/>
                  <a:pt x="219171" y="139577"/>
                </a:cubicBezTo>
                <a:cubicBezTo>
                  <a:pt x="219171" y="137197"/>
                  <a:pt x="217302" y="135325"/>
                  <a:pt x="214920" y="135325"/>
                </a:cubicBezTo>
                <a:close/>
                <a:moveTo>
                  <a:pt x="44274" y="92071"/>
                </a:moveTo>
                <a:cubicBezTo>
                  <a:pt x="41895" y="92071"/>
                  <a:pt x="40023" y="93997"/>
                  <a:pt x="40023" y="96322"/>
                </a:cubicBezTo>
                <a:cubicBezTo>
                  <a:pt x="40023" y="98647"/>
                  <a:pt x="41892" y="100573"/>
                  <a:pt x="44274" y="100573"/>
                </a:cubicBezTo>
                <a:lnTo>
                  <a:pt x="214920" y="100573"/>
                </a:lnTo>
                <a:cubicBezTo>
                  <a:pt x="217299" y="100573"/>
                  <a:pt x="219171" y="98644"/>
                  <a:pt x="219171" y="96322"/>
                </a:cubicBezTo>
                <a:cubicBezTo>
                  <a:pt x="219171" y="93997"/>
                  <a:pt x="217302" y="92071"/>
                  <a:pt x="214920" y="92071"/>
                </a:cubicBezTo>
                <a:close/>
                <a:moveTo>
                  <a:pt x="14967" y="31066"/>
                </a:moveTo>
                <a:lnTo>
                  <a:pt x="53007" y="31066"/>
                </a:lnTo>
                <a:lnTo>
                  <a:pt x="53007" y="53346"/>
                </a:lnTo>
                <a:cubicBezTo>
                  <a:pt x="53007" y="60378"/>
                  <a:pt x="58735" y="66103"/>
                  <a:pt x="65764" y="66103"/>
                </a:cubicBezTo>
                <a:lnTo>
                  <a:pt x="194057" y="66103"/>
                </a:lnTo>
                <a:cubicBezTo>
                  <a:pt x="201088" y="66103"/>
                  <a:pt x="206813" y="60375"/>
                  <a:pt x="206813" y="53346"/>
                </a:cubicBezTo>
                <a:lnTo>
                  <a:pt x="206813" y="31066"/>
                </a:lnTo>
                <a:lnTo>
                  <a:pt x="244853" y="31066"/>
                </a:lnTo>
                <a:lnTo>
                  <a:pt x="244857" y="31070"/>
                </a:lnTo>
                <a:cubicBezTo>
                  <a:pt x="253134" y="31070"/>
                  <a:pt x="259824" y="37761"/>
                  <a:pt x="259824" y="46037"/>
                </a:cubicBezTo>
                <a:lnTo>
                  <a:pt x="259824" y="344409"/>
                </a:lnTo>
                <a:cubicBezTo>
                  <a:pt x="259824" y="352972"/>
                  <a:pt x="252850" y="360000"/>
                  <a:pt x="244233" y="360000"/>
                </a:cubicBezTo>
                <a:lnTo>
                  <a:pt x="14967" y="360000"/>
                </a:lnTo>
                <a:cubicBezTo>
                  <a:pt x="6690" y="360000"/>
                  <a:pt x="0" y="353255"/>
                  <a:pt x="0" y="345033"/>
                </a:cubicBezTo>
                <a:lnTo>
                  <a:pt x="0" y="46033"/>
                </a:lnTo>
                <a:cubicBezTo>
                  <a:pt x="0" y="37757"/>
                  <a:pt x="6690" y="31066"/>
                  <a:pt x="14967" y="31066"/>
                </a:cubicBezTo>
                <a:close/>
                <a:moveTo>
                  <a:pt x="129886" y="0"/>
                </a:moveTo>
                <a:cubicBezTo>
                  <a:pt x="139638" y="0"/>
                  <a:pt x="147745" y="6860"/>
                  <a:pt x="149729" y="15988"/>
                </a:cubicBezTo>
                <a:lnTo>
                  <a:pt x="194061" y="15988"/>
                </a:lnTo>
                <a:cubicBezTo>
                  <a:pt x="196386" y="15988"/>
                  <a:pt x="198312" y="17914"/>
                  <a:pt x="198312" y="20239"/>
                </a:cubicBezTo>
                <a:lnTo>
                  <a:pt x="198309" y="20239"/>
                </a:lnTo>
                <a:lnTo>
                  <a:pt x="198309" y="53348"/>
                </a:lnTo>
                <a:cubicBezTo>
                  <a:pt x="198309" y="55730"/>
                  <a:pt x="196383" y="57599"/>
                  <a:pt x="194058" y="57599"/>
                </a:cubicBezTo>
                <a:lnTo>
                  <a:pt x="65766" y="57599"/>
                </a:lnTo>
                <a:cubicBezTo>
                  <a:pt x="63383" y="57599"/>
                  <a:pt x="61514" y="55727"/>
                  <a:pt x="61514" y="53348"/>
                </a:cubicBezTo>
                <a:lnTo>
                  <a:pt x="61514" y="20239"/>
                </a:lnTo>
                <a:cubicBezTo>
                  <a:pt x="61514" y="17914"/>
                  <a:pt x="63386" y="15988"/>
                  <a:pt x="65766" y="15988"/>
                </a:cubicBezTo>
                <a:lnTo>
                  <a:pt x="110098" y="15988"/>
                </a:lnTo>
                <a:cubicBezTo>
                  <a:pt x="112027" y="6861"/>
                  <a:pt x="120191" y="0"/>
                  <a:pt x="129886" y="0"/>
                </a:cubicBezTo>
                <a:close/>
              </a:path>
            </a:pathLst>
          </a:custGeom>
          <a:gradFill>
            <a:gsLst>
              <a:gs pos="100000">
                <a:srgbClr val="985552"/>
              </a:gs>
              <a:gs pos="0">
                <a:srgbClr val="C26B66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: скругленные углы 50">
            <a:extLst>
              <a:ext uri="{FF2B5EF4-FFF2-40B4-BE49-F238E27FC236}">
                <a16:creationId xmlns="" xmlns:a16="http://schemas.microsoft.com/office/drawing/2014/main" id="{1445710C-3D39-D667-2CBD-7E0078396E55}"/>
              </a:ext>
            </a:extLst>
          </p:cNvPr>
          <p:cNvSpPr/>
          <p:nvPr/>
        </p:nvSpPr>
        <p:spPr>
          <a:xfrm>
            <a:off x="6341531" y="4556171"/>
            <a:ext cx="5453505" cy="2107096"/>
          </a:xfrm>
          <a:prstGeom prst="roundRect">
            <a:avLst>
              <a:gd name="adj" fmla="val 11976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D7792A9-62E9-7C4B-39D9-4F5C5F2C8FBF}"/>
              </a:ext>
            </a:extLst>
          </p:cNvPr>
          <p:cNvSpPr txBox="1"/>
          <p:nvPr/>
        </p:nvSpPr>
        <p:spPr>
          <a:xfrm>
            <a:off x="7060768" y="4679468"/>
            <a:ext cx="467930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465A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Ядерные реакции для верификации выгрузки</a:t>
            </a:r>
            <a:endParaRPr lang="ru-RU" sz="1400" b="1" dirty="0">
              <a:solidFill>
                <a:srgbClr val="465A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59FD01D-2CDE-2790-79BB-981B6FB3DBAA}"/>
              </a:ext>
            </a:extLst>
          </p:cNvPr>
          <p:cNvSpPr txBox="1"/>
          <p:nvPr/>
        </p:nvSpPr>
        <p:spPr>
          <a:xfrm>
            <a:off x="6460066" y="5048801"/>
            <a:ext cx="5084714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изотопов </a:t>
            </a:r>
            <a:r>
              <a:rPr lang="el-GR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ru-RU" sz="1200" baseline="30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распадчиков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частности, </a:t>
            </a:r>
            <a:r>
              <a:rPr lang="en-US" sz="1200" baseline="30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в режиме, близком к реальному времени, отследить истинное положение выгруженного пика Брэгга или итогового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дозного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поля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реакции, приводящие к появлению мгновенного гамма-излучения (пикосекунды), также позволяют качественно оценить диапазон попадания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нейтроны в широком диапазоне энергий могут быть использованы для количественной оценки поглощённой дозы</a:t>
            </a:r>
            <a:endParaRPr lang="ru-RU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Рисунок 20">
            <a:extLst>
              <a:ext uri="{FF2B5EF4-FFF2-40B4-BE49-F238E27FC236}">
                <a16:creationId xmlns="" xmlns:a16="http://schemas.microsoft.com/office/drawing/2014/main" id="{37ADC8D5-C647-08C7-A718-3ADCB09C8116}"/>
              </a:ext>
            </a:extLst>
          </p:cNvPr>
          <p:cNvGrpSpPr>
            <a:grpSpLocks noChangeAspect="1"/>
          </p:cNvGrpSpPr>
          <p:nvPr/>
        </p:nvGrpSpPr>
        <p:grpSpPr>
          <a:xfrm>
            <a:off x="6455153" y="4641333"/>
            <a:ext cx="360000" cy="384045"/>
            <a:chOff x="5675275" y="2861337"/>
            <a:chExt cx="841813" cy="898037"/>
          </a:xfrm>
          <a:gradFill>
            <a:gsLst>
              <a:gs pos="100000">
                <a:srgbClr val="985552"/>
              </a:gs>
              <a:gs pos="0">
                <a:srgbClr val="C26B66"/>
              </a:gs>
            </a:gsLst>
            <a:lin ang="5400000" scaled="1"/>
          </a:gradFill>
        </p:grpSpPr>
        <p:sp>
          <p:nvSpPr>
            <p:cNvPr id="28" name="Полилиния 27">
              <a:extLst>
                <a:ext uri="{FF2B5EF4-FFF2-40B4-BE49-F238E27FC236}">
                  <a16:creationId xmlns="" xmlns:a16="http://schemas.microsoft.com/office/drawing/2014/main" id="{F8255BDA-C298-18FC-0D4A-20A9A93537AC}"/>
                </a:ext>
              </a:extLst>
            </p:cNvPr>
            <p:cNvSpPr/>
            <p:nvPr/>
          </p:nvSpPr>
          <p:spPr>
            <a:xfrm>
              <a:off x="6024562" y="3231520"/>
              <a:ext cx="167639" cy="166298"/>
            </a:xfrm>
            <a:custGeom>
              <a:avLst/>
              <a:gdLst>
                <a:gd name="connsiteX0" fmla="*/ 167640 w 167639"/>
                <a:gd name="connsiteY0" fmla="*/ 83149 h 166298"/>
                <a:gd name="connsiteX1" fmla="*/ 83820 w 167639"/>
                <a:gd name="connsiteY1" fmla="*/ 166299 h 166298"/>
                <a:gd name="connsiteX2" fmla="*/ 0 w 167639"/>
                <a:gd name="connsiteY2" fmla="*/ 83149 h 166298"/>
                <a:gd name="connsiteX3" fmla="*/ 83820 w 167639"/>
                <a:gd name="connsiteY3" fmla="*/ 0 h 166298"/>
                <a:gd name="connsiteX4" fmla="*/ 167640 w 167639"/>
                <a:gd name="connsiteY4" fmla="*/ 83149 h 16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39" h="166298">
                  <a:moveTo>
                    <a:pt x="167640" y="83149"/>
                  </a:moveTo>
                  <a:cubicBezTo>
                    <a:pt x="167640" y="129072"/>
                    <a:pt x="130112" y="166299"/>
                    <a:pt x="83820" y="166299"/>
                  </a:cubicBezTo>
                  <a:cubicBezTo>
                    <a:pt x="37527" y="166299"/>
                    <a:pt x="0" y="129072"/>
                    <a:pt x="0" y="83149"/>
                  </a:cubicBezTo>
                  <a:cubicBezTo>
                    <a:pt x="0" y="37227"/>
                    <a:pt x="37528" y="0"/>
                    <a:pt x="83820" y="0"/>
                  </a:cubicBezTo>
                  <a:cubicBezTo>
                    <a:pt x="130113" y="0"/>
                    <a:pt x="167640" y="37227"/>
                    <a:pt x="167640" y="83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="" xmlns:a16="http://schemas.microsoft.com/office/drawing/2014/main" id="{2C244E47-32AA-CB44-B72F-FCE8DA723D6B}"/>
                </a:ext>
              </a:extLst>
            </p:cNvPr>
            <p:cNvSpPr/>
            <p:nvPr/>
          </p:nvSpPr>
          <p:spPr>
            <a:xfrm>
              <a:off x="5675275" y="2861337"/>
              <a:ext cx="841813" cy="898037"/>
            </a:xfrm>
            <a:custGeom>
              <a:avLst/>
              <a:gdLst>
                <a:gd name="connsiteX0" fmla="*/ 818869 w 841813"/>
                <a:gd name="connsiteY0" fmla="*/ 544986 h 898037"/>
                <a:gd name="connsiteX1" fmla="*/ 747432 w 841813"/>
                <a:gd name="connsiteY1" fmla="*/ 448608 h 898037"/>
                <a:gd name="connsiteX2" fmla="*/ 759814 w 841813"/>
                <a:gd name="connsiteY2" fmla="*/ 435379 h 898037"/>
                <a:gd name="connsiteX3" fmla="*/ 810297 w 841813"/>
                <a:gd name="connsiteY3" fmla="*/ 363569 h 898037"/>
                <a:gd name="connsiteX4" fmla="*/ 833157 w 841813"/>
                <a:gd name="connsiteY4" fmla="*/ 270025 h 898037"/>
                <a:gd name="connsiteX5" fmla="*/ 811249 w 841813"/>
                <a:gd name="connsiteY5" fmla="*/ 219002 h 898037"/>
                <a:gd name="connsiteX6" fmla="*/ 765529 w 841813"/>
                <a:gd name="connsiteY6" fmla="*/ 192545 h 898037"/>
                <a:gd name="connsiteX7" fmla="*/ 675042 w 841813"/>
                <a:gd name="connsiteY7" fmla="*/ 185931 h 898037"/>
                <a:gd name="connsiteX8" fmla="*/ 511212 w 841813"/>
                <a:gd name="connsiteY8" fmla="*/ 226561 h 898037"/>
                <a:gd name="connsiteX9" fmla="*/ 506449 w 841813"/>
                <a:gd name="connsiteY9" fmla="*/ 236010 h 898037"/>
                <a:gd name="connsiteX10" fmla="*/ 515974 w 841813"/>
                <a:gd name="connsiteY10" fmla="*/ 240734 h 898037"/>
                <a:gd name="connsiteX11" fmla="*/ 676947 w 841813"/>
                <a:gd name="connsiteY11" fmla="*/ 213333 h 898037"/>
                <a:gd name="connsiteX12" fmla="*/ 750289 w 841813"/>
                <a:gd name="connsiteY12" fmla="*/ 230340 h 898037"/>
                <a:gd name="connsiteX13" fmla="*/ 771244 w 841813"/>
                <a:gd name="connsiteY13" fmla="*/ 251128 h 898037"/>
                <a:gd name="connsiteX14" fmla="*/ 779817 w 841813"/>
                <a:gd name="connsiteY14" fmla="*/ 274750 h 898037"/>
                <a:gd name="connsiteX15" fmla="*/ 763624 w 841813"/>
                <a:gd name="connsiteY15" fmla="*/ 339002 h 898037"/>
                <a:gd name="connsiteX16" fmla="*/ 720762 w 841813"/>
                <a:gd name="connsiteY16" fmla="*/ 402309 h 898037"/>
                <a:gd name="connsiteX17" fmla="*/ 711237 w 841813"/>
                <a:gd name="connsiteY17" fmla="*/ 412702 h 898037"/>
                <a:gd name="connsiteX18" fmla="*/ 707427 w 841813"/>
                <a:gd name="connsiteY18" fmla="*/ 408923 h 898037"/>
                <a:gd name="connsiteX19" fmla="*/ 418819 w 841813"/>
                <a:gd name="connsiteY19" fmla="*/ 229396 h 898037"/>
                <a:gd name="connsiteX20" fmla="*/ 333094 w 841813"/>
                <a:gd name="connsiteY20" fmla="*/ 199159 h 898037"/>
                <a:gd name="connsiteX21" fmla="*/ 375004 w 841813"/>
                <a:gd name="connsiteY21" fmla="*/ 111286 h 898037"/>
                <a:gd name="connsiteX22" fmla="*/ 420724 w 841813"/>
                <a:gd name="connsiteY22" fmla="*/ 70656 h 898037"/>
                <a:gd name="connsiteX23" fmla="*/ 460729 w 841813"/>
                <a:gd name="connsiteY23" fmla="*/ 81049 h 898037"/>
                <a:gd name="connsiteX24" fmla="*/ 459777 w 841813"/>
                <a:gd name="connsiteY24" fmla="*/ 90498 h 898037"/>
                <a:gd name="connsiteX25" fmla="*/ 528357 w 841813"/>
                <a:gd name="connsiteY25" fmla="*/ 158530 h 898037"/>
                <a:gd name="connsiteX26" fmla="*/ 596937 w 841813"/>
                <a:gd name="connsiteY26" fmla="*/ 90498 h 898037"/>
                <a:gd name="connsiteX27" fmla="*/ 528357 w 841813"/>
                <a:gd name="connsiteY27" fmla="*/ 22467 h 898037"/>
                <a:gd name="connsiteX28" fmla="*/ 505497 w 841813"/>
                <a:gd name="connsiteY28" fmla="*/ 26246 h 898037"/>
                <a:gd name="connsiteX29" fmla="*/ 457872 w 841813"/>
                <a:gd name="connsiteY29" fmla="*/ 2624 h 898037"/>
                <a:gd name="connsiteX30" fmla="*/ 396912 w 841813"/>
                <a:gd name="connsiteY30" fmla="*/ 6404 h 898037"/>
                <a:gd name="connsiteX31" fmla="*/ 320712 w 841813"/>
                <a:gd name="connsiteY31" fmla="*/ 74435 h 898037"/>
                <a:gd name="connsiteX32" fmla="*/ 272134 w 841813"/>
                <a:gd name="connsiteY32" fmla="*/ 184041 h 898037"/>
                <a:gd name="connsiteX33" fmla="*/ 254989 w 841813"/>
                <a:gd name="connsiteY33" fmla="*/ 180262 h 898037"/>
                <a:gd name="connsiteX34" fmla="*/ 166407 w 841813"/>
                <a:gd name="connsiteY34" fmla="*/ 172703 h 898037"/>
                <a:gd name="connsiteX35" fmla="*/ 73062 w 841813"/>
                <a:gd name="connsiteY35" fmla="*/ 199159 h 898037"/>
                <a:gd name="connsiteX36" fmla="*/ 39724 w 841813"/>
                <a:gd name="connsiteY36" fmla="*/ 243569 h 898037"/>
                <a:gd name="connsiteX37" fmla="*/ 39724 w 841813"/>
                <a:gd name="connsiteY37" fmla="*/ 295537 h 898037"/>
                <a:gd name="connsiteX38" fmla="*/ 78777 w 841813"/>
                <a:gd name="connsiteY38" fmla="*/ 375852 h 898037"/>
                <a:gd name="connsiteX39" fmla="*/ 195934 w 841813"/>
                <a:gd name="connsiteY39" fmla="*/ 496797 h 898037"/>
                <a:gd name="connsiteX40" fmla="*/ 206412 w 841813"/>
                <a:gd name="connsiteY40" fmla="*/ 495852 h 898037"/>
                <a:gd name="connsiteX41" fmla="*/ 205459 w 841813"/>
                <a:gd name="connsiteY41" fmla="*/ 485458 h 898037"/>
                <a:gd name="connsiteX42" fmla="*/ 101637 w 841813"/>
                <a:gd name="connsiteY42" fmla="*/ 361679 h 898037"/>
                <a:gd name="connsiteX43" fmla="*/ 79729 w 841813"/>
                <a:gd name="connsiteY43" fmla="*/ 290813 h 898037"/>
                <a:gd name="connsiteX44" fmla="*/ 87349 w 841813"/>
                <a:gd name="connsiteY44" fmla="*/ 262466 h 898037"/>
                <a:gd name="connsiteX45" fmla="*/ 104494 w 841813"/>
                <a:gd name="connsiteY45" fmla="*/ 243569 h 898037"/>
                <a:gd name="connsiteX46" fmla="*/ 168312 w 841813"/>
                <a:gd name="connsiteY46" fmla="*/ 225616 h 898037"/>
                <a:gd name="connsiteX47" fmla="*/ 245464 w 841813"/>
                <a:gd name="connsiteY47" fmla="*/ 231285 h 898037"/>
                <a:gd name="connsiteX48" fmla="*/ 258799 w 841813"/>
                <a:gd name="connsiteY48" fmla="*/ 234120 h 898037"/>
                <a:gd name="connsiteX49" fmla="*/ 257847 w 841813"/>
                <a:gd name="connsiteY49" fmla="*/ 238844 h 898037"/>
                <a:gd name="connsiteX50" fmla="*/ 245464 w 841813"/>
                <a:gd name="connsiteY50" fmla="*/ 576167 h 898037"/>
                <a:gd name="connsiteX51" fmla="*/ 261657 w 841813"/>
                <a:gd name="connsiteY51" fmla="*/ 664985 h 898037"/>
                <a:gd name="connsiteX52" fmla="*/ 163549 w 841813"/>
                <a:gd name="connsiteY52" fmla="*/ 672544 h 898037"/>
                <a:gd name="connsiteX53" fmla="*/ 105447 w 841813"/>
                <a:gd name="connsiteY53" fmla="*/ 653647 h 898037"/>
                <a:gd name="connsiteX54" fmla="*/ 94017 w 841813"/>
                <a:gd name="connsiteY54" fmla="*/ 613962 h 898037"/>
                <a:gd name="connsiteX55" fmla="*/ 102589 w 841813"/>
                <a:gd name="connsiteY55" fmla="*/ 610182 h 898037"/>
                <a:gd name="connsiteX56" fmla="*/ 127354 w 841813"/>
                <a:gd name="connsiteY56" fmla="*/ 517584 h 898037"/>
                <a:gd name="connsiteX57" fmla="*/ 34009 w 841813"/>
                <a:gd name="connsiteY57" fmla="*/ 493017 h 898037"/>
                <a:gd name="connsiteX58" fmla="*/ 9244 w 841813"/>
                <a:gd name="connsiteY58" fmla="*/ 585615 h 898037"/>
                <a:gd name="connsiteX59" fmla="*/ 24484 w 841813"/>
                <a:gd name="connsiteY59" fmla="*/ 603568 h 898037"/>
                <a:gd name="connsiteX60" fmla="*/ 28294 w 841813"/>
                <a:gd name="connsiteY60" fmla="*/ 656481 h 898037"/>
                <a:gd name="connsiteX61" fmla="*/ 62584 w 841813"/>
                <a:gd name="connsiteY61" fmla="*/ 706560 h 898037"/>
                <a:gd name="connsiteX62" fmla="*/ 159739 w 841813"/>
                <a:gd name="connsiteY62" fmla="*/ 738686 h 898037"/>
                <a:gd name="connsiteX63" fmla="*/ 279754 w 841813"/>
                <a:gd name="connsiteY63" fmla="*/ 725458 h 898037"/>
                <a:gd name="connsiteX64" fmla="*/ 285469 w 841813"/>
                <a:gd name="connsiteY64" fmla="*/ 742465 h 898037"/>
                <a:gd name="connsiteX65" fmla="*/ 323569 w 841813"/>
                <a:gd name="connsiteY65" fmla="*/ 821835 h 898037"/>
                <a:gd name="connsiteX66" fmla="*/ 394054 w 841813"/>
                <a:gd name="connsiteY66" fmla="*/ 888922 h 898037"/>
                <a:gd name="connsiteX67" fmla="*/ 450252 w 841813"/>
                <a:gd name="connsiteY67" fmla="*/ 895536 h 898037"/>
                <a:gd name="connsiteX68" fmla="*/ 495972 w 841813"/>
                <a:gd name="connsiteY68" fmla="*/ 870024 h 898037"/>
                <a:gd name="connsiteX69" fmla="*/ 546454 w 841813"/>
                <a:gd name="connsiteY69" fmla="*/ 796324 h 898037"/>
                <a:gd name="connsiteX70" fmla="*/ 593127 w 841813"/>
                <a:gd name="connsiteY70" fmla="*/ 634749 h 898037"/>
                <a:gd name="connsiteX71" fmla="*/ 587412 w 841813"/>
                <a:gd name="connsiteY71" fmla="*/ 626245 h 898037"/>
                <a:gd name="connsiteX72" fmla="*/ 578839 w 841813"/>
                <a:gd name="connsiteY72" fmla="*/ 631915 h 898037"/>
                <a:gd name="connsiteX73" fmla="*/ 522642 w 841813"/>
                <a:gd name="connsiteY73" fmla="*/ 783095 h 898037"/>
                <a:gd name="connsiteX74" fmla="*/ 468349 w 841813"/>
                <a:gd name="connsiteY74" fmla="*/ 836953 h 898037"/>
                <a:gd name="connsiteX75" fmla="*/ 439774 w 841813"/>
                <a:gd name="connsiteY75" fmla="*/ 844513 h 898037"/>
                <a:gd name="connsiteX76" fmla="*/ 415009 w 841813"/>
                <a:gd name="connsiteY76" fmla="*/ 839788 h 898037"/>
                <a:gd name="connsiteX77" fmla="*/ 367384 w 841813"/>
                <a:gd name="connsiteY77" fmla="*/ 794434 h 898037"/>
                <a:gd name="connsiteX78" fmla="*/ 334047 w 841813"/>
                <a:gd name="connsiteY78" fmla="*/ 725458 h 898037"/>
                <a:gd name="connsiteX79" fmla="*/ 330237 w 841813"/>
                <a:gd name="connsiteY79" fmla="*/ 712229 h 898037"/>
                <a:gd name="connsiteX80" fmla="*/ 334999 w 841813"/>
                <a:gd name="connsiteY80" fmla="*/ 710340 h 898037"/>
                <a:gd name="connsiteX81" fmla="*/ 635989 w 841813"/>
                <a:gd name="connsiteY81" fmla="*/ 551600 h 898037"/>
                <a:gd name="connsiteX82" fmla="*/ 705522 w 841813"/>
                <a:gd name="connsiteY82" fmla="*/ 493017 h 898037"/>
                <a:gd name="connsiteX83" fmla="*/ 761719 w 841813"/>
                <a:gd name="connsiteY83" fmla="*/ 573332 h 898037"/>
                <a:gd name="connsiteX84" fmla="*/ 774102 w 841813"/>
                <a:gd name="connsiteY84" fmla="*/ 632859 h 898037"/>
                <a:gd name="connsiteX85" fmla="*/ 744574 w 841813"/>
                <a:gd name="connsiteY85" fmla="*/ 662151 h 898037"/>
                <a:gd name="connsiteX86" fmla="*/ 736954 w 841813"/>
                <a:gd name="connsiteY86" fmla="*/ 656481 h 898037"/>
                <a:gd name="connsiteX87" fmla="*/ 643609 w 841813"/>
                <a:gd name="connsiteY87" fmla="*/ 681048 h 898037"/>
                <a:gd name="connsiteX88" fmla="*/ 668374 w 841813"/>
                <a:gd name="connsiteY88" fmla="*/ 773647 h 898037"/>
                <a:gd name="connsiteX89" fmla="*/ 761719 w 841813"/>
                <a:gd name="connsiteY89" fmla="*/ 749080 h 898037"/>
                <a:gd name="connsiteX90" fmla="*/ 769339 w 841813"/>
                <a:gd name="connsiteY90" fmla="*/ 727347 h 898037"/>
                <a:gd name="connsiteX91" fmla="*/ 814107 w 841813"/>
                <a:gd name="connsiteY91" fmla="*/ 698056 h 898037"/>
                <a:gd name="connsiteX92" fmla="*/ 840777 w 841813"/>
                <a:gd name="connsiteY92" fmla="*/ 643253 h 898037"/>
                <a:gd name="connsiteX93" fmla="*/ 818869 w 841813"/>
                <a:gd name="connsiteY93" fmla="*/ 544986 h 898037"/>
                <a:gd name="connsiteX94" fmla="*/ 601699 w 841813"/>
                <a:gd name="connsiteY94" fmla="*/ 509080 h 898037"/>
                <a:gd name="connsiteX95" fmla="*/ 315949 w 841813"/>
                <a:gd name="connsiteY95" fmla="*/ 652702 h 898037"/>
                <a:gd name="connsiteX96" fmla="*/ 313092 w 841813"/>
                <a:gd name="connsiteY96" fmla="*/ 653647 h 898037"/>
                <a:gd name="connsiteX97" fmla="*/ 299757 w 841813"/>
                <a:gd name="connsiteY97" fmla="*/ 571442 h 898037"/>
                <a:gd name="connsiteX98" fmla="*/ 317854 w 841813"/>
                <a:gd name="connsiteY98" fmla="*/ 253962 h 898037"/>
                <a:gd name="connsiteX99" fmla="*/ 318807 w 841813"/>
                <a:gd name="connsiteY99" fmla="*/ 251128 h 898037"/>
                <a:gd name="connsiteX100" fmla="*/ 397864 w 841813"/>
                <a:gd name="connsiteY100" fmla="*/ 281364 h 898037"/>
                <a:gd name="connsiteX101" fmla="*/ 666469 w 841813"/>
                <a:gd name="connsiteY101" fmla="*/ 455222 h 898037"/>
                <a:gd name="connsiteX102" fmla="*/ 668374 w 841813"/>
                <a:gd name="connsiteY102" fmla="*/ 457112 h 898037"/>
                <a:gd name="connsiteX103" fmla="*/ 601699 w 841813"/>
                <a:gd name="connsiteY103" fmla="*/ 509080 h 89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841813" h="898037">
                  <a:moveTo>
                    <a:pt x="818869" y="544986"/>
                  </a:moveTo>
                  <a:cubicBezTo>
                    <a:pt x="798867" y="508135"/>
                    <a:pt x="774102" y="476954"/>
                    <a:pt x="747432" y="448608"/>
                  </a:cubicBezTo>
                  <a:cubicBezTo>
                    <a:pt x="751242" y="443883"/>
                    <a:pt x="756004" y="440104"/>
                    <a:pt x="759814" y="435379"/>
                  </a:cubicBezTo>
                  <a:cubicBezTo>
                    <a:pt x="777912" y="412702"/>
                    <a:pt x="796009" y="390025"/>
                    <a:pt x="810297" y="363569"/>
                  </a:cubicBezTo>
                  <a:cubicBezTo>
                    <a:pt x="824584" y="337112"/>
                    <a:pt x="836967" y="306876"/>
                    <a:pt x="833157" y="270025"/>
                  </a:cubicBezTo>
                  <a:cubicBezTo>
                    <a:pt x="831252" y="252073"/>
                    <a:pt x="824584" y="232230"/>
                    <a:pt x="811249" y="219002"/>
                  </a:cubicBezTo>
                  <a:cubicBezTo>
                    <a:pt x="797914" y="204829"/>
                    <a:pt x="781722" y="197270"/>
                    <a:pt x="765529" y="192545"/>
                  </a:cubicBezTo>
                  <a:cubicBezTo>
                    <a:pt x="734097" y="184041"/>
                    <a:pt x="704569" y="184041"/>
                    <a:pt x="675042" y="185931"/>
                  </a:cubicBezTo>
                  <a:cubicBezTo>
                    <a:pt x="616939" y="190655"/>
                    <a:pt x="563599" y="208608"/>
                    <a:pt x="511212" y="226561"/>
                  </a:cubicBezTo>
                  <a:cubicBezTo>
                    <a:pt x="507402" y="227506"/>
                    <a:pt x="505497" y="232230"/>
                    <a:pt x="506449" y="236010"/>
                  </a:cubicBezTo>
                  <a:cubicBezTo>
                    <a:pt x="507402" y="239789"/>
                    <a:pt x="512164" y="241679"/>
                    <a:pt x="515974" y="240734"/>
                  </a:cubicBezTo>
                  <a:cubicBezTo>
                    <a:pt x="568362" y="222781"/>
                    <a:pt x="623607" y="213333"/>
                    <a:pt x="676947" y="213333"/>
                  </a:cubicBezTo>
                  <a:cubicBezTo>
                    <a:pt x="702664" y="213333"/>
                    <a:pt x="730287" y="217112"/>
                    <a:pt x="750289" y="230340"/>
                  </a:cubicBezTo>
                  <a:cubicBezTo>
                    <a:pt x="759814" y="236010"/>
                    <a:pt x="767434" y="243569"/>
                    <a:pt x="771244" y="251128"/>
                  </a:cubicBezTo>
                  <a:cubicBezTo>
                    <a:pt x="775054" y="258687"/>
                    <a:pt x="778864" y="265301"/>
                    <a:pt x="779817" y="274750"/>
                  </a:cubicBezTo>
                  <a:cubicBezTo>
                    <a:pt x="781722" y="293647"/>
                    <a:pt x="775054" y="316325"/>
                    <a:pt x="763624" y="339002"/>
                  </a:cubicBezTo>
                  <a:cubicBezTo>
                    <a:pt x="752194" y="360734"/>
                    <a:pt x="736954" y="382466"/>
                    <a:pt x="720762" y="402309"/>
                  </a:cubicBezTo>
                  <a:cubicBezTo>
                    <a:pt x="717904" y="406088"/>
                    <a:pt x="714094" y="408923"/>
                    <a:pt x="711237" y="412702"/>
                  </a:cubicBezTo>
                  <a:cubicBezTo>
                    <a:pt x="710284" y="411757"/>
                    <a:pt x="708379" y="410813"/>
                    <a:pt x="707427" y="408923"/>
                  </a:cubicBezTo>
                  <a:cubicBezTo>
                    <a:pt x="621702" y="332387"/>
                    <a:pt x="523594" y="273805"/>
                    <a:pt x="418819" y="229396"/>
                  </a:cubicBezTo>
                  <a:cubicBezTo>
                    <a:pt x="391197" y="218057"/>
                    <a:pt x="362622" y="207663"/>
                    <a:pt x="333094" y="199159"/>
                  </a:cubicBezTo>
                  <a:cubicBezTo>
                    <a:pt x="343572" y="167033"/>
                    <a:pt x="356907" y="136797"/>
                    <a:pt x="375004" y="111286"/>
                  </a:cubicBezTo>
                  <a:cubicBezTo>
                    <a:pt x="388339" y="91443"/>
                    <a:pt x="405484" y="75380"/>
                    <a:pt x="420724" y="70656"/>
                  </a:cubicBezTo>
                  <a:cubicBezTo>
                    <a:pt x="434059" y="65931"/>
                    <a:pt x="446442" y="69711"/>
                    <a:pt x="460729" y="81049"/>
                  </a:cubicBezTo>
                  <a:cubicBezTo>
                    <a:pt x="460729" y="83884"/>
                    <a:pt x="459777" y="86719"/>
                    <a:pt x="459777" y="90498"/>
                  </a:cubicBezTo>
                  <a:cubicBezTo>
                    <a:pt x="459777" y="128293"/>
                    <a:pt x="490257" y="158530"/>
                    <a:pt x="528357" y="158530"/>
                  </a:cubicBezTo>
                  <a:cubicBezTo>
                    <a:pt x="566457" y="158530"/>
                    <a:pt x="596937" y="128293"/>
                    <a:pt x="596937" y="90498"/>
                  </a:cubicBezTo>
                  <a:cubicBezTo>
                    <a:pt x="596937" y="52703"/>
                    <a:pt x="566457" y="22467"/>
                    <a:pt x="528357" y="22467"/>
                  </a:cubicBezTo>
                  <a:cubicBezTo>
                    <a:pt x="520737" y="22467"/>
                    <a:pt x="512164" y="24357"/>
                    <a:pt x="505497" y="26246"/>
                  </a:cubicBezTo>
                  <a:cubicBezTo>
                    <a:pt x="492162" y="15853"/>
                    <a:pt x="475969" y="7349"/>
                    <a:pt x="457872" y="2624"/>
                  </a:cubicBezTo>
                  <a:cubicBezTo>
                    <a:pt x="437869" y="-2100"/>
                    <a:pt x="415962" y="-210"/>
                    <a:pt x="396912" y="6404"/>
                  </a:cubicBezTo>
                  <a:cubicBezTo>
                    <a:pt x="359764" y="21522"/>
                    <a:pt x="337857" y="48923"/>
                    <a:pt x="320712" y="74435"/>
                  </a:cubicBezTo>
                  <a:cubicBezTo>
                    <a:pt x="298804" y="109396"/>
                    <a:pt x="283564" y="146246"/>
                    <a:pt x="272134" y="184041"/>
                  </a:cubicBezTo>
                  <a:cubicBezTo>
                    <a:pt x="266419" y="183096"/>
                    <a:pt x="260704" y="181207"/>
                    <a:pt x="254989" y="180262"/>
                  </a:cubicBezTo>
                  <a:cubicBezTo>
                    <a:pt x="226414" y="175537"/>
                    <a:pt x="196887" y="171758"/>
                    <a:pt x="166407" y="172703"/>
                  </a:cubicBezTo>
                  <a:cubicBezTo>
                    <a:pt x="135927" y="174593"/>
                    <a:pt x="103542" y="178372"/>
                    <a:pt x="73062" y="199159"/>
                  </a:cubicBezTo>
                  <a:cubicBezTo>
                    <a:pt x="58774" y="209553"/>
                    <a:pt x="44487" y="225616"/>
                    <a:pt x="39724" y="243569"/>
                  </a:cubicBezTo>
                  <a:cubicBezTo>
                    <a:pt x="34009" y="261521"/>
                    <a:pt x="35914" y="280419"/>
                    <a:pt x="39724" y="295537"/>
                  </a:cubicBezTo>
                  <a:cubicBezTo>
                    <a:pt x="48297" y="326718"/>
                    <a:pt x="62584" y="352230"/>
                    <a:pt x="78777" y="375852"/>
                  </a:cubicBezTo>
                  <a:cubicBezTo>
                    <a:pt x="112114" y="423096"/>
                    <a:pt x="154024" y="459946"/>
                    <a:pt x="195934" y="496797"/>
                  </a:cubicBezTo>
                  <a:cubicBezTo>
                    <a:pt x="198792" y="499631"/>
                    <a:pt x="203554" y="499631"/>
                    <a:pt x="206412" y="495852"/>
                  </a:cubicBezTo>
                  <a:cubicBezTo>
                    <a:pt x="209269" y="493017"/>
                    <a:pt x="208317" y="488293"/>
                    <a:pt x="205459" y="485458"/>
                  </a:cubicBezTo>
                  <a:cubicBezTo>
                    <a:pt x="164502" y="449553"/>
                    <a:pt x="128307" y="407033"/>
                    <a:pt x="101637" y="361679"/>
                  </a:cubicBezTo>
                  <a:cubicBezTo>
                    <a:pt x="89254" y="339002"/>
                    <a:pt x="78777" y="313490"/>
                    <a:pt x="79729" y="290813"/>
                  </a:cubicBezTo>
                  <a:cubicBezTo>
                    <a:pt x="79729" y="279474"/>
                    <a:pt x="83539" y="269081"/>
                    <a:pt x="87349" y="262466"/>
                  </a:cubicBezTo>
                  <a:cubicBezTo>
                    <a:pt x="92112" y="255852"/>
                    <a:pt x="95922" y="248293"/>
                    <a:pt x="104494" y="243569"/>
                  </a:cubicBezTo>
                  <a:cubicBezTo>
                    <a:pt x="119734" y="232230"/>
                    <a:pt x="143547" y="226561"/>
                    <a:pt x="168312" y="225616"/>
                  </a:cubicBezTo>
                  <a:cubicBezTo>
                    <a:pt x="193077" y="223726"/>
                    <a:pt x="219747" y="226561"/>
                    <a:pt x="245464" y="231285"/>
                  </a:cubicBezTo>
                  <a:cubicBezTo>
                    <a:pt x="250226" y="232230"/>
                    <a:pt x="254037" y="233175"/>
                    <a:pt x="258799" y="234120"/>
                  </a:cubicBezTo>
                  <a:cubicBezTo>
                    <a:pt x="258799" y="236010"/>
                    <a:pt x="257847" y="236955"/>
                    <a:pt x="257847" y="238844"/>
                  </a:cubicBezTo>
                  <a:cubicBezTo>
                    <a:pt x="234034" y="350340"/>
                    <a:pt x="232129" y="464671"/>
                    <a:pt x="245464" y="576167"/>
                  </a:cubicBezTo>
                  <a:cubicBezTo>
                    <a:pt x="249274" y="606403"/>
                    <a:pt x="254989" y="635694"/>
                    <a:pt x="261657" y="664985"/>
                  </a:cubicBezTo>
                  <a:cubicBezTo>
                    <a:pt x="228319" y="671599"/>
                    <a:pt x="194982" y="675379"/>
                    <a:pt x="163549" y="672544"/>
                  </a:cubicBezTo>
                  <a:cubicBezTo>
                    <a:pt x="139737" y="670655"/>
                    <a:pt x="116877" y="664040"/>
                    <a:pt x="105447" y="653647"/>
                  </a:cubicBezTo>
                  <a:cubicBezTo>
                    <a:pt x="94969" y="644198"/>
                    <a:pt x="91159" y="631915"/>
                    <a:pt x="94017" y="613962"/>
                  </a:cubicBezTo>
                  <a:cubicBezTo>
                    <a:pt x="96874" y="613017"/>
                    <a:pt x="99732" y="612072"/>
                    <a:pt x="102589" y="610182"/>
                  </a:cubicBezTo>
                  <a:cubicBezTo>
                    <a:pt x="134974" y="591285"/>
                    <a:pt x="146404" y="549710"/>
                    <a:pt x="127354" y="517584"/>
                  </a:cubicBezTo>
                  <a:cubicBezTo>
                    <a:pt x="108304" y="485458"/>
                    <a:pt x="66394" y="474119"/>
                    <a:pt x="34009" y="493017"/>
                  </a:cubicBezTo>
                  <a:cubicBezTo>
                    <a:pt x="1624" y="511915"/>
                    <a:pt x="-9806" y="553489"/>
                    <a:pt x="9244" y="585615"/>
                  </a:cubicBezTo>
                  <a:cubicBezTo>
                    <a:pt x="13054" y="592230"/>
                    <a:pt x="18769" y="597899"/>
                    <a:pt x="24484" y="603568"/>
                  </a:cubicBezTo>
                  <a:cubicBezTo>
                    <a:pt x="22579" y="619631"/>
                    <a:pt x="22579" y="638529"/>
                    <a:pt x="28294" y="656481"/>
                  </a:cubicBezTo>
                  <a:cubicBezTo>
                    <a:pt x="34009" y="676324"/>
                    <a:pt x="47344" y="694277"/>
                    <a:pt x="62584" y="706560"/>
                  </a:cubicBezTo>
                  <a:cubicBezTo>
                    <a:pt x="94017" y="731127"/>
                    <a:pt x="129259" y="736796"/>
                    <a:pt x="159739" y="738686"/>
                  </a:cubicBezTo>
                  <a:cubicBezTo>
                    <a:pt x="201649" y="740576"/>
                    <a:pt x="241654" y="734906"/>
                    <a:pt x="279754" y="725458"/>
                  </a:cubicBezTo>
                  <a:cubicBezTo>
                    <a:pt x="281659" y="731127"/>
                    <a:pt x="283564" y="736796"/>
                    <a:pt x="285469" y="742465"/>
                  </a:cubicBezTo>
                  <a:cubicBezTo>
                    <a:pt x="295947" y="769867"/>
                    <a:pt x="307377" y="796324"/>
                    <a:pt x="323569" y="821835"/>
                  </a:cubicBezTo>
                  <a:cubicBezTo>
                    <a:pt x="339762" y="847347"/>
                    <a:pt x="359764" y="873804"/>
                    <a:pt x="394054" y="888922"/>
                  </a:cubicBezTo>
                  <a:cubicBezTo>
                    <a:pt x="410247" y="896481"/>
                    <a:pt x="431202" y="901205"/>
                    <a:pt x="450252" y="895536"/>
                  </a:cubicBezTo>
                  <a:cubicBezTo>
                    <a:pt x="469302" y="890812"/>
                    <a:pt x="484542" y="880418"/>
                    <a:pt x="495972" y="870024"/>
                  </a:cubicBezTo>
                  <a:cubicBezTo>
                    <a:pt x="518832" y="846402"/>
                    <a:pt x="534072" y="821835"/>
                    <a:pt x="546454" y="796324"/>
                  </a:cubicBezTo>
                  <a:cubicBezTo>
                    <a:pt x="571219" y="744355"/>
                    <a:pt x="582649" y="689552"/>
                    <a:pt x="593127" y="634749"/>
                  </a:cubicBezTo>
                  <a:cubicBezTo>
                    <a:pt x="594079" y="630970"/>
                    <a:pt x="591222" y="626245"/>
                    <a:pt x="587412" y="626245"/>
                  </a:cubicBezTo>
                  <a:cubicBezTo>
                    <a:pt x="583602" y="625300"/>
                    <a:pt x="578839" y="628135"/>
                    <a:pt x="578839" y="631915"/>
                  </a:cubicBezTo>
                  <a:cubicBezTo>
                    <a:pt x="568362" y="684828"/>
                    <a:pt x="549312" y="736796"/>
                    <a:pt x="522642" y="783095"/>
                  </a:cubicBezTo>
                  <a:cubicBezTo>
                    <a:pt x="506449" y="804828"/>
                    <a:pt x="489304" y="826560"/>
                    <a:pt x="468349" y="836953"/>
                  </a:cubicBezTo>
                  <a:cubicBezTo>
                    <a:pt x="457872" y="842623"/>
                    <a:pt x="448347" y="844513"/>
                    <a:pt x="439774" y="844513"/>
                  </a:cubicBezTo>
                  <a:cubicBezTo>
                    <a:pt x="431202" y="843568"/>
                    <a:pt x="423582" y="843568"/>
                    <a:pt x="415009" y="839788"/>
                  </a:cubicBezTo>
                  <a:cubicBezTo>
                    <a:pt x="397864" y="832229"/>
                    <a:pt x="380719" y="814276"/>
                    <a:pt x="367384" y="794434"/>
                  </a:cubicBezTo>
                  <a:cubicBezTo>
                    <a:pt x="354049" y="773647"/>
                    <a:pt x="342619" y="750025"/>
                    <a:pt x="334047" y="725458"/>
                  </a:cubicBezTo>
                  <a:cubicBezTo>
                    <a:pt x="332142" y="721678"/>
                    <a:pt x="331189" y="716954"/>
                    <a:pt x="330237" y="712229"/>
                  </a:cubicBezTo>
                  <a:cubicBezTo>
                    <a:pt x="332142" y="711284"/>
                    <a:pt x="333094" y="711284"/>
                    <a:pt x="334999" y="710340"/>
                  </a:cubicBezTo>
                  <a:cubicBezTo>
                    <a:pt x="444537" y="674434"/>
                    <a:pt x="544549" y="619631"/>
                    <a:pt x="635989" y="551600"/>
                  </a:cubicBezTo>
                  <a:cubicBezTo>
                    <a:pt x="659802" y="533647"/>
                    <a:pt x="683614" y="513804"/>
                    <a:pt x="705522" y="493017"/>
                  </a:cubicBezTo>
                  <a:cubicBezTo>
                    <a:pt x="728382" y="518529"/>
                    <a:pt x="747432" y="544986"/>
                    <a:pt x="761719" y="573332"/>
                  </a:cubicBezTo>
                  <a:cubicBezTo>
                    <a:pt x="772197" y="595064"/>
                    <a:pt x="777912" y="617741"/>
                    <a:pt x="774102" y="632859"/>
                  </a:cubicBezTo>
                  <a:cubicBezTo>
                    <a:pt x="771244" y="647033"/>
                    <a:pt x="762672" y="655537"/>
                    <a:pt x="744574" y="662151"/>
                  </a:cubicBezTo>
                  <a:cubicBezTo>
                    <a:pt x="741717" y="660261"/>
                    <a:pt x="739812" y="658371"/>
                    <a:pt x="736954" y="656481"/>
                  </a:cubicBezTo>
                  <a:cubicBezTo>
                    <a:pt x="704569" y="637584"/>
                    <a:pt x="661707" y="648922"/>
                    <a:pt x="643609" y="681048"/>
                  </a:cubicBezTo>
                  <a:cubicBezTo>
                    <a:pt x="624559" y="713174"/>
                    <a:pt x="635989" y="755694"/>
                    <a:pt x="668374" y="773647"/>
                  </a:cubicBezTo>
                  <a:cubicBezTo>
                    <a:pt x="700759" y="792544"/>
                    <a:pt x="743622" y="781206"/>
                    <a:pt x="761719" y="749080"/>
                  </a:cubicBezTo>
                  <a:cubicBezTo>
                    <a:pt x="765529" y="742465"/>
                    <a:pt x="768387" y="734906"/>
                    <a:pt x="769339" y="727347"/>
                  </a:cubicBezTo>
                  <a:cubicBezTo>
                    <a:pt x="784579" y="720733"/>
                    <a:pt x="800772" y="712229"/>
                    <a:pt x="814107" y="698056"/>
                  </a:cubicBezTo>
                  <a:cubicBezTo>
                    <a:pt x="828394" y="682938"/>
                    <a:pt x="837919" y="663096"/>
                    <a:pt x="840777" y="643253"/>
                  </a:cubicBezTo>
                  <a:cubicBezTo>
                    <a:pt x="845539" y="605458"/>
                    <a:pt x="833157" y="572387"/>
                    <a:pt x="818869" y="544986"/>
                  </a:cubicBezTo>
                  <a:close/>
                  <a:moveTo>
                    <a:pt x="601699" y="509080"/>
                  </a:moveTo>
                  <a:cubicBezTo>
                    <a:pt x="515022" y="571442"/>
                    <a:pt x="416914" y="622466"/>
                    <a:pt x="315949" y="652702"/>
                  </a:cubicBezTo>
                  <a:cubicBezTo>
                    <a:pt x="314997" y="652702"/>
                    <a:pt x="314044" y="653647"/>
                    <a:pt x="313092" y="653647"/>
                  </a:cubicBezTo>
                  <a:cubicBezTo>
                    <a:pt x="307377" y="626245"/>
                    <a:pt x="302614" y="598844"/>
                    <a:pt x="299757" y="571442"/>
                  </a:cubicBezTo>
                  <a:cubicBezTo>
                    <a:pt x="288327" y="465616"/>
                    <a:pt x="293089" y="356009"/>
                    <a:pt x="317854" y="253962"/>
                  </a:cubicBezTo>
                  <a:cubicBezTo>
                    <a:pt x="317854" y="253018"/>
                    <a:pt x="318807" y="252073"/>
                    <a:pt x="318807" y="251128"/>
                  </a:cubicBezTo>
                  <a:cubicBezTo>
                    <a:pt x="345477" y="259632"/>
                    <a:pt x="372147" y="270025"/>
                    <a:pt x="397864" y="281364"/>
                  </a:cubicBezTo>
                  <a:cubicBezTo>
                    <a:pt x="495972" y="324828"/>
                    <a:pt x="588364" y="383411"/>
                    <a:pt x="666469" y="455222"/>
                  </a:cubicBezTo>
                  <a:cubicBezTo>
                    <a:pt x="667422" y="456167"/>
                    <a:pt x="667422" y="456167"/>
                    <a:pt x="668374" y="457112"/>
                  </a:cubicBezTo>
                  <a:cubicBezTo>
                    <a:pt x="646467" y="475064"/>
                    <a:pt x="624559" y="492072"/>
                    <a:pt x="601699" y="5090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8883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БИОЛОГИЯ И МЕДИЦИНА НА УГЛЕРОДНЫХ ПУЧКАХ</a:t>
            </a:r>
            <a:endParaRPr lang="ru-RU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DC6DCBA7-B770-C4D8-C19E-D60D0E411DD4}"/>
              </a:ext>
            </a:extLst>
          </p:cNvPr>
          <p:cNvSpPr/>
          <p:nvPr/>
        </p:nvSpPr>
        <p:spPr>
          <a:xfrm>
            <a:off x="371475" y="1304925"/>
            <a:ext cx="5724525" cy="4968875"/>
          </a:xfrm>
          <a:prstGeom prst="roundRect">
            <a:avLst>
              <a:gd name="adj" fmla="val 6141"/>
            </a:avLst>
          </a:prstGeom>
          <a:solidFill>
            <a:srgbClr val="FEFEFE"/>
          </a:solidFill>
          <a:ln w="22225">
            <a:noFill/>
          </a:ln>
          <a:effectLst>
            <a:outerShdw blurRad="190500" dist="38100" dir="5400000" algn="t" rotWithShape="0">
              <a:srgbClr val="465A6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35DDD4F-1236-6D2D-9185-ACB35C9A8031}"/>
              </a:ext>
            </a:extLst>
          </p:cNvPr>
          <p:cNvSpPr txBox="1"/>
          <p:nvPr/>
        </p:nvSpPr>
        <p:spPr>
          <a:xfrm>
            <a:off x="6311900" y="1328463"/>
            <a:ext cx="5508625" cy="2572583"/>
          </a:xfrm>
          <a:prstGeom prst="roundRect">
            <a:avLst>
              <a:gd name="adj" fmla="val 399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МЕДИЦИНСКИЕ ПОКАЗАТЕЛИ </a:t>
            </a:r>
            <a:endParaRPr lang="en-US" sz="1200" b="1" dirty="0">
              <a:solidFill>
                <a:srgbClr val="C2605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ТЕРАПИИ ИОНАМИ УГЛЕРОДА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На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 конец 2021 года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в мире пролечено около 42 тыс. пациентов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На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 август 2022</a:t>
            </a:r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13 центров ионной терапии в 4 странах функционирует для лечения пациентов</a:t>
            </a:r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5 центров на стадии строительства, 5 на стадии проектирования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На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 февраль 2020 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зарегистрирован</a:t>
            </a:r>
            <a:endParaRPr lang="ru-RU" sz="12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5524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21 протокол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</a:rPr>
              <a:t>рандомизированных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 клинических исследований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Терапия ионами углерода 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включена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 в страховое обеспечение ряда стран для 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ограниченного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 числа локализаций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F7188A-F2A8-519C-79C8-E117FC7828D5}"/>
              </a:ext>
            </a:extLst>
          </p:cNvPr>
          <p:cNvSpPr txBox="1"/>
          <p:nvPr/>
        </p:nvSpPr>
        <p:spPr>
          <a:xfrm>
            <a:off x="6311901" y="4250268"/>
            <a:ext cx="5508624" cy="2023532"/>
          </a:xfrm>
          <a:prstGeom prst="roundRect">
            <a:avLst>
              <a:gd name="adj" fmla="val 7657"/>
            </a:avLst>
          </a:prstGeom>
          <a:solidFill>
            <a:srgbClr val="C2605B"/>
          </a:solidFill>
          <a:ln w="15875">
            <a:solidFill>
              <a:srgbClr val="C2605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УГЛЕРОДНАЯ ТЕРАПИЯ требовательна к моделям эффекта на основе радиобиологии</a:t>
            </a:r>
          </a:p>
          <a:p>
            <a:pPr>
              <a:spcBef>
                <a:spcPts val="600"/>
              </a:spcBef>
            </a:pPr>
            <a:endParaRPr lang="ru-RU" sz="12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Неверные трактовки биологического действия при определённых входных данных могут привести к снижению эффективности лечения даже по показателю 5-летней выживаемости пациентов **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Применяемые в мире модели радиобиологического действия слабо согласуются друг с другом, однако всё равно используются, продолжает накапливаться клинический опыт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083788C-5A2C-BF27-AD3A-BBAAFD6C7848}"/>
              </a:ext>
            </a:extLst>
          </p:cNvPr>
          <p:cNvSpPr txBox="1"/>
          <p:nvPr/>
        </p:nvSpPr>
        <p:spPr>
          <a:xfrm>
            <a:off x="996125" y="6387869"/>
            <a:ext cx="10824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2">
                    <a:lumMod val="50000"/>
                  </a:schemeClr>
                </a:solidFill>
              </a:rPr>
              <a:t>*A. </a:t>
            </a:r>
            <a:r>
              <a:rPr lang="en-US" sz="900" dirty="0" err="1" smtClean="0">
                <a:solidFill>
                  <a:schemeClr val="bg2">
                    <a:lumMod val="50000"/>
                  </a:schemeClr>
                </a:solidFill>
              </a:rPr>
              <a:t>Solovev</a:t>
            </a:r>
            <a:r>
              <a:rPr lang="en-US" sz="900" dirty="0" smtClean="0">
                <a:solidFill>
                  <a:schemeClr val="bg2">
                    <a:lumMod val="50000"/>
                  </a:schemeClr>
                </a:solidFill>
              </a:rPr>
              <a:t> et al., 2022, doi:10.1088/2057-1976/ac414f</a:t>
            </a:r>
            <a:endParaRPr lang="ru-RU" sz="9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900" dirty="0" smtClean="0">
                <a:solidFill>
                  <a:schemeClr val="bg2">
                    <a:lumMod val="50000"/>
                  </a:schemeClr>
                </a:solidFill>
              </a:rPr>
              <a:t>**</a:t>
            </a:r>
            <a:r>
              <a:rPr lang="fr-FR" sz="900" dirty="0" smtClean="0">
                <a:solidFill>
                  <a:schemeClr val="bg2">
                    <a:lumMod val="50000"/>
                  </a:schemeClr>
                </a:solidFill>
              </a:rPr>
              <a:t>T. Eichkorn et al., 2022, doi:10.1016/j.radonc.2022.06.006</a:t>
            </a:r>
          </a:p>
          <a:p>
            <a:endParaRPr lang="ru-RU" sz="9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484583"/>
            <a:ext cx="5724525" cy="3074657"/>
          </a:xfrm>
          <a:prstGeom prst="rect">
            <a:avLst/>
          </a:prstGeom>
        </p:spPr>
      </p:pic>
      <p:sp>
        <p:nvSpPr>
          <p:cNvPr id="13" name="Полилиния 12">
            <a:extLst>
              <a:ext uri="{FF2B5EF4-FFF2-40B4-BE49-F238E27FC236}">
                <a16:creationId xmlns="" xmlns:a16="http://schemas.microsoft.com/office/drawing/2014/main" id="{DB635FA5-76CA-F938-0944-51C500B9FA00}"/>
              </a:ext>
            </a:extLst>
          </p:cNvPr>
          <p:cNvSpPr>
            <a:spLocks noChangeAspect="1"/>
          </p:cNvSpPr>
          <p:nvPr/>
        </p:nvSpPr>
        <p:spPr>
          <a:xfrm>
            <a:off x="473685" y="4770567"/>
            <a:ext cx="360002" cy="360000"/>
          </a:xfrm>
          <a:custGeom>
            <a:avLst/>
            <a:gdLst>
              <a:gd name="connsiteX0" fmla="*/ 4158691 w 4389170"/>
              <a:gd name="connsiteY0" fmla="*/ 1629461 h 4389149"/>
              <a:gd name="connsiteX1" fmla="*/ 3670402 w 4389170"/>
              <a:gd name="connsiteY1" fmla="*/ 680323 h 4389149"/>
              <a:gd name="connsiteX2" fmla="*/ 2194560 w 4389170"/>
              <a:gd name="connsiteY2" fmla="*/ 0 h 4389149"/>
              <a:gd name="connsiteX3" fmla="*/ 718718 w 4389170"/>
              <a:gd name="connsiteY3" fmla="*/ 680323 h 4389149"/>
              <a:gd name="connsiteX4" fmla="*/ 230429 w 4389170"/>
              <a:gd name="connsiteY4" fmla="*/ 1629461 h 4389149"/>
              <a:gd name="connsiteX5" fmla="*/ 0 w 4389170"/>
              <a:gd name="connsiteY5" fmla="*/ 1909257 h 4389149"/>
              <a:gd name="connsiteX6" fmla="*/ 0 w 4389170"/>
              <a:gd name="connsiteY6" fmla="*/ 2770642 h 4389149"/>
              <a:gd name="connsiteX7" fmla="*/ 285303 w 4389170"/>
              <a:gd name="connsiteY7" fmla="*/ 3055944 h 4389149"/>
              <a:gd name="connsiteX8" fmla="*/ 570605 w 4389170"/>
              <a:gd name="connsiteY8" fmla="*/ 2770642 h 4389149"/>
              <a:gd name="connsiteX9" fmla="*/ 570605 w 4389170"/>
              <a:gd name="connsiteY9" fmla="*/ 2671906 h 4389149"/>
              <a:gd name="connsiteX10" fmla="*/ 2194580 w 4389170"/>
              <a:gd name="connsiteY10" fmla="*/ 4389150 h 4389149"/>
              <a:gd name="connsiteX11" fmla="*/ 3747231 w 4389170"/>
              <a:gd name="connsiteY11" fmla="*/ 2924281 h 4389149"/>
              <a:gd name="connsiteX12" fmla="*/ 3818566 w 4389170"/>
              <a:gd name="connsiteY12" fmla="*/ 2688385 h 4389149"/>
              <a:gd name="connsiteX13" fmla="*/ 3818566 w 4389170"/>
              <a:gd name="connsiteY13" fmla="*/ 2765193 h 4389149"/>
              <a:gd name="connsiteX14" fmla="*/ 4103869 w 4389170"/>
              <a:gd name="connsiteY14" fmla="*/ 3050495 h 4389149"/>
              <a:gd name="connsiteX15" fmla="*/ 4389171 w 4389170"/>
              <a:gd name="connsiteY15" fmla="*/ 2765193 h 4389149"/>
              <a:gd name="connsiteX16" fmla="*/ 4389133 w 4389170"/>
              <a:gd name="connsiteY16" fmla="*/ 1909285 h 4389149"/>
              <a:gd name="connsiteX17" fmla="*/ 4158704 w 4389170"/>
              <a:gd name="connsiteY17" fmla="*/ 1629488 h 4389149"/>
              <a:gd name="connsiteX18" fmla="*/ 3610051 w 4389170"/>
              <a:gd name="connsiteY18" fmla="*/ 2880360 h 4389149"/>
              <a:gd name="connsiteX19" fmla="*/ 2518258 w 4389170"/>
              <a:gd name="connsiteY19" fmla="*/ 3686861 h 4389149"/>
              <a:gd name="connsiteX20" fmla="*/ 2337207 w 4389170"/>
              <a:gd name="connsiteY20" fmla="*/ 3560684 h 4389149"/>
              <a:gd name="connsiteX21" fmla="*/ 2051904 w 4389170"/>
              <a:gd name="connsiteY21" fmla="*/ 3560684 h 4389149"/>
              <a:gd name="connsiteX22" fmla="*/ 1859860 w 4389170"/>
              <a:gd name="connsiteY22" fmla="*/ 3752727 h 4389149"/>
              <a:gd name="connsiteX23" fmla="*/ 2051904 w 4389170"/>
              <a:gd name="connsiteY23" fmla="*/ 3944771 h 4389149"/>
              <a:gd name="connsiteX24" fmla="*/ 2337207 w 4389170"/>
              <a:gd name="connsiteY24" fmla="*/ 3944771 h 4389149"/>
              <a:gd name="connsiteX25" fmla="*/ 2512791 w 4389170"/>
              <a:gd name="connsiteY25" fmla="*/ 3835053 h 4389149"/>
              <a:gd name="connsiteX26" fmla="*/ 3286383 w 4389170"/>
              <a:gd name="connsiteY26" fmla="*/ 3544273 h 4389149"/>
              <a:gd name="connsiteX27" fmla="*/ 3258943 w 4389170"/>
              <a:gd name="connsiteY27" fmla="*/ 3582697 h 4389149"/>
              <a:gd name="connsiteX28" fmla="*/ 2765187 w 4389170"/>
              <a:gd name="connsiteY28" fmla="*/ 4065510 h 4389149"/>
              <a:gd name="connsiteX29" fmla="*/ 2194621 w 4389170"/>
              <a:gd name="connsiteY29" fmla="*/ 4246561 h 4389149"/>
              <a:gd name="connsiteX30" fmla="*/ 1624055 w 4389170"/>
              <a:gd name="connsiteY30" fmla="*/ 4065510 h 4389149"/>
              <a:gd name="connsiteX31" fmla="*/ 1130298 w 4389170"/>
              <a:gd name="connsiteY31" fmla="*/ 3582697 h 4389149"/>
              <a:gd name="connsiteX32" fmla="*/ 669451 w 4389170"/>
              <a:gd name="connsiteY32" fmla="*/ 2249502 h 4389149"/>
              <a:gd name="connsiteX33" fmla="*/ 669451 w 4389170"/>
              <a:gd name="connsiteY33" fmla="*/ 2222062 h 4389149"/>
              <a:gd name="connsiteX34" fmla="*/ 1355251 w 4389170"/>
              <a:gd name="connsiteY34" fmla="*/ 1574686 h 4389149"/>
              <a:gd name="connsiteX35" fmla="*/ 1371707 w 4389170"/>
              <a:gd name="connsiteY35" fmla="*/ 1547246 h 4389149"/>
              <a:gd name="connsiteX36" fmla="*/ 1569217 w 4389170"/>
              <a:gd name="connsiteY36" fmla="*/ 1519806 h 4389149"/>
              <a:gd name="connsiteX37" fmla="*/ 2293442 w 4389170"/>
              <a:gd name="connsiteY37" fmla="*/ 1991637 h 4389149"/>
              <a:gd name="connsiteX38" fmla="*/ 2298914 w 4389170"/>
              <a:gd name="connsiteY38" fmla="*/ 1991637 h 4389149"/>
              <a:gd name="connsiteX39" fmla="*/ 3034082 w 4389170"/>
              <a:gd name="connsiteY39" fmla="*/ 1947741 h 4389149"/>
              <a:gd name="connsiteX40" fmla="*/ 3264511 w 4389170"/>
              <a:gd name="connsiteY40" fmla="*/ 1887388 h 4389149"/>
              <a:gd name="connsiteX41" fmla="*/ 3708899 w 4389170"/>
              <a:gd name="connsiteY41" fmla="*/ 2139782 h 4389149"/>
              <a:gd name="connsiteX42" fmla="*/ 3714372 w 4389170"/>
              <a:gd name="connsiteY42" fmla="*/ 2249500 h 4389149"/>
              <a:gd name="connsiteX43" fmla="*/ 3610082 w 4389170"/>
              <a:gd name="connsiteY43" fmla="*/ 2880348 h 4389149"/>
              <a:gd name="connsiteX44" fmla="*/ 3824021 w 4389170"/>
              <a:gd name="connsiteY44" fmla="*/ 1854403 h 4389149"/>
              <a:gd name="connsiteX45" fmla="*/ 2194560 w 4389170"/>
              <a:gd name="connsiteY45" fmla="*/ 384048 h 4389149"/>
              <a:gd name="connsiteX46" fmla="*/ 570586 w 4389170"/>
              <a:gd name="connsiteY46" fmla="*/ 1854403 h 4389149"/>
              <a:gd name="connsiteX47" fmla="*/ 422443 w 4389170"/>
              <a:gd name="connsiteY47" fmla="*/ 1656893 h 4389149"/>
              <a:gd name="connsiteX48" fmla="*/ 866832 w 4389170"/>
              <a:gd name="connsiteY48" fmla="*/ 801024 h 4389149"/>
              <a:gd name="connsiteX49" fmla="*/ 2194540 w 4389170"/>
              <a:gd name="connsiteY49" fmla="*/ 192034 h 4389149"/>
              <a:gd name="connsiteX50" fmla="*/ 3522249 w 4389170"/>
              <a:gd name="connsiteY50" fmla="*/ 801024 h 4389149"/>
              <a:gd name="connsiteX51" fmla="*/ 3966638 w 4389170"/>
              <a:gd name="connsiteY51" fmla="*/ 1656893 h 4389149"/>
              <a:gd name="connsiteX52" fmla="*/ 3824041 w 4389170"/>
              <a:gd name="connsiteY52" fmla="*/ 1854403 h 438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389170" h="4389149">
                <a:moveTo>
                  <a:pt x="4158691" y="1629461"/>
                </a:moveTo>
                <a:cubicBezTo>
                  <a:pt x="4065428" y="1289314"/>
                  <a:pt x="3895354" y="960120"/>
                  <a:pt x="3670402" y="680323"/>
                </a:cubicBezTo>
                <a:cubicBezTo>
                  <a:pt x="3269904" y="181051"/>
                  <a:pt x="2743190" y="0"/>
                  <a:pt x="2194560" y="0"/>
                </a:cubicBezTo>
                <a:cubicBezTo>
                  <a:pt x="1645930" y="0"/>
                  <a:pt x="1119226" y="181051"/>
                  <a:pt x="718718" y="680323"/>
                </a:cubicBezTo>
                <a:cubicBezTo>
                  <a:pt x="493766" y="960120"/>
                  <a:pt x="323698" y="1289314"/>
                  <a:pt x="230429" y="1629461"/>
                </a:cubicBezTo>
                <a:cubicBezTo>
                  <a:pt x="98745" y="1656901"/>
                  <a:pt x="0" y="1772097"/>
                  <a:pt x="0" y="1909257"/>
                </a:cubicBezTo>
                <a:lnTo>
                  <a:pt x="0" y="2770642"/>
                </a:lnTo>
                <a:cubicBezTo>
                  <a:pt x="0" y="2929728"/>
                  <a:pt x="126177" y="3055944"/>
                  <a:pt x="285303" y="3055944"/>
                </a:cubicBezTo>
                <a:cubicBezTo>
                  <a:pt x="444389" y="3055944"/>
                  <a:pt x="570605" y="2929767"/>
                  <a:pt x="570605" y="2770642"/>
                </a:cubicBezTo>
                <a:lnTo>
                  <a:pt x="570605" y="2671906"/>
                </a:lnTo>
                <a:cubicBezTo>
                  <a:pt x="751627" y="3500343"/>
                  <a:pt x="1410024" y="4389150"/>
                  <a:pt x="2194580" y="4389150"/>
                </a:cubicBezTo>
                <a:cubicBezTo>
                  <a:pt x="2896839" y="4389150"/>
                  <a:pt x="3500343" y="3675908"/>
                  <a:pt x="3747231" y="2924281"/>
                </a:cubicBezTo>
                <a:cubicBezTo>
                  <a:pt x="3774671" y="2847473"/>
                  <a:pt x="3796600" y="2770662"/>
                  <a:pt x="3818566" y="2688385"/>
                </a:cubicBezTo>
                <a:lnTo>
                  <a:pt x="3818566" y="2765193"/>
                </a:lnTo>
                <a:cubicBezTo>
                  <a:pt x="3818566" y="2924279"/>
                  <a:pt x="3944743" y="3050495"/>
                  <a:pt x="4103869" y="3050495"/>
                </a:cubicBezTo>
                <a:cubicBezTo>
                  <a:pt x="4262955" y="3050495"/>
                  <a:pt x="4389171" y="2924318"/>
                  <a:pt x="4389171" y="2765193"/>
                </a:cubicBezTo>
                <a:lnTo>
                  <a:pt x="4389133" y="1909285"/>
                </a:lnTo>
                <a:cubicBezTo>
                  <a:pt x="4389133" y="1766648"/>
                  <a:pt x="4290397" y="1651424"/>
                  <a:pt x="4158704" y="1629488"/>
                </a:cubicBezTo>
                <a:close/>
                <a:moveTo>
                  <a:pt x="3610051" y="2880360"/>
                </a:moveTo>
                <a:cubicBezTo>
                  <a:pt x="3434467" y="3324749"/>
                  <a:pt x="3012044" y="3648437"/>
                  <a:pt x="2518258" y="3686861"/>
                </a:cubicBezTo>
                <a:cubicBezTo>
                  <a:pt x="2490818" y="3615526"/>
                  <a:pt x="2419522" y="3560684"/>
                  <a:pt x="2337207" y="3560684"/>
                </a:cubicBezTo>
                <a:lnTo>
                  <a:pt x="2051904" y="3560684"/>
                </a:lnTo>
                <a:cubicBezTo>
                  <a:pt x="1947653" y="3560684"/>
                  <a:pt x="1859860" y="3642964"/>
                  <a:pt x="1859860" y="3752727"/>
                </a:cubicBezTo>
                <a:cubicBezTo>
                  <a:pt x="1859860" y="3862445"/>
                  <a:pt x="1947652" y="3944771"/>
                  <a:pt x="2051904" y="3944771"/>
                </a:cubicBezTo>
                <a:lnTo>
                  <a:pt x="2337207" y="3944771"/>
                </a:lnTo>
                <a:cubicBezTo>
                  <a:pt x="2414014" y="3944771"/>
                  <a:pt x="2479843" y="3900875"/>
                  <a:pt x="2512791" y="3835053"/>
                </a:cubicBezTo>
                <a:cubicBezTo>
                  <a:pt x="2803570" y="3813124"/>
                  <a:pt x="3072413" y="3708875"/>
                  <a:pt x="3286383" y="3544273"/>
                </a:cubicBezTo>
                <a:cubicBezTo>
                  <a:pt x="3275400" y="3555257"/>
                  <a:pt x="3269927" y="3571713"/>
                  <a:pt x="3258943" y="3582697"/>
                </a:cubicBezTo>
                <a:cubicBezTo>
                  <a:pt x="3110801" y="3785684"/>
                  <a:pt x="2940732" y="3955752"/>
                  <a:pt x="2765187" y="4065510"/>
                </a:cubicBezTo>
                <a:cubicBezTo>
                  <a:pt x="2578659" y="4186211"/>
                  <a:pt x="2386616" y="4246561"/>
                  <a:pt x="2194621" y="4246561"/>
                </a:cubicBezTo>
                <a:cubicBezTo>
                  <a:pt x="2002577" y="4246561"/>
                  <a:pt x="1810583" y="4186209"/>
                  <a:pt x="1624055" y="4065510"/>
                </a:cubicBezTo>
                <a:cubicBezTo>
                  <a:pt x="1448470" y="3950276"/>
                  <a:pt x="1278402" y="3785713"/>
                  <a:pt x="1130298" y="3582697"/>
                </a:cubicBezTo>
                <a:cubicBezTo>
                  <a:pt x="844996" y="3187676"/>
                  <a:pt x="669451" y="2671945"/>
                  <a:pt x="669451" y="2249502"/>
                </a:cubicBezTo>
                <a:lnTo>
                  <a:pt x="669451" y="2222062"/>
                </a:lnTo>
                <a:cubicBezTo>
                  <a:pt x="927311" y="2090378"/>
                  <a:pt x="1168723" y="1870932"/>
                  <a:pt x="1355251" y="1574686"/>
                </a:cubicBezTo>
                <a:cubicBezTo>
                  <a:pt x="1360723" y="1563702"/>
                  <a:pt x="1366234" y="1552757"/>
                  <a:pt x="1371707" y="1547246"/>
                </a:cubicBezTo>
                <a:cubicBezTo>
                  <a:pt x="1415603" y="1475911"/>
                  <a:pt x="1508867" y="1464966"/>
                  <a:pt x="1569217" y="1519806"/>
                </a:cubicBezTo>
                <a:cubicBezTo>
                  <a:pt x="1761261" y="1700858"/>
                  <a:pt x="2008139" y="1865459"/>
                  <a:pt x="2293442" y="1991637"/>
                </a:cubicBezTo>
                <a:lnTo>
                  <a:pt x="2298914" y="1991637"/>
                </a:lnTo>
                <a:cubicBezTo>
                  <a:pt x="2534810" y="2095888"/>
                  <a:pt x="2809130" y="2073917"/>
                  <a:pt x="3034082" y="1947741"/>
                </a:cubicBezTo>
                <a:cubicBezTo>
                  <a:pt x="3099907" y="1909317"/>
                  <a:pt x="3182225" y="1887388"/>
                  <a:pt x="3264511" y="1887388"/>
                </a:cubicBezTo>
                <a:cubicBezTo>
                  <a:pt x="3451039" y="1887388"/>
                  <a:pt x="3703433" y="2139782"/>
                  <a:pt x="3708899" y="2139782"/>
                </a:cubicBezTo>
                <a:cubicBezTo>
                  <a:pt x="3708899" y="2178206"/>
                  <a:pt x="3714372" y="2211117"/>
                  <a:pt x="3714372" y="2249500"/>
                </a:cubicBezTo>
                <a:cubicBezTo>
                  <a:pt x="3719806" y="2441427"/>
                  <a:pt x="3681421" y="2660902"/>
                  <a:pt x="3610082" y="2880348"/>
                </a:cubicBezTo>
                <a:close/>
                <a:moveTo>
                  <a:pt x="3824021" y="1854403"/>
                </a:moveTo>
                <a:cubicBezTo>
                  <a:pt x="3653952" y="1075334"/>
                  <a:pt x="2990078" y="384048"/>
                  <a:pt x="2194560" y="384048"/>
                </a:cubicBezTo>
                <a:cubicBezTo>
                  <a:pt x="1399042" y="384048"/>
                  <a:pt x="740664" y="1075354"/>
                  <a:pt x="570586" y="1854403"/>
                </a:cubicBezTo>
                <a:cubicBezTo>
                  <a:pt x="554129" y="1766612"/>
                  <a:pt x="499251" y="1695317"/>
                  <a:pt x="422443" y="1656893"/>
                </a:cubicBezTo>
                <a:cubicBezTo>
                  <a:pt x="510234" y="1349664"/>
                  <a:pt x="663854" y="1053369"/>
                  <a:pt x="866832" y="801024"/>
                </a:cubicBezTo>
                <a:cubicBezTo>
                  <a:pt x="1234420" y="345653"/>
                  <a:pt x="1706251" y="192034"/>
                  <a:pt x="2194540" y="192034"/>
                </a:cubicBezTo>
                <a:cubicBezTo>
                  <a:pt x="2682830" y="192034"/>
                  <a:pt x="3154660" y="345653"/>
                  <a:pt x="3522249" y="801024"/>
                </a:cubicBezTo>
                <a:cubicBezTo>
                  <a:pt x="3725236" y="1053418"/>
                  <a:pt x="3878846" y="1349664"/>
                  <a:pt x="3966638" y="1656893"/>
                </a:cubicBezTo>
                <a:cubicBezTo>
                  <a:pt x="3895379" y="1695278"/>
                  <a:pt x="3840500" y="1766611"/>
                  <a:pt x="3824041" y="1854403"/>
                </a:cubicBezTo>
                <a:close/>
              </a:path>
            </a:pathLst>
          </a:custGeom>
          <a:gradFill>
            <a:gsLst>
              <a:gs pos="7000">
                <a:srgbClr val="465A67"/>
              </a:gs>
              <a:gs pos="100000">
                <a:srgbClr val="718EA0"/>
              </a:gs>
            </a:gsLst>
            <a:lin ang="16200000" scaled="0"/>
          </a:gra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35897" y="4559240"/>
            <a:ext cx="4939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3838"/>
                </a:solidFill>
              </a:rPr>
              <a:t>Конечные точки радиобиологических исследований зависят от множества параметров пучка и до конца не поняты даже в настоящее время</a:t>
            </a:r>
            <a:endParaRPr lang="ru-RU" sz="1600" dirty="0">
              <a:solidFill>
                <a:srgbClr val="3B3838"/>
              </a:solidFill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="" xmlns:a16="http://schemas.microsoft.com/office/drawing/2014/main" id="{E18F1CB3-7C80-9F3E-4886-B9DCBBCD8F99}"/>
              </a:ext>
            </a:extLst>
          </p:cNvPr>
          <p:cNvSpPr>
            <a:spLocks noChangeAspect="1"/>
          </p:cNvSpPr>
          <p:nvPr/>
        </p:nvSpPr>
        <p:spPr>
          <a:xfrm>
            <a:off x="473687" y="5522183"/>
            <a:ext cx="360000" cy="360000"/>
          </a:xfrm>
          <a:custGeom>
            <a:avLst/>
            <a:gdLst>
              <a:gd name="connsiteX0" fmla="*/ 1034667 w 4937760"/>
              <a:gd name="connsiteY0" fmla="*/ 3157433 h 4937760"/>
              <a:gd name="connsiteX1" fmla="*/ 1849672 w 4937760"/>
              <a:gd name="connsiteY1" fmla="*/ 3972320 h 4937760"/>
              <a:gd name="connsiteX2" fmla="*/ 1806692 w 4937760"/>
              <a:gd name="connsiteY2" fmla="*/ 4180931 h 4937760"/>
              <a:gd name="connsiteX3" fmla="*/ 826292 w 4937760"/>
              <a:gd name="connsiteY3" fmla="*/ 3200335 h 4937760"/>
              <a:gd name="connsiteX4" fmla="*/ 826282 w 4937760"/>
              <a:gd name="connsiteY4" fmla="*/ 3200296 h 4937760"/>
              <a:gd name="connsiteX5" fmla="*/ 1034667 w 4937760"/>
              <a:gd name="connsiteY5" fmla="*/ 3157433 h 4937760"/>
              <a:gd name="connsiteX6" fmla="*/ 1900617 w 4937760"/>
              <a:gd name="connsiteY6" fmla="*/ 2126352 h 4937760"/>
              <a:gd name="connsiteX7" fmla="*/ 2881115 w 4937760"/>
              <a:gd name="connsiteY7" fmla="*/ 3106752 h 4937760"/>
              <a:gd name="connsiteX8" fmla="*/ 2672622 w 4937760"/>
              <a:gd name="connsiteY8" fmla="*/ 3149419 h 4937760"/>
              <a:gd name="connsiteX9" fmla="*/ 1857931 w 4937760"/>
              <a:gd name="connsiteY9" fmla="*/ 2334953 h 4937760"/>
              <a:gd name="connsiteX10" fmla="*/ 1857950 w 4937760"/>
              <a:gd name="connsiteY10" fmla="*/ 2334923 h 4937760"/>
              <a:gd name="connsiteX11" fmla="*/ 1900617 w 4937760"/>
              <a:gd name="connsiteY11" fmla="*/ 2126352 h 4937760"/>
              <a:gd name="connsiteX12" fmla="*/ 2056813 w 4937760"/>
              <a:gd name="connsiteY12" fmla="*/ 1970303 h 4937760"/>
              <a:gd name="connsiteX13" fmla="*/ 2056819 w 4937760"/>
              <a:gd name="connsiteY13" fmla="*/ 1970309 h 4937760"/>
              <a:gd name="connsiteX14" fmla="*/ 2056774 w 4937760"/>
              <a:gd name="connsiteY14" fmla="*/ 1970323 h 4937760"/>
              <a:gd name="connsiteX15" fmla="*/ 2264425 w 4937760"/>
              <a:gd name="connsiteY15" fmla="*/ 1927235 h 4937760"/>
              <a:gd name="connsiteX16" fmla="*/ 3079655 w 4937760"/>
              <a:gd name="connsiteY16" fmla="*/ 2742387 h 4937760"/>
              <a:gd name="connsiteX17" fmla="*/ 3037017 w 4937760"/>
              <a:gd name="connsiteY17" fmla="*/ 2950801 h 4937760"/>
              <a:gd name="connsiteX18" fmla="*/ 2056819 w 4937760"/>
              <a:gd name="connsiteY18" fmla="*/ 1970309 h 4937760"/>
              <a:gd name="connsiteX19" fmla="*/ 2150996 w 4937760"/>
              <a:gd name="connsiteY19" fmla="*/ 1941449 h 4937760"/>
              <a:gd name="connsiteX20" fmla="*/ 2264425 w 4937760"/>
              <a:gd name="connsiteY20" fmla="*/ 1927235 h 4937760"/>
              <a:gd name="connsiteX21" fmla="*/ 3130746 w 4937760"/>
              <a:gd name="connsiteY21" fmla="*/ 896036 h 4937760"/>
              <a:gd name="connsiteX22" fmla="*/ 4110657 w 4937760"/>
              <a:gd name="connsiteY22" fmla="*/ 1876044 h 4937760"/>
              <a:gd name="connsiteX23" fmla="*/ 3901968 w 4937760"/>
              <a:gd name="connsiteY23" fmla="*/ 1918681 h 4937760"/>
              <a:gd name="connsiteX24" fmla="*/ 3087962 w 4937760"/>
              <a:gd name="connsiteY24" fmla="*/ 1104333 h 4937760"/>
              <a:gd name="connsiteX25" fmla="*/ 3087923 w 4937760"/>
              <a:gd name="connsiteY25" fmla="*/ 1104343 h 4937760"/>
              <a:gd name="connsiteX26" fmla="*/ 3130746 w 4937760"/>
              <a:gd name="connsiteY26" fmla="*/ 896036 h 4937760"/>
              <a:gd name="connsiteX27" fmla="*/ 3363771 w 4937760"/>
              <a:gd name="connsiteY27" fmla="*/ 400604 h 4937760"/>
              <a:gd name="connsiteX28" fmla="*/ 2973756 w 4937760"/>
              <a:gd name="connsiteY28" fmla="*/ 582958 h 4937760"/>
              <a:gd name="connsiteX29" fmla="*/ 2973521 w 4937760"/>
              <a:gd name="connsiteY29" fmla="*/ 583189 h 4937760"/>
              <a:gd name="connsiteX30" fmla="*/ 2937517 w 4937760"/>
              <a:gd name="connsiteY30" fmla="*/ 1975163 h 4937760"/>
              <a:gd name="connsiteX31" fmla="*/ 2948539 w 4937760"/>
              <a:gd name="connsiteY31" fmla="*/ 1998931 h 4937760"/>
              <a:gd name="connsiteX32" fmla="*/ 3055543 w 4937760"/>
              <a:gd name="connsiteY32" fmla="*/ 2405708 h 4937760"/>
              <a:gd name="connsiteX33" fmla="*/ 2602160 w 4937760"/>
              <a:gd name="connsiteY33" fmla="*/ 1952365 h 4937760"/>
              <a:gd name="connsiteX34" fmla="*/ 2675786 w 4937760"/>
              <a:gd name="connsiteY34" fmla="*/ 1966375 h 4937760"/>
              <a:gd name="connsiteX35" fmla="*/ 2752831 w 4937760"/>
              <a:gd name="connsiteY35" fmla="*/ 1983941 h 4937760"/>
              <a:gd name="connsiteX36" fmla="*/ 2657034 w 4937760"/>
              <a:gd name="connsiteY36" fmla="*/ 1648271 h 4937760"/>
              <a:gd name="connsiteX37" fmla="*/ 1743872 w 4937760"/>
              <a:gd name="connsiteY37" fmla="*/ 1813255 h 4937760"/>
              <a:gd name="connsiteX38" fmla="*/ 1743725 w 4937760"/>
              <a:gd name="connsiteY38" fmla="*/ 1813402 h 4937760"/>
              <a:gd name="connsiteX39" fmla="*/ 1706947 w 4937760"/>
              <a:gd name="connsiteY39" fmla="*/ 3205684 h 4937760"/>
              <a:gd name="connsiteX40" fmla="*/ 1718576 w 4937760"/>
              <a:gd name="connsiteY40" fmla="*/ 3229373 h 4937760"/>
              <a:gd name="connsiteX41" fmla="*/ 1825737 w 4937760"/>
              <a:gd name="connsiteY41" fmla="*/ 3636445 h 4937760"/>
              <a:gd name="connsiteX42" fmla="*/ 1371012 w 4937760"/>
              <a:gd name="connsiteY42" fmla="*/ 3181838 h 4937760"/>
              <a:gd name="connsiteX43" fmla="*/ 1522221 w 4937760"/>
              <a:gd name="connsiteY43" fmla="*/ 3212846 h 4937760"/>
              <a:gd name="connsiteX44" fmla="*/ 1426591 w 4937760"/>
              <a:gd name="connsiteY44" fmla="*/ 2877029 h 4937760"/>
              <a:gd name="connsiteX45" fmla="*/ 513654 w 4937760"/>
              <a:gd name="connsiteY45" fmla="*/ 3043424 h 4937760"/>
              <a:gd name="connsiteX46" fmla="*/ 331104 w 4937760"/>
              <a:gd name="connsiteY46" fmla="*/ 3433282 h 4937760"/>
              <a:gd name="connsiteX47" fmla="*/ 459917 w 4937760"/>
              <a:gd name="connsiteY47" fmla="*/ 3609826 h 4937760"/>
              <a:gd name="connsiteX48" fmla="*/ 483871 w 4937760"/>
              <a:gd name="connsiteY48" fmla="*/ 3611619 h 4937760"/>
              <a:gd name="connsiteX49" fmla="*/ 636305 w 4937760"/>
              <a:gd name="connsiteY49" fmla="*/ 3481268 h 4937760"/>
              <a:gd name="connsiteX50" fmla="*/ 670595 w 4937760"/>
              <a:gd name="connsiteY50" fmla="*/ 3356393 h 4937760"/>
              <a:gd name="connsiteX51" fmla="*/ 1700470 w 4937760"/>
              <a:gd name="connsiteY51" fmla="*/ 4386171 h 4937760"/>
              <a:gd name="connsiteX52" fmla="*/ 1745479 w 4937760"/>
              <a:gd name="connsiteY52" fmla="*/ 4493822 h 4937760"/>
              <a:gd name="connsiteX53" fmla="*/ 1854775 w 4937760"/>
              <a:gd name="connsiteY53" fmla="*/ 4538987 h 4937760"/>
              <a:gd name="connsiteX54" fmla="*/ 1963965 w 4937760"/>
              <a:gd name="connsiteY54" fmla="*/ 4493901 h 4937760"/>
              <a:gd name="connsiteX55" fmla="*/ 2000508 w 4937760"/>
              <a:gd name="connsiteY55" fmla="*/ 3101825 h 4937760"/>
              <a:gd name="connsiteX56" fmla="*/ 1989261 w 4937760"/>
              <a:gd name="connsiteY56" fmla="*/ 3077518 h 4937760"/>
              <a:gd name="connsiteX57" fmla="*/ 1882256 w 4937760"/>
              <a:gd name="connsiteY57" fmla="*/ 2671093 h 4937760"/>
              <a:gd name="connsiteX58" fmla="*/ 2336374 w 4937760"/>
              <a:gd name="connsiteY58" fmla="*/ 3125093 h 4937760"/>
              <a:gd name="connsiteX59" fmla="*/ 2185547 w 4937760"/>
              <a:gd name="connsiteY59" fmla="*/ 3094134 h 4937760"/>
              <a:gd name="connsiteX60" fmla="*/ 2281216 w 4937760"/>
              <a:gd name="connsiteY60" fmla="*/ 3430068 h 4937760"/>
              <a:gd name="connsiteX61" fmla="*/ 2609077 w 4937760"/>
              <a:gd name="connsiteY61" fmla="*/ 3461027 h 4937760"/>
              <a:gd name="connsiteX62" fmla="*/ 3194153 w 4937760"/>
              <a:gd name="connsiteY62" fmla="*/ 3263899 h 4937760"/>
              <a:gd name="connsiteX63" fmla="*/ 3194388 w 4937760"/>
              <a:gd name="connsiteY63" fmla="*/ 3263409 h 4937760"/>
              <a:gd name="connsiteX64" fmla="*/ 3230931 w 4937760"/>
              <a:gd name="connsiteY64" fmla="*/ 1871529 h 4937760"/>
              <a:gd name="connsiteX65" fmla="*/ 3219380 w 4937760"/>
              <a:gd name="connsiteY65" fmla="*/ 1847957 h 4937760"/>
              <a:gd name="connsiteX66" fmla="*/ 3112219 w 4937760"/>
              <a:gd name="connsiteY66" fmla="*/ 1440533 h 4937760"/>
              <a:gd name="connsiteX67" fmla="*/ 3565180 w 4937760"/>
              <a:gd name="connsiteY67" fmla="*/ 1893494 h 4937760"/>
              <a:gd name="connsiteX68" fmla="*/ 3521436 w 4937760"/>
              <a:gd name="connsiteY68" fmla="*/ 1886146 h 4937760"/>
              <a:gd name="connsiteX69" fmla="*/ 3415235 w 4937760"/>
              <a:gd name="connsiteY69" fmla="*/ 1862839 h 4937760"/>
              <a:gd name="connsiteX70" fmla="*/ 3511061 w 4937760"/>
              <a:gd name="connsiteY70" fmla="*/ 2197783 h 4937760"/>
              <a:gd name="connsiteX71" fmla="*/ 3845967 w 4937760"/>
              <a:gd name="connsiteY71" fmla="*/ 2230271 h 4937760"/>
              <a:gd name="connsiteX72" fmla="*/ 4424194 w 4937760"/>
              <a:gd name="connsiteY72" fmla="*/ 2033299 h 4937760"/>
              <a:gd name="connsiteX73" fmla="*/ 4424233 w 4937760"/>
              <a:gd name="connsiteY73" fmla="*/ 2033240 h 4937760"/>
              <a:gd name="connsiteX74" fmla="*/ 4606783 w 4937760"/>
              <a:gd name="connsiteY74" fmla="*/ 1643196 h 4937760"/>
              <a:gd name="connsiteX75" fmla="*/ 4477970 w 4937760"/>
              <a:gd name="connsiteY75" fmla="*/ 1466809 h 4937760"/>
              <a:gd name="connsiteX76" fmla="*/ 4301543 w 4937760"/>
              <a:gd name="connsiteY76" fmla="*/ 1595357 h 4937760"/>
              <a:gd name="connsiteX77" fmla="*/ 4267253 w 4937760"/>
              <a:gd name="connsiteY77" fmla="*/ 1720496 h 4937760"/>
              <a:gd name="connsiteX78" fmla="*/ 3286658 w 4937760"/>
              <a:gd name="connsiteY78" fmla="*/ 740096 h 4937760"/>
              <a:gd name="connsiteX79" fmla="*/ 3411571 w 4937760"/>
              <a:gd name="connsiteY79" fmla="*/ 705688 h 4937760"/>
              <a:gd name="connsiteX80" fmla="*/ 3540384 w 4937760"/>
              <a:gd name="connsiteY80" fmla="*/ 529035 h 4937760"/>
              <a:gd name="connsiteX81" fmla="*/ 3363771 w 4937760"/>
              <a:gd name="connsiteY81" fmla="*/ 400604 h 4937760"/>
              <a:gd name="connsiteX82" fmla="*/ 2468880 w 4937760"/>
              <a:gd name="connsiteY82" fmla="*/ 0 h 4937760"/>
              <a:gd name="connsiteX83" fmla="*/ 4937760 w 4937760"/>
              <a:gd name="connsiteY83" fmla="*/ 2468880 h 4937760"/>
              <a:gd name="connsiteX84" fmla="*/ 2468880 w 4937760"/>
              <a:gd name="connsiteY84" fmla="*/ 4937760 h 4937760"/>
              <a:gd name="connsiteX85" fmla="*/ 0 w 4937760"/>
              <a:gd name="connsiteY85" fmla="*/ 2468880 h 4937760"/>
              <a:gd name="connsiteX86" fmla="*/ 2468880 w 4937760"/>
              <a:gd name="connsiteY86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7760" h="4937760">
                <a:moveTo>
                  <a:pt x="1034667" y="3157433"/>
                </a:moveTo>
                <a:lnTo>
                  <a:pt x="1849672" y="3972320"/>
                </a:lnTo>
                <a:cubicBezTo>
                  <a:pt x="1845273" y="4050697"/>
                  <a:pt x="1831988" y="4122069"/>
                  <a:pt x="1806692" y="4180931"/>
                </a:cubicBezTo>
                <a:lnTo>
                  <a:pt x="826292" y="3200335"/>
                </a:lnTo>
                <a:lnTo>
                  <a:pt x="826282" y="3200296"/>
                </a:lnTo>
                <a:cubicBezTo>
                  <a:pt x="885104" y="3175038"/>
                  <a:pt x="956398" y="3161724"/>
                  <a:pt x="1034667" y="3157433"/>
                </a:cubicBezTo>
                <a:close/>
                <a:moveTo>
                  <a:pt x="1900617" y="2126352"/>
                </a:moveTo>
                <a:lnTo>
                  <a:pt x="2881115" y="3106752"/>
                </a:lnTo>
                <a:cubicBezTo>
                  <a:pt x="2822293" y="3131853"/>
                  <a:pt x="2750921" y="3145206"/>
                  <a:pt x="2672622" y="3149419"/>
                </a:cubicBezTo>
                <a:lnTo>
                  <a:pt x="1857931" y="2334953"/>
                </a:lnTo>
                <a:lnTo>
                  <a:pt x="1857950" y="2334923"/>
                </a:lnTo>
                <a:cubicBezTo>
                  <a:pt x="1862232" y="2256546"/>
                  <a:pt x="1875438" y="2185164"/>
                  <a:pt x="1900617" y="2126352"/>
                </a:cubicBezTo>
                <a:close/>
                <a:moveTo>
                  <a:pt x="2056813" y="1970303"/>
                </a:moveTo>
                <a:lnTo>
                  <a:pt x="2056819" y="1970309"/>
                </a:lnTo>
                <a:lnTo>
                  <a:pt x="2056774" y="1970323"/>
                </a:lnTo>
                <a:close/>
                <a:moveTo>
                  <a:pt x="2264425" y="1927235"/>
                </a:moveTo>
                <a:lnTo>
                  <a:pt x="3079655" y="2742387"/>
                </a:lnTo>
                <a:cubicBezTo>
                  <a:pt x="3075363" y="2820685"/>
                  <a:pt x="3062196" y="2891979"/>
                  <a:pt x="3037017" y="2950801"/>
                </a:cubicBezTo>
                <a:lnTo>
                  <a:pt x="2056819" y="1970309"/>
                </a:lnTo>
                <a:lnTo>
                  <a:pt x="2150996" y="1941449"/>
                </a:lnTo>
                <a:cubicBezTo>
                  <a:pt x="2185663" y="1934260"/>
                  <a:pt x="2223532" y="1929513"/>
                  <a:pt x="2264425" y="1927235"/>
                </a:cubicBezTo>
                <a:close/>
                <a:moveTo>
                  <a:pt x="3130746" y="896036"/>
                </a:moveTo>
                <a:lnTo>
                  <a:pt x="4110657" y="1876044"/>
                </a:lnTo>
                <a:cubicBezTo>
                  <a:pt x="4054323" y="1900126"/>
                  <a:pt x="3984058" y="1914165"/>
                  <a:pt x="3901968" y="1918681"/>
                </a:cubicBezTo>
                <a:lnTo>
                  <a:pt x="3087962" y="1104333"/>
                </a:lnTo>
                <a:lnTo>
                  <a:pt x="3087923" y="1104343"/>
                </a:lnTo>
                <a:cubicBezTo>
                  <a:pt x="3092244" y="1026113"/>
                  <a:pt x="3105528" y="954780"/>
                  <a:pt x="3130746" y="896036"/>
                </a:cubicBezTo>
                <a:close/>
                <a:moveTo>
                  <a:pt x="3363771" y="400604"/>
                </a:moveTo>
                <a:cubicBezTo>
                  <a:pt x="3200736" y="426283"/>
                  <a:pt x="3069200" y="487513"/>
                  <a:pt x="2973756" y="582958"/>
                </a:cubicBezTo>
                <a:cubicBezTo>
                  <a:pt x="2973639" y="583073"/>
                  <a:pt x="2973639" y="583150"/>
                  <a:pt x="2973521" y="583189"/>
                </a:cubicBezTo>
                <a:cubicBezTo>
                  <a:pt x="2588650" y="968408"/>
                  <a:pt x="2876128" y="1810453"/>
                  <a:pt x="2937517" y="1975163"/>
                </a:cubicBezTo>
                <a:cubicBezTo>
                  <a:pt x="2940427" y="1983471"/>
                  <a:pt x="2944022" y="1991358"/>
                  <a:pt x="2948539" y="1998931"/>
                </a:cubicBezTo>
                <a:cubicBezTo>
                  <a:pt x="2990676" y="2116114"/>
                  <a:pt x="3030590" y="2260358"/>
                  <a:pt x="3055543" y="2405708"/>
                </a:cubicBezTo>
                <a:lnTo>
                  <a:pt x="2602160" y="1952365"/>
                </a:lnTo>
                <a:cubicBezTo>
                  <a:pt x="2626340" y="1956538"/>
                  <a:pt x="2650725" y="1961172"/>
                  <a:pt x="2675786" y="1966375"/>
                </a:cubicBezTo>
                <a:cubicBezTo>
                  <a:pt x="2702121" y="1972155"/>
                  <a:pt x="2728063" y="1978004"/>
                  <a:pt x="2752831" y="1983941"/>
                </a:cubicBezTo>
                <a:cubicBezTo>
                  <a:pt x="2724243" y="1901929"/>
                  <a:pt x="2687611" y="1784550"/>
                  <a:pt x="2657034" y="1648271"/>
                </a:cubicBezTo>
                <a:cubicBezTo>
                  <a:pt x="2234914" y="1573833"/>
                  <a:pt x="1927872" y="1629255"/>
                  <a:pt x="1743872" y="1813255"/>
                </a:cubicBezTo>
                <a:cubicBezTo>
                  <a:pt x="1743872" y="1813294"/>
                  <a:pt x="1743764" y="1813373"/>
                  <a:pt x="1743725" y="1813402"/>
                </a:cubicBezTo>
                <a:cubicBezTo>
                  <a:pt x="1358844" y="2198724"/>
                  <a:pt x="1645675" y="3040396"/>
                  <a:pt x="1706947" y="3205684"/>
                </a:cubicBezTo>
                <a:cubicBezTo>
                  <a:pt x="1710317" y="3213943"/>
                  <a:pt x="1714255" y="3221869"/>
                  <a:pt x="1718576" y="3229373"/>
                </a:cubicBezTo>
                <a:cubicBezTo>
                  <a:pt x="1760870" y="3346704"/>
                  <a:pt x="1800784" y="3491026"/>
                  <a:pt x="1825737" y="3636445"/>
                </a:cubicBezTo>
                <a:lnTo>
                  <a:pt x="1371012" y="3181838"/>
                </a:lnTo>
                <a:cubicBezTo>
                  <a:pt x="1421918" y="3190567"/>
                  <a:pt x="1472736" y="3200942"/>
                  <a:pt x="1522221" y="3212846"/>
                </a:cubicBezTo>
                <a:cubicBezTo>
                  <a:pt x="1493486" y="3130452"/>
                  <a:pt x="1456669" y="3013043"/>
                  <a:pt x="1426591" y="2877029"/>
                </a:cubicBezTo>
                <a:cubicBezTo>
                  <a:pt x="1116561" y="2822792"/>
                  <a:pt x="737725" y="2819353"/>
                  <a:pt x="513654" y="3043424"/>
                </a:cubicBezTo>
                <a:cubicBezTo>
                  <a:pt x="418122" y="3139103"/>
                  <a:pt x="356665" y="3269904"/>
                  <a:pt x="331104" y="3433282"/>
                </a:cubicBezTo>
                <a:cubicBezTo>
                  <a:pt x="317976" y="3517664"/>
                  <a:pt x="375642" y="3596659"/>
                  <a:pt x="459917" y="3609826"/>
                </a:cubicBezTo>
                <a:cubicBezTo>
                  <a:pt x="467951" y="3611197"/>
                  <a:pt x="475906" y="3611619"/>
                  <a:pt x="483871" y="3611619"/>
                </a:cubicBezTo>
                <a:cubicBezTo>
                  <a:pt x="558614" y="3611619"/>
                  <a:pt x="624401" y="3557274"/>
                  <a:pt x="636305" y="3481268"/>
                </a:cubicBezTo>
                <a:cubicBezTo>
                  <a:pt x="643770" y="3433850"/>
                  <a:pt x="655282" y="3392368"/>
                  <a:pt x="670595" y="3356393"/>
                </a:cubicBezTo>
                <a:lnTo>
                  <a:pt x="1700470" y="4386171"/>
                </a:lnTo>
                <a:cubicBezTo>
                  <a:pt x="1700853" y="4425203"/>
                  <a:pt x="1715735" y="4464088"/>
                  <a:pt x="1745479" y="4493822"/>
                </a:cubicBezTo>
                <a:cubicBezTo>
                  <a:pt x="1775703" y="4524017"/>
                  <a:pt x="1815166" y="4538987"/>
                  <a:pt x="1854775" y="4538987"/>
                </a:cubicBezTo>
                <a:cubicBezTo>
                  <a:pt x="1894229" y="4538987"/>
                  <a:pt x="1933613" y="4524017"/>
                  <a:pt x="1963965" y="4493901"/>
                </a:cubicBezTo>
                <a:cubicBezTo>
                  <a:pt x="2349188" y="4108775"/>
                  <a:pt x="2061779" y="3266534"/>
                  <a:pt x="2000508" y="3101825"/>
                </a:cubicBezTo>
                <a:cubicBezTo>
                  <a:pt x="1997598" y="3093477"/>
                  <a:pt x="1993856" y="3085365"/>
                  <a:pt x="1989261" y="3077518"/>
                </a:cubicBezTo>
                <a:cubicBezTo>
                  <a:pt x="1947045" y="2960452"/>
                  <a:pt x="1907210" y="2816326"/>
                  <a:pt x="1882256" y="2671093"/>
                </a:cubicBezTo>
                <a:lnTo>
                  <a:pt x="2336374" y="3125093"/>
                </a:lnTo>
                <a:cubicBezTo>
                  <a:pt x="2285546" y="3116373"/>
                  <a:pt x="2234914" y="3106037"/>
                  <a:pt x="2185547" y="3094134"/>
                </a:cubicBezTo>
                <a:cubicBezTo>
                  <a:pt x="2214243" y="3177145"/>
                  <a:pt x="2250756" y="3294211"/>
                  <a:pt x="2281216" y="3430068"/>
                </a:cubicBezTo>
                <a:cubicBezTo>
                  <a:pt x="2385732" y="3448477"/>
                  <a:pt x="2497752" y="3461027"/>
                  <a:pt x="2609077" y="3461027"/>
                </a:cubicBezTo>
                <a:cubicBezTo>
                  <a:pt x="2828866" y="3461027"/>
                  <a:pt x="3045471" y="3412159"/>
                  <a:pt x="3194153" y="3263899"/>
                </a:cubicBezTo>
                <a:cubicBezTo>
                  <a:pt x="3194270" y="3263752"/>
                  <a:pt x="3194270" y="3263517"/>
                  <a:pt x="3194388" y="3263409"/>
                </a:cubicBezTo>
                <a:cubicBezTo>
                  <a:pt x="3579112" y="2877695"/>
                  <a:pt x="3292163" y="2036395"/>
                  <a:pt x="3230931" y="1871529"/>
                </a:cubicBezTo>
                <a:cubicBezTo>
                  <a:pt x="3227639" y="1863260"/>
                  <a:pt x="3223701" y="1855412"/>
                  <a:pt x="3219380" y="1847957"/>
                </a:cubicBezTo>
                <a:cubicBezTo>
                  <a:pt x="3177125" y="1730499"/>
                  <a:pt x="3137163" y="1586030"/>
                  <a:pt x="3112219" y="1440533"/>
                </a:cubicBezTo>
                <a:lnTo>
                  <a:pt x="3565180" y="1893494"/>
                </a:lnTo>
                <a:cubicBezTo>
                  <a:pt x="3550406" y="1890927"/>
                  <a:pt x="3536475" y="1889085"/>
                  <a:pt x="3521436" y="1886146"/>
                </a:cubicBezTo>
                <a:cubicBezTo>
                  <a:pt x="3484540" y="1878798"/>
                  <a:pt x="3448869" y="1870951"/>
                  <a:pt x="3415235" y="1862839"/>
                </a:cubicBezTo>
                <a:cubicBezTo>
                  <a:pt x="3444009" y="1944743"/>
                  <a:pt x="3480562" y="2061770"/>
                  <a:pt x="3511061" y="2197783"/>
                </a:cubicBezTo>
                <a:cubicBezTo>
                  <a:pt x="3632114" y="2219249"/>
                  <a:pt x="3744243" y="2230271"/>
                  <a:pt x="3845967" y="2230271"/>
                </a:cubicBezTo>
                <a:cubicBezTo>
                  <a:pt x="4099507" y="2230271"/>
                  <a:pt x="4293079" y="2164679"/>
                  <a:pt x="4424194" y="2033299"/>
                </a:cubicBezTo>
                <a:lnTo>
                  <a:pt x="4424233" y="2033240"/>
                </a:lnTo>
                <a:cubicBezTo>
                  <a:pt x="4519716" y="1937757"/>
                  <a:pt x="4581105" y="1806574"/>
                  <a:pt x="4606783" y="1643196"/>
                </a:cubicBezTo>
                <a:cubicBezTo>
                  <a:pt x="4619912" y="1559078"/>
                  <a:pt x="4562246" y="1480005"/>
                  <a:pt x="4477970" y="1466809"/>
                </a:cubicBezTo>
                <a:cubicBezTo>
                  <a:pt x="4393931" y="1453298"/>
                  <a:pt x="4314711" y="1511043"/>
                  <a:pt x="4301543" y="1595357"/>
                </a:cubicBezTo>
                <a:cubicBezTo>
                  <a:pt x="4294117" y="1642844"/>
                  <a:pt x="4282557" y="1684521"/>
                  <a:pt x="4267253" y="1720496"/>
                </a:cubicBezTo>
                <a:lnTo>
                  <a:pt x="3286658" y="740096"/>
                </a:lnTo>
                <a:cubicBezTo>
                  <a:pt x="3322633" y="724704"/>
                  <a:pt x="3364349" y="713114"/>
                  <a:pt x="3411571" y="705688"/>
                </a:cubicBezTo>
                <a:cubicBezTo>
                  <a:pt x="3495719" y="692295"/>
                  <a:pt x="3553316" y="613306"/>
                  <a:pt x="3540384" y="529035"/>
                </a:cubicBezTo>
                <a:cubicBezTo>
                  <a:pt x="3527109" y="444882"/>
                  <a:pt x="3448310" y="387439"/>
                  <a:pt x="3363771" y="400604"/>
                </a:cubicBezTo>
                <a:close/>
                <a:moveTo>
                  <a:pt x="2468880" y="0"/>
                </a:moveTo>
                <a:cubicBezTo>
                  <a:pt x="3832446" y="0"/>
                  <a:pt x="4937760" y="1105314"/>
                  <a:pt x="4937760" y="2468880"/>
                </a:cubicBezTo>
                <a:cubicBezTo>
                  <a:pt x="4937760" y="3832446"/>
                  <a:pt x="3832446" y="4937760"/>
                  <a:pt x="2468880" y="4937760"/>
                </a:cubicBezTo>
                <a:cubicBezTo>
                  <a:pt x="1105314" y="4937760"/>
                  <a:pt x="0" y="3832446"/>
                  <a:pt x="0" y="2468880"/>
                </a:cubicBezTo>
                <a:cubicBezTo>
                  <a:pt x="0" y="1105314"/>
                  <a:pt x="1105314" y="0"/>
                  <a:pt x="2468880" y="0"/>
                </a:cubicBezTo>
                <a:close/>
              </a:path>
            </a:pathLst>
          </a:custGeom>
          <a:gradFill>
            <a:gsLst>
              <a:gs pos="100000">
                <a:srgbClr val="465A67"/>
              </a:gs>
              <a:gs pos="0">
                <a:srgbClr val="718EA0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935897" y="5346644"/>
            <a:ext cx="4939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B3838"/>
                </a:solidFill>
              </a:rPr>
              <a:t>Эффективное прогнозирование ответа мишени и окружающих структур является задачей уровня </a:t>
            </a:r>
            <a:r>
              <a:rPr lang="en-US" sz="1600" dirty="0" err="1" smtClean="0">
                <a:solidFill>
                  <a:srgbClr val="3B3838"/>
                </a:solidFill>
              </a:rPr>
              <a:t>exascale</a:t>
            </a:r>
            <a:endParaRPr lang="ru-RU" sz="1600" dirty="0">
              <a:solidFill>
                <a:srgbClr val="3B38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9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3B9EB5F5-2775-DABF-0DD1-5AC43F186A1A}"/>
              </a:ext>
            </a:extLst>
          </p:cNvPr>
          <p:cNvSpPr/>
          <p:nvPr/>
        </p:nvSpPr>
        <p:spPr>
          <a:xfrm>
            <a:off x="371475" y="1737360"/>
            <a:ext cx="11449050" cy="4251960"/>
          </a:xfrm>
          <a:prstGeom prst="roundRect">
            <a:avLst>
              <a:gd name="adj" fmla="val 6598"/>
            </a:avLst>
          </a:prstGeom>
          <a:noFill/>
          <a:ln w="22225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ACF4DDD7-8C59-4D09-A921-F4025E2377E9}"/>
              </a:ext>
            </a:extLst>
          </p:cNvPr>
          <p:cNvSpPr/>
          <p:nvPr/>
        </p:nvSpPr>
        <p:spPr>
          <a:xfrm>
            <a:off x="1246909" y="5600925"/>
            <a:ext cx="1326757" cy="757026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718EA0"/>
            </a:solidFill>
          </a:ln>
          <a:effectLst/>
        </p:spPr>
        <p:txBody>
          <a:bodyPr wrap="none" anchor="ctr">
            <a:noAutofit/>
          </a:bodyPr>
          <a:lstStyle/>
          <a:p>
            <a:pPr algn="ctr"/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91BDBAE7-08AE-E76B-DF49-659CED1095F3}"/>
              </a:ext>
            </a:extLst>
          </p:cNvPr>
          <p:cNvSpPr/>
          <p:nvPr/>
        </p:nvSpPr>
        <p:spPr>
          <a:xfrm>
            <a:off x="1811866" y="1352775"/>
            <a:ext cx="1325737" cy="757026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C2605B"/>
            </a:solidFill>
          </a:ln>
          <a:effectLst/>
        </p:spPr>
        <p:txBody>
          <a:bodyPr wrap="none" anchor="ctr">
            <a:noAutofit/>
          </a:bodyPr>
          <a:lstStyle/>
          <a:p>
            <a:pPr algn="ctr"/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DFCA9CC2-7D69-194C-EBD5-D17B1A78F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ДОКЛИНИЧЕСКИЕ ИССЛЕДОВАНИЯ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F987434A-EC43-E289-EC23-164D08523B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EBE10-8283-4E91-8F56-461602E99C22}" type="slidenum">
              <a:rPr lang="ru-RU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00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6E70749A-DD76-DA28-3A7C-BEAB3C0CB292}"/>
              </a:ext>
            </a:extLst>
          </p:cNvPr>
          <p:cNvSpPr/>
          <p:nvPr/>
        </p:nvSpPr>
        <p:spPr>
          <a:xfrm>
            <a:off x="2901596" y="1526977"/>
            <a:ext cx="6918048" cy="408623"/>
          </a:xfrm>
          <a:prstGeom prst="roundRect">
            <a:avLst/>
          </a:prstGeom>
          <a:solidFill>
            <a:srgbClr val="C2605B"/>
          </a:solidFill>
          <a:effectLst>
            <a:outerShdw blurRad="50800" dist="38100" dir="5400000" algn="t" rotWithShape="0">
              <a:srgbClr val="C26B66">
                <a:alpha val="40000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Верифицированные физико-дозиметрические показатели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07AF06A4-83AD-55A9-7C42-7983FA826030}"/>
              </a:ext>
            </a:extLst>
          </p:cNvPr>
          <p:cNvSpPr/>
          <p:nvPr/>
        </p:nvSpPr>
        <p:spPr>
          <a:xfrm>
            <a:off x="2273910" y="5775127"/>
            <a:ext cx="7733144" cy="408623"/>
          </a:xfrm>
          <a:prstGeom prst="roundRect">
            <a:avLst/>
          </a:prstGeom>
          <a:solidFill>
            <a:srgbClr val="718EA0"/>
          </a:solidFill>
          <a:effectLst>
            <a:outerShdw blurRad="50800" dist="38100" dir="5400000" algn="t" rotWithShape="0">
              <a:srgbClr val="718EA0">
                <a:alpha val="40000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Подтверждение целевых показателей эффективности излучения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="" xmlns:a16="http://schemas.microsoft.com/office/drawing/2014/main" id="{E6A8F28B-2B6D-0181-404A-9067AF7FFC9F}"/>
              </a:ext>
            </a:extLst>
          </p:cNvPr>
          <p:cNvGrpSpPr>
            <a:grpSpLocks noChangeAspect="1"/>
          </p:cNvGrpSpPr>
          <p:nvPr/>
        </p:nvGrpSpPr>
        <p:grpSpPr>
          <a:xfrm>
            <a:off x="1419529" y="5737320"/>
            <a:ext cx="415838" cy="504000"/>
            <a:chOff x="3884543" y="8787403"/>
            <a:chExt cx="4437895" cy="5378760"/>
          </a:xfrm>
          <a:solidFill>
            <a:srgbClr val="718EA0"/>
          </a:solidFill>
        </p:grpSpPr>
        <p:sp>
          <p:nvSpPr>
            <p:cNvPr id="52" name="Полилиния 51">
              <a:extLst>
                <a:ext uri="{FF2B5EF4-FFF2-40B4-BE49-F238E27FC236}">
                  <a16:creationId xmlns="" xmlns:a16="http://schemas.microsoft.com/office/drawing/2014/main" id="{F9D51EC1-DE91-CE1B-4076-FEDDEAA13CC4}"/>
                </a:ext>
              </a:extLst>
            </p:cNvPr>
            <p:cNvSpPr/>
            <p:nvPr/>
          </p:nvSpPr>
          <p:spPr>
            <a:xfrm>
              <a:off x="5823125" y="11182836"/>
              <a:ext cx="2499313" cy="2983327"/>
            </a:xfrm>
            <a:custGeom>
              <a:avLst/>
              <a:gdLst>
                <a:gd name="connsiteX0" fmla="*/ 2408286 w 2499313"/>
                <a:gd name="connsiteY0" fmla="*/ 441017 h 2983327"/>
                <a:gd name="connsiteX1" fmla="*/ 2335343 w 2499313"/>
                <a:gd name="connsiteY1" fmla="*/ 441017 h 2983327"/>
                <a:gd name="connsiteX2" fmla="*/ 1359881 w 2499313"/>
                <a:gd name="connsiteY2" fmla="*/ 73967 h 2983327"/>
                <a:gd name="connsiteX3" fmla="*/ 1308867 w 2499313"/>
                <a:gd name="connsiteY3" fmla="*/ 24024 h 2983327"/>
                <a:gd name="connsiteX4" fmla="*/ 1308829 w 2499313"/>
                <a:gd name="connsiteY4" fmla="*/ 24024 h 2983327"/>
                <a:gd name="connsiteX5" fmla="*/ 1190303 w 2499313"/>
                <a:gd name="connsiteY5" fmla="*/ 24024 h 2983327"/>
                <a:gd name="connsiteX6" fmla="*/ 1139289 w 2499313"/>
                <a:gd name="connsiteY6" fmla="*/ 73967 h 2983327"/>
                <a:gd name="connsiteX7" fmla="*/ 163827 w 2499313"/>
                <a:gd name="connsiteY7" fmla="*/ 441017 h 2983327"/>
                <a:gd name="connsiteX8" fmla="*/ 90310 w 2499313"/>
                <a:gd name="connsiteY8" fmla="*/ 441017 h 2983327"/>
                <a:gd name="connsiteX9" fmla="*/ 5810 w 2499313"/>
                <a:gd name="connsiteY9" fmla="*/ 526053 h 2983327"/>
                <a:gd name="connsiteX10" fmla="*/ 5810 w 2499313"/>
                <a:gd name="connsiteY10" fmla="*/ 599570 h 2983327"/>
                <a:gd name="connsiteX11" fmla="*/ 3054 w 2499313"/>
                <a:gd name="connsiteY11" fmla="*/ 819006 h 2983327"/>
                <a:gd name="connsiteX12" fmla="*/ 1198012 w 2499313"/>
                <a:gd name="connsiteY12" fmla="*/ 2974574 h 2983327"/>
                <a:gd name="connsiteX13" fmla="*/ 1301724 w 2499313"/>
                <a:gd name="connsiteY13" fmla="*/ 2974574 h 2983327"/>
                <a:gd name="connsiteX14" fmla="*/ 2496682 w 2499313"/>
                <a:gd name="connsiteY14" fmla="*/ 819006 h 2983327"/>
                <a:gd name="connsiteX15" fmla="*/ 2493926 w 2499313"/>
                <a:gd name="connsiteY15" fmla="*/ 599570 h 2983327"/>
                <a:gd name="connsiteX16" fmla="*/ 2493926 w 2499313"/>
                <a:gd name="connsiteY16" fmla="*/ 526053 h 2983327"/>
                <a:gd name="connsiteX17" fmla="*/ 2468821 w 2499313"/>
                <a:gd name="connsiteY17" fmla="*/ 465701 h 2983327"/>
                <a:gd name="connsiteX18" fmla="*/ 2408316 w 2499313"/>
                <a:gd name="connsiteY18" fmla="*/ 441017 h 2983327"/>
                <a:gd name="connsiteX19" fmla="*/ 1926041 w 2499313"/>
                <a:gd name="connsiteY19" fmla="*/ 1590418 h 2983327"/>
                <a:gd name="connsiteX20" fmla="*/ 1813031 w 2499313"/>
                <a:gd name="connsiteY20" fmla="*/ 1703428 h 2983327"/>
                <a:gd name="connsiteX21" fmla="*/ 1462440 w 2499313"/>
                <a:gd name="connsiteY21" fmla="*/ 1703428 h 2983327"/>
                <a:gd name="connsiteX22" fmla="*/ 1462440 w 2499313"/>
                <a:gd name="connsiteY22" fmla="*/ 2051804 h 2983327"/>
                <a:gd name="connsiteX23" fmla="*/ 1349430 w 2499313"/>
                <a:gd name="connsiteY23" fmla="*/ 2164814 h 2983327"/>
                <a:gd name="connsiteX24" fmla="*/ 1149735 w 2499313"/>
                <a:gd name="connsiteY24" fmla="*/ 2164814 h 2983327"/>
                <a:gd name="connsiteX25" fmla="*/ 1036686 w 2499313"/>
                <a:gd name="connsiteY25" fmla="*/ 2051804 h 2983327"/>
                <a:gd name="connsiteX26" fmla="*/ 1036686 w 2499313"/>
                <a:gd name="connsiteY26" fmla="*/ 1703966 h 2983327"/>
                <a:gd name="connsiteX27" fmla="*/ 687780 w 2499313"/>
                <a:gd name="connsiteY27" fmla="*/ 1703966 h 2983327"/>
                <a:gd name="connsiteX28" fmla="*/ 574731 w 2499313"/>
                <a:gd name="connsiteY28" fmla="*/ 1590956 h 2983327"/>
                <a:gd name="connsiteX29" fmla="*/ 574731 w 2499313"/>
                <a:gd name="connsiteY29" fmla="*/ 1390154 h 2983327"/>
                <a:gd name="connsiteX30" fmla="*/ 687780 w 2499313"/>
                <a:gd name="connsiteY30" fmla="*/ 1277144 h 2983327"/>
                <a:gd name="connsiteX31" fmla="*/ 1036725 w 2499313"/>
                <a:gd name="connsiteY31" fmla="*/ 1277144 h 2983327"/>
                <a:gd name="connsiteX32" fmla="*/ 1036687 w 2499313"/>
                <a:gd name="connsiteY32" fmla="*/ 929306 h 2983327"/>
                <a:gd name="connsiteX33" fmla="*/ 1149736 w 2499313"/>
                <a:gd name="connsiteY33" fmla="*/ 816296 h 2983327"/>
                <a:gd name="connsiteX34" fmla="*/ 1349431 w 2499313"/>
                <a:gd name="connsiteY34" fmla="*/ 816296 h 2983327"/>
                <a:gd name="connsiteX35" fmla="*/ 1429338 w 2499313"/>
                <a:gd name="connsiteY35" fmla="*/ 849400 h 2983327"/>
                <a:gd name="connsiteX36" fmla="*/ 1462442 w 2499313"/>
                <a:gd name="connsiteY36" fmla="*/ 929307 h 2983327"/>
                <a:gd name="connsiteX37" fmla="*/ 1462442 w 2499313"/>
                <a:gd name="connsiteY37" fmla="*/ 1277684 h 2983327"/>
                <a:gd name="connsiteX38" fmla="*/ 1811387 w 2499313"/>
                <a:gd name="connsiteY38" fmla="*/ 1277684 h 2983327"/>
                <a:gd name="connsiteX39" fmla="*/ 1892175 w 2499313"/>
                <a:gd name="connsiteY39" fmla="*/ 1310022 h 2983327"/>
                <a:gd name="connsiteX40" fmla="*/ 1926044 w 2499313"/>
                <a:gd name="connsiteY40" fmla="*/ 1390160 h 298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99313" h="2983327">
                  <a:moveTo>
                    <a:pt x="2408286" y="441017"/>
                  </a:moveTo>
                  <a:lnTo>
                    <a:pt x="2335343" y="441017"/>
                  </a:lnTo>
                  <a:cubicBezTo>
                    <a:pt x="1921678" y="441017"/>
                    <a:pt x="1622101" y="328007"/>
                    <a:pt x="1359881" y="73967"/>
                  </a:cubicBezTo>
                  <a:lnTo>
                    <a:pt x="1308867" y="24024"/>
                  </a:lnTo>
                  <a:lnTo>
                    <a:pt x="1308829" y="24024"/>
                  </a:lnTo>
                  <a:cubicBezTo>
                    <a:pt x="1275840" y="-8008"/>
                    <a:pt x="1223333" y="-8008"/>
                    <a:pt x="1190303" y="24024"/>
                  </a:cubicBezTo>
                  <a:lnTo>
                    <a:pt x="1139289" y="73967"/>
                  </a:lnTo>
                  <a:cubicBezTo>
                    <a:pt x="878137" y="328007"/>
                    <a:pt x="577482" y="441017"/>
                    <a:pt x="163827" y="441017"/>
                  </a:cubicBezTo>
                  <a:lnTo>
                    <a:pt x="90310" y="441017"/>
                  </a:lnTo>
                  <a:cubicBezTo>
                    <a:pt x="43544" y="441323"/>
                    <a:pt x="5810" y="479286"/>
                    <a:pt x="5810" y="526053"/>
                  </a:cubicBezTo>
                  <a:lnTo>
                    <a:pt x="5810" y="599570"/>
                  </a:lnTo>
                  <a:cubicBezTo>
                    <a:pt x="5810" y="669260"/>
                    <a:pt x="5810" y="742206"/>
                    <a:pt x="3054" y="819006"/>
                  </a:cubicBezTo>
                  <a:cubicBezTo>
                    <a:pt x="-10646" y="1549236"/>
                    <a:pt x="-29858" y="2548888"/>
                    <a:pt x="1198012" y="2974574"/>
                  </a:cubicBezTo>
                  <a:cubicBezTo>
                    <a:pt x="1231613" y="2986246"/>
                    <a:pt x="1268122" y="2986246"/>
                    <a:pt x="1301724" y="2974574"/>
                  </a:cubicBezTo>
                  <a:cubicBezTo>
                    <a:pt x="2529601" y="2548819"/>
                    <a:pt x="2508733" y="1548110"/>
                    <a:pt x="2496682" y="819006"/>
                  </a:cubicBezTo>
                  <a:cubicBezTo>
                    <a:pt x="2496682" y="743843"/>
                    <a:pt x="2493926" y="671441"/>
                    <a:pt x="2493926" y="599570"/>
                  </a:cubicBezTo>
                  <a:lnTo>
                    <a:pt x="2493926" y="526053"/>
                  </a:lnTo>
                  <a:cubicBezTo>
                    <a:pt x="2493926" y="503397"/>
                    <a:pt x="2484895" y="481698"/>
                    <a:pt x="2468821" y="465701"/>
                  </a:cubicBezTo>
                  <a:cubicBezTo>
                    <a:pt x="2452748" y="449742"/>
                    <a:pt x="2430972" y="440863"/>
                    <a:pt x="2408316" y="441017"/>
                  </a:cubicBezTo>
                  <a:close/>
                  <a:moveTo>
                    <a:pt x="1926041" y="1590418"/>
                  </a:moveTo>
                  <a:cubicBezTo>
                    <a:pt x="1926041" y="1652836"/>
                    <a:pt x="1875448" y="1703428"/>
                    <a:pt x="1813031" y="1703428"/>
                  </a:cubicBezTo>
                  <a:lnTo>
                    <a:pt x="1462440" y="1703428"/>
                  </a:lnTo>
                  <a:lnTo>
                    <a:pt x="1462440" y="2051804"/>
                  </a:lnTo>
                  <a:cubicBezTo>
                    <a:pt x="1462440" y="2114223"/>
                    <a:pt x="1411847" y="2164814"/>
                    <a:pt x="1349430" y="2164814"/>
                  </a:cubicBezTo>
                  <a:lnTo>
                    <a:pt x="1149735" y="2164814"/>
                  </a:lnTo>
                  <a:cubicBezTo>
                    <a:pt x="1087317" y="2164814"/>
                    <a:pt x="1036686" y="2114221"/>
                    <a:pt x="1036686" y="2051804"/>
                  </a:cubicBezTo>
                  <a:lnTo>
                    <a:pt x="1036686" y="1703966"/>
                  </a:lnTo>
                  <a:lnTo>
                    <a:pt x="687780" y="1703966"/>
                  </a:lnTo>
                  <a:cubicBezTo>
                    <a:pt x="625362" y="1703966"/>
                    <a:pt x="574731" y="1653373"/>
                    <a:pt x="574731" y="1590956"/>
                  </a:cubicBezTo>
                  <a:lnTo>
                    <a:pt x="574731" y="1390154"/>
                  </a:lnTo>
                  <a:cubicBezTo>
                    <a:pt x="574731" y="1327736"/>
                    <a:pt x="625363" y="1277144"/>
                    <a:pt x="687780" y="1277144"/>
                  </a:cubicBezTo>
                  <a:lnTo>
                    <a:pt x="1036725" y="1277144"/>
                  </a:lnTo>
                  <a:lnTo>
                    <a:pt x="1036687" y="929306"/>
                  </a:lnTo>
                  <a:cubicBezTo>
                    <a:pt x="1036687" y="866888"/>
                    <a:pt x="1087318" y="816296"/>
                    <a:pt x="1149736" y="816296"/>
                  </a:cubicBezTo>
                  <a:lnTo>
                    <a:pt x="1349431" y="816296"/>
                  </a:lnTo>
                  <a:cubicBezTo>
                    <a:pt x="1379397" y="816296"/>
                    <a:pt x="1408138" y="828198"/>
                    <a:pt x="1429338" y="849400"/>
                  </a:cubicBezTo>
                  <a:cubicBezTo>
                    <a:pt x="1450541" y="870564"/>
                    <a:pt x="1462442" y="899343"/>
                    <a:pt x="1462442" y="929307"/>
                  </a:cubicBezTo>
                  <a:lnTo>
                    <a:pt x="1462442" y="1277684"/>
                  </a:lnTo>
                  <a:lnTo>
                    <a:pt x="1811387" y="1277684"/>
                  </a:lnTo>
                  <a:cubicBezTo>
                    <a:pt x="1841544" y="1277263"/>
                    <a:pt x="1870629" y="1288897"/>
                    <a:pt x="1892175" y="1310022"/>
                  </a:cubicBezTo>
                  <a:cubicBezTo>
                    <a:pt x="1913721" y="1331148"/>
                    <a:pt x="1925891" y="1360004"/>
                    <a:pt x="1926044" y="1390160"/>
                  </a:cubicBezTo>
                  <a:close/>
                </a:path>
              </a:pathLst>
            </a:custGeom>
            <a:grpFill/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="" xmlns:a16="http://schemas.microsoft.com/office/drawing/2014/main" id="{A2823412-A0A4-D655-C578-01352B708B93}"/>
                </a:ext>
              </a:extLst>
            </p:cNvPr>
            <p:cNvSpPr/>
            <p:nvPr/>
          </p:nvSpPr>
          <p:spPr>
            <a:xfrm>
              <a:off x="4289511" y="8787403"/>
              <a:ext cx="1087404" cy="1087404"/>
            </a:xfrm>
            <a:custGeom>
              <a:avLst/>
              <a:gdLst>
                <a:gd name="connsiteX0" fmla="*/ 1087404 w 1087404"/>
                <a:gd name="connsiteY0" fmla="*/ 543702 h 1087404"/>
                <a:gd name="connsiteX1" fmla="*/ 543702 w 1087404"/>
                <a:gd name="connsiteY1" fmla="*/ 1087405 h 1087404"/>
                <a:gd name="connsiteX2" fmla="*/ 0 w 1087404"/>
                <a:gd name="connsiteY2" fmla="*/ 543702 h 1087404"/>
                <a:gd name="connsiteX3" fmla="*/ 543702 w 1087404"/>
                <a:gd name="connsiteY3" fmla="*/ 0 h 1087404"/>
                <a:gd name="connsiteX4" fmla="*/ 1087404 w 1087404"/>
                <a:gd name="connsiteY4" fmla="*/ 543702 h 108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7404" h="1087404">
                  <a:moveTo>
                    <a:pt x="1087404" y="543702"/>
                  </a:moveTo>
                  <a:cubicBezTo>
                    <a:pt x="1087404" y="843965"/>
                    <a:pt x="843965" y="1087405"/>
                    <a:pt x="543702" y="1087405"/>
                  </a:cubicBezTo>
                  <a:cubicBezTo>
                    <a:pt x="243439" y="1087405"/>
                    <a:pt x="0" y="843965"/>
                    <a:pt x="0" y="543702"/>
                  </a:cubicBezTo>
                  <a:cubicBezTo>
                    <a:pt x="0" y="243400"/>
                    <a:pt x="243439" y="0"/>
                    <a:pt x="543702" y="0"/>
                  </a:cubicBezTo>
                  <a:cubicBezTo>
                    <a:pt x="843965" y="0"/>
                    <a:pt x="1087404" y="243400"/>
                    <a:pt x="1087404" y="543702"/>
                  </a:cubicBezTo>
                </a:path>
              </a:pathLst>
            </a:custGeom>
            <a:grpFill/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="" xmlns:a16="http://schemas.microsoft.com/office/drawing/2014/main" id="{386BD669-DDC7-FADC-AD52-667434E7C380}"/>
                </a:ext>
              </a:extLst>
            </p:cNvPr>
            <p:cNvSpPr/>
            <p:nvPr/>
          </p:nvSpPr>
          <p:spPr>
            <a:xfrm>
              <a:off x="3884543" y="10077827"/>
              <a:ext cx="3082760" cy="4087583"/>
            </a:xfrm>
            <a:custGeom>
              <a:avLst/>
              <a:gdLst>
                <a:gd name="connsiteX0" fmla="*/ 1275562 w 3082760"/>
                <a:gd name="connsiteY0" fmla="*/ 4086229 h 4087583"/>
                <a:gd name="connsiteX1" fmla="*/ 1475561 w 3082760"/>
                <a:gd name="connsiteY1" fmla="*/ 4020519 h 4087583"/>
                <a:gd name="connsiteX2" fmla="*/ 1560328 w 3082760"/>
                <a:gd name="connsiteY2" fmla="*/ 3827829 h 4087583"/>
                <a:gd name="connsiteX3" fmla="*/ 1560328 w 3082760"/>
                <a:gd name="connsiteY3" fmla="*/ 772492 h 4087583"/>
                <a:gd name="connsiteX4" fmla="*/ 1817082 w 3082760"/>
                <a:gd name="connsiteY4" fmla="*/ 1108270 h 4087583"/>
                <a:gd name="connsiteX5" fmla="*/ 1952596 w 3082760"/>
                <a:gd name="connsiteY5" fmla="*/ 1195296 h 4087583"/>
                <a:gd name="connsiteX6" fmla="*/ 2112799 w 3082760"/>
                <a:gd name="connsiteY6" fmla="*/ 1178495 h 4087583"/>
                <a:gd name="connsiteX7" fmla="*/ 2935759 w 3082760"/>
                <a:gd name="connsiteY7" fmla="*/ 790587 h 4087583"/>
                <a:gd name="connsiteX8" fmla="*/ 3060555 w 3082760"/>
                <a:gd name="connsiteY8" fmla="*/ 665938 h 4087583"/>
                <a:gd name="connsiteX9" fmla="*/ 3071806 w 3082760"/>
                <a:gd name="connsiteY9" fmla="*/ 489933 h 4087583"/>
                <a:gd name="connsiteX10" fmla="*/ 2936900 w 3082760"/>
                <a:gd name="connsiteY10" fmla="*/ 342633 h 4087583"/>
                <a:gd name="connsiteX11" fmla="*/ 2737165 w 3082760"/>
                <a:gd name="connsiteY11" fmla="*/ 346192 h 4087583"/>
                <a:gd name="connsiteX12" fmla="*/ 2083166 w 3082760"/>
                <a:gd name="connsiteY12" fmla="*/ 657251 h 4087583"/>
                <a:gd name="connsiteX13" fmla="*/ 1662918 w 3082760"/>
                <a:gd name="connsiteY13" fmla="*/ 99314 h 4087583"/>
                <a:gd name="connsiteX14" fmla="*/ 1476929 w 3082760"/>
                <a:gd name="connsiteY14" fmla="*/ 0 h 4087583"/>
                <a:gd name="connsiteX15" fmla="*/ 418642 w 3082760"/>
                <a:gd name="connsiteY15" fmla="*/ 0 h 4087583"/>
                <a:gd name="connsiteX16" fmla="*/ 122621 w 3082760"/>
                <a:gd name="connsiteY16" fmla="*/ 122621 h 4087583"/>
                <a:gd name="connsiteX17" fmla="*/ 0 w 3082760"/>
                <a:gd name="connsiteY17" fmla="*/ 418602 h 4087583"/>
                <a:gd name="connsiteX18" fmla="*/ 0 w 3082760"/>
                <a:gd name="connsiteY18" fmla="*/ 1357326 h 4087583"/>
                <a:gd name="connsiteX19" fmla="*/ 95293 w 3082760"/>
                <a:gd name="connsiteY19" fmla="*/ 1623377 h 4087583"/>
                <a:gd name="connsiteX20" fmla="*/ 337968 w 3082760"/>
                <a:gd name="connsiteY20" fmla="*/ 1768267 h 4087583"/>
                <a:gd name="connsiteX21" fmla="*/ 337968 w 3082760"/>
                <a:gd name="connsiteY21" fmla="*/ 3816850 h 4087583"/>
                <a:gd name="connsiteX22" fmla="*/ 403295 w 3082760"/>
                <a:gd name="connsiteY22" fmla="*/ 3996950 h 4087583"/>
                <a:gd name="connsiteX23" fmla="*/ 572796 w 3082760"/>
                <a:gd name="connsiteY23" fmla="*/ 4086234 h 4087583"/>
                <a:gd name="connsiteX24" fmla="*/ 771453 w 3082760"/>
                <a:gd name="connsiteY24" fmla="*/ 4020640 h 4087583"/>
                <a:gd name="connsiteX25" fmla="*/ 856451 w 3082760"/>
                <a:gd name="connsiteY25" fmla="*/ 3829478 h 4087583"/>
                <a:gd name="connsiteX26" fmla="*/ 856451 w 3082760"/>
                <a:gd name="connsiteY26" fmla="*/ 2380578 h 4087583"/>
                <a:gd name="connsiteX27" fmla="*/ 934904 w 3082760"/>
                <a:gd name="connsiteY27" fmla="*/ 2282382 h 4087583"/>
                <a:gd name="connsiteX28" fmla="*/ 1011368 w 3082760"/>
                <a:gd name="connsiteY28" fmla="*/ 2303584 h 4087583"/>
                <a:gd name="connsiteX29" fmla="*/ 1044624 w 3082760"/>
                <a:gd name="connsiteY29" fmla="*/ 2375646 h 4087583"/>
                <a:gd name="connsiteX30" fmla="*/ 1044624 w 3082760"/>
                <a:gd name="connsiteY30" fmla="*/ 3816904 h 4087583"/>
                <a:gd name="connsiteX31" fmla="*/ 1108497 w 3082760"/>
                <a:gd name="connsiteY31" fmla="*/ 3995859 h 4087583"/>
                <a:gd name="connsiteX32" fmla="*/ 1275587 w 3082760"/>
                <a:gd name="connsiteY32" fmla="*/ 4086291 h 408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82760" h="4087583">
                  <a:moveTo>
                    <a:pt x="1275562" y="4086229"/>
                  </a:moveTo>
                  <a:cubicBezTo>
                    <a:pt x="1348543" y="4093730"/>
                    <a:pt x="1421255" y="4069849"/>
                    <a:pt x="1475561" y="4020519"/>
                  </a:cubicBezTo>
                  <a:cubicBezTo>
                    <a:pt x="1529904" y="3971228"/>
                    <a:pt x="1560711" y="3901190"/>
                    <a:pt x="1560328" y="3827829"/>
                  </a:cubicBezTo>
                  <a:lnTo>
                    <a:pt x="1560328" y="772492"/>
                  </a:lnTo>
                  <a:lnTo>
                    <a:pt x="1817082" y="1108270"/>
                  </a:lnTo>
                  <a:cubicBezTo>
                    <a:pt x="1851066" y="1151821"/>
                    <a:pt x="1898866" y="1182514"/>
                    <a:pt x="1952596" y="1195296"/>
                  </a:cubicBezTo>
                  <a:cubicBezTo>
                    <a:pt x="2006366" y="1208078"/>
                    <a:pt x="2062853" y="1202146"/>
                    <a:pt x="2112799" y="1178495"/>
                  </a:cubicBezTo>
                  <a:lnTo>
                    <a:pt x="2935759" y="790587"/>
                  </a:lnTo>
                  <a:cubicBezTo>
                    <a:pt x="2991135" y="765597"/>
                    <a:pt x="3035533" y="721319"/>
                    <a:pt x="3060555" y="665938"/>
                  </a:cubicBezTo>
                  <a:cubicBezTo>
                    <a:pt x="3085622" y="610600"/>
                    <a:pt x="3089602" y="548030"/>
                    <a:pt x="3071806" y="489933"/>
                  </a:cubicBezTo>
                  <a:cubicBezTo>
                    <a:pt x="3050030" y="423764"/>
                    <a:pt x="3000891" y="370114"/>
                    <a:pt x="2936900" y="342633"/>
                  </a:cubicBezTo>
                  <a:cubicBezTo>
                    <a:pt x="2872873" y="315116"/>
                    <a:pt x="2800122" y="316418"/>
                    <a:pt x="2737165" y="346192"/>
                  </a:cubicBezTo>
                  <a:lnTo>
                    <a:pt x="2083166" y="657251"/>
                  </a:lnTo>
                  <a:lnTo>
                    <a:pt x="1662918" y="99314"/>
                  </a:lnTo>
                  <a:cubicBezTo>
                    <a:pt x="1619634" y="39191"/>
                    <a:pt x="1550937" y="2529"/>
                    <a:pt x="1476929" y="0"/>
                  </a:cubicBezTo>
                  <a:lnTo>
                    <a:pt x="418642" y="0"/>
                  </a:lnTo>
                  <a:cubicBezTo>
                    <a:pt x="307621" y="0"/>
                    <a:pt x="201116" y="44087"/>
                    <a:pt x="122621" y="122621"/>
                  </a:cubicBezTo>
                  <a:cubicBezTo>
                    <a:pt x="44129" y="201113"/>
                    <a:pt x="0" y="307581"/>
                    <a:pt x="0" y="418602"/>
                  </a:cubicBezTo>
                  <a:lnTo>
                    <a:pt x="0" y="1357326"/>
                  </a:lnTo>
                  <a:cubicBezTo>
                    <a:pt x="-38" y="1454378"/>
                    <a:pt x="33640" y="1548448"/>
                    <a:pt x="95293" y="1623377"/>
                  </a:cubicBezTo>
                  <a:cubicBezTo>
                    <a:pt x="156946" y="1698347"/>
                    <a:pt x="242750" y="1749554"/>
                    <a:pt x="337968" y="1768267"/>
                  </a:cubicBezTo>
                  <a:lnTo>
                    <a:pt x="337968" y="3816850"/>
                  </a:lnTo>
                  <a:cubicBezTo>
                    <a:pt x="336591" y="3882942"/>
                    <a:pt x="359859" y="3947161"/>
                    <a:pt x="403295" y="3996950"/>
                  </a:cubicBezTo>
                  <a:cubicBezTo>
                    <a:pt x="446732" y="4046777"/>
                    <a:pt x="507165" y="4078618"/>
                    <a:pt x="572796" y="4086234"/>
                  </a:cubicBezTo>
                  <a:cubicBezTo>
                    <a:pt x="645317" y="4093353"/>
                    <a:pt x="717460" y="4069549"/>
                    <a:pt x="771453" y="4020640"/>
                  </a:cubicBezTo>
                  <a:cubicBezTo>
                    <a:pt x="825452" y="3971769"/>
                    <a:pt x="856336" y="3902349"/>
                    <a:pt x="856451" y="3829478"/>
                  </a:cubicBezTo>
                  <a:lnTo>
                    <a:pt x="856451" y="2380578"/>
                  </a:lnTo>
                  <a:cubicBezTo>
                    <a:pt x="855456" y="2333200"/>
                    <a:pt x="888482" y="2291868"/>
                    <a:pt x="934904" y="2282382"/>
                  </a:cubicBezTo>
                  <a:cubicBezTo>
                    <a:pt x="962268" y="2277866"/>
                    <a:pt x="990242" y="2285596"/>
                    <a:pt x="1011368" y="2303584"/>
                  </a:cubicBezTo>
                  <a:cubicBezTo>
                    <a:pt x="1032493" y="2321532"/>
                    <a:pt x="1044663" y="2347900"/>
                    <a:pt x="1044624" y="2375646"/>
                  </a:cubicBezTo>
                  <a:lnTo>
                    <a:pt x="1044624" y="3816904"/>
                  </a:lnTo>
                  <a:cubicBezTo>
                    <a:pt x="1043132" y="3882422"/>
                    <a:pt x="1065865" y="3946138"/>
                    <a:pt x="1108497" y="3995859"/>
                  </a:cubicBezTo>
                  <a:cubicBezTo>
                    <a:pt x="1151130" y="4045571"/>
                    <a:pt x="1210642" y="4077795"/>
                    <a:pt x="1275587" y="4086291"/>
                  </a:cubicBezTo>
                  <a:close/>
                </a:path>
              </a:pathLst>
            </a:custGeom>
            <a:grpFill/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34" name="Полилиния 133">
            <a:extLst>
              <a:ext uri="{FF2B5EF4-FFF2-40B4-BE49-F238E27FC236}">
                <a16:creationId xmlns="" xmlns:a16="http://schemas.microsoft.com/office/drawing/2014/main" id="{3D1F6046-AD6F-912B-D353-1CD815766818}"/>
              </a:ext>
            </a:extLst>
          </p:cNvPr>
          <p:cNvSpPr>
            <a:spLocks noChangeAspect="1"/>
          </p:cNvSpPr>
          <p:nvPr/>
        </p:nvSpPr>
        <p:spPr>
          <a:xfrm>
            <a:off x="1741448" y="5660216"/>
            <a:ext cx="288000" cy="288000"/>
          </a:xfrm>
          <a:custGeom>
            <a:avLst/>
            <a:gdLst>
              <a:gd name="connsiteX0" fmla="*/ 170039 w 794478"/>
              <a:gd name="connsiteY0" fmla="*/ 340110 h 794478"/>
              <a:gd name="connsiteX1" fmla="*/ 154827 w 794478"/>
              <a:gd name="connsiteY1" fmla="*/ 355322 h 794478"/>
              <a:gd name="connsiteX2" fmla="*/ 154827 w 794478"/>
              <a:gd name="connsiteY2" fmla="*/ 599326 h 794478"/>
              <a:gd name="connsiteX3" fmla="*/ 170039 w 794478"/>
              <a:gd name="connsiteY3" fmla="*/ 614537 h 794478"/>
              <a:gd name="connsiteX4" fmla="*/ 252430 w 794478"/>
              <a:gd name="connsiteY4" fmla="*/ 614537 h 794478"/>
              <a:gd name="connsiteX5" fmla="*/ 267641 w 794478"/>
              <a:gd name="connsiteY5" fmla="*/ 599326 h 794478"/>
              <a:gd name="connsiteX6" fmla="*/ 267641 w 794478"/>
              <a:gd name="connsiteY6" fmla="*/ 355322 h 794478"/>
              <a:gd name="connsiteX7" fmla="*/ 252430 w 794478"/>
              <a:gd name="connsiteY7" fmla="*/ 340114 h 794478"/>
              <a:gd name="connsiteX8" fmla="*/ 252430 w 794478"/>
              <a:gd name="connsiteY8" fmla="*/ 340110 h 794478"/>
              <a:gd name="connsiteX9" fmla="*/ 421938 w 794478"/>
              <a:gd name="connsiteY9" fmla="*/ 179945 h 794478"/>
              <a:gd name="connsiteX10" fmla="*/ 394366 w 794478"/>
              <a:gd name="connsiteY10" fmla="*/ 203422 h 794478"/>
              <a:gd name="connsiteX11" fmla="*/ 386118 w 794478"/>
              <a:gd name="connsiteY11" fmla="*/ 251610 h 794478"/>
              <a:gd name="connsiteX12" fmla="*/ 283501 w 794478"/>
              <a:gd name="connsiteY12" fmla="*/ 374391 h 794478"/>
              <a:gd name="connsiteX13" fmla="*/ 283501 w 794478"/>
              <a:gd name="connsiteY13" fmla="*/ 590074 h 794478"/>
              <a:gd name="connsiteX14" fmla="*/ 361959 w 794478"/>
              <a:gd name="connsiteY14" fmla="*/ 608002 h 794478"/>
              <a:gd name="connsiteX15" fmla="*/ 555614 w 794478"/>
              <a:gd name="connsiteY15" fmla="*/ 607744 h 794478"/>
              <a:gd name="connsiteX16" fmla="*/ 595783 w 794478"/>
              <a:gd name="connsiteY16" fmla="*/ 580321 h 794478"/>
              <a:gd name="connsiteX17" fmla="*/ 579016 w 794478"/>
              <a:gd name="connsiteY17" fmla="*/ 540225 h 794478"/>
              <a:gd name="connsiteX18" fmla="*/ 615861 w 794478"/>
              <a:gd name="connsiteY18" fmla="*/ 514803 h 794478"/>
              <a:gd name="connsiteX19" fmla="*/ 595302 w 794478"/>
              <a:gd name="connsiteY19" fmla="*/ 476264 h 794478"/>
              <a:gd name="connsiteX20" fmla="*/ 630425 w 794478"/>
              <a:gd name="connsiteY20" fmla="*/ 452551 h 794478"/>
              <a:gd name="connsiteX21" fmla="*/ 602821 w 794478"/>
              <a:gd name="connsiteY21" fmla="*/ 409255 h 794478"/>
              <a:gd name="connsiteX22" fmla="*/ 639454 w 794478"/>
              <a:gd name="connsiteY22" fmla="*/ 372721 h 794478"/>
              <a:gd name="connsiteX23" fmla="*/ 639450 w 794478"/>
              <a:gd name="connsiteY23" fmla="*/ 372715 h 794478"/>
              <a:gd name="connsiteX24" fmla="*/ 598007 w 794478"/>
              <a:gd name="connsiteY24" fmla="*/ 328609 h 794478"/>
              <a:gd name="connsiteX25" fmla="*/ 451116 w 794478"/>
              <a:gd name="connsiteY25" fmla="*/ 328570 h 794478"/>
              <a:gd name="connsiteX26" fmla="*/ 455933 w 794478"/>
              <a:gd name="connsiteY26" fmla="*/ 216536 h 794478"/>
              <a:gd name="connsiteX27" fmla="*/ 421938 w 794478"/>
              <a:gd name="connsiteY27" fmla="*/ 179945 h 794478"/>
              <a:gd name="connsiteX28" fmla="*/ 397239 w 794478"/>
              <a:gd name="connsiteY28" fmla="*/ 0 h 794478"/>
              <a:gd name="connsiteX29" fmla="*/ 794478 w 794478"/>
              <a:gd name="connsiteY29" fmla="*/ 397239 h 794478"/>
              <a:gd name="connsiteX30" fmla="*/ 397239 w 794478"/>
              <a:gd name="connsiteY30" fmla="*/ 794478 h 794478"/>
              <a:gd name="connsiteX31" fmla="*/ 0 w 794478"/>
              <a:gd name="connsiteY31" fmla="*/ 397239 h 794478"/>
              <a:gd name="connsiteX32" fmla="*/ 397239 w 794478"/>
              <a:gd name="connsiteY32" fmla="*/ 0 h 79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4478" h="794478">
                <a:moveTo>
                  <a:pt x="170039" y="340110"/>
                </a:moveTo>
                <a:cubicBezTo>
                  <a:pt x="161639" y="340110"/>
                  <a:pt x="154827" y="346919"/>
                  <a:pt x="154827" y="355322"/>
                </a:cubicBezTo>
                <a:lnTo>
                  <a:pt x="154827" y="599326"/>
                </a:lnTo>
                <a:cubicBezTo>
                  <a:pt x="154827" y="607725"/>
                  <a:pt x="161635" y="614537"/>
                  <a:pt x="170039" y="614537"/>
                </a:cubicBezTo>
                <a:lnTo>
                  <a:pt x="252430" y="614537"/>
                </a:lnTo>
                <a:cubicBezTo>
                  <a:pt x="260829" y="614537"/>
                  <a:pt x="267641" y="607729"/>
                  <a:pt x="267641" y="599326"/>
                </a:cubicBezTo>
                <a:lnTo>
                  <a:pt x="267641" y="355322"/>
                </a:lnTo>
                <a:cubicBezTo>
                  <a:pt x="267641" y="346926"/>
                  <a:pt x="260836" y="340114"/>
                  <a:pt x="252430" y="340114"/>
                </a:cubicBezTo>
                <a:lnTo>
                  <a:pt x="252430" y="340110"/>
                </a:lnTo>
                <a:close/>
                <a:moveTo>
                  <a:pt x="421938" y="179945"/>
                </a:moveTo>
                <a:cubicBezTo>
                  <a:pt x="408523" y="180179"/>
                  <a:pt x="395709" y="190520"/>
                  <a:pt x="394366" y="203422"/>
                </a:cubicBezTo>
                <a:cubicBezTo>
                  <a:pt x="392894" y="217604"/>
                  <a:pt x="389411" y="237799"/>
                  <a:pt x="386118" y="251610"/>
                </a:cubicBezTo>
                <a:cubicBezTo>
                  <a:pt x="375572" y="295763"/>
                  <a:pt x="319165" y="354056"/>
                  <a:pt x="283501" y="374391"/>
                </a:cubicBezTo>
                <a:lnTo>
                  <a:pt x="283501" y="590074"/>
                </a:lnTo>
                <a:cubicBezTo>
                  <a:pt x="307696" y="603748"/>
                  <a:pt x="333934" y="608536"/>
                  <a:pt x="361959" y="608002"/>
                </a:cubicBezTo>
                <a:cubicBezTo>
                  <a:pt x="406231" y="607157"/>
                  <a:pt x="532698" y="607896"/>
                  <a:pt x="555614" y="607744"/>
                </a:cubicBezTo>
                <a:cubicBezTo>
                  <a:pt x="571833" y="607638"/>
                  <a:pt x="588006" y="599900"/>
                  <a:pt x="595783" y="580321"/>
                </a:cubicBezTo>
                <a:cubicBezTo>
                  <a:pt x="606411" y="553593"/>
                  <a:pt x="579016" y="540225"/>
                  <a:pt x="579016" y="540225"/>
                </a:cubicBezTo>
                <a:cubicBezTo>
                  <a:pt x="579016" y="540225"/>
                  <a:pt x="609007" y="541707"/>
                  <a:pt x="615861" y="514803"/>
                </a:cubicBezTo>
                <a:cubicBezTo>
                  <a:pt x="622892" y="487192"/>
                  <a:pt x="595302" y="476264"/>
                  <a:pt x="595302" y="476264"/>
                </a:cubicBezTo>
                <a:cubicBezTo>
                  <a:pt x="613961" y="474227"/>
                  <a:pt x="625905" y="469368"/>
                  <a:pt x="630425" y="452551"/>
                </a:cubicBezTo>
                <a:cubicBezTo>
                  <a:pt x="635733" y="432742"/>
                  <a:pt x="622991" y="417866"/>
                  <a:pt x="602821" y="409255"/>
                </a:cubicBezTo>
                <a:cubicBezTo>
                  <a:pt x="605873" y="408954"/>
                  <a:pt x="636685" y="403975"/>
                  <a:pt x="639454" y="372721"/>
                </a:cubicBezTo>
                <a:lnTo>
                  <a:pt x="639450" y="372715"/>
                </a:lnTo>
                <a:cubicBezTo>
                  <a:pt x="642467" y="338572"/>
                  <a:pt x="610636" y="328609"/>
                  <a:pt x="598007" y="328609"/>
                </a:cubicBezTo>
                <a:cubicBezTo>
                  <a:pt x="549049" y="328598"/>
                  <a:pt x="500080" y="328612"/>
                  <a:pt x="451116" y="328570"/>
                </a:cubicBezTo>
                <a:cubicBezTo>
                  <a:pt x="458164" y="313231"/>
                  <a:pt x="466758" y="272563"/>
                  <a:pt x="455933" y="216536"/>
                </a:cubicBezTo>
                <a:cubicBezTo>
                  <a:pt x="451657" y="194386"/>
                  <a:pt x="438589" y="179652"/>
                  <a:pt x="421938" y="179945"/>
                </a:cubicBezTo>
                <a:close/>
                <a:moveTo>
                  <a:pt x="397239" y="0"/>
                </a:moveTo>
                <a:cubicBezTo>
                  <a:pt x="616628" y="0"/>
                  <a:pt x="794478" y="177850"/>
                  <a:pt x="794478" y="397239"/>
                </a:cubicBezTo>
                <a:cubicBezTo>
                  <a:pt x="794478" y="616628"/>
                  <a:pt x="616628" y="794478"/>
                  <a:pt x="397239" y="794478"/>
                </a:cubicBezTo>
                <a:cubicBezTo>
                  <a:pt x="177850" y="794478"/>
                  <a:pt x="0" y="616628"/>
                  <a:pt x="0" y="397239"/>
                </a:cubicBezTo>
                <a:cubicBezTo>
                  <a:pt x="0" y="177850"/>
                  <a:pt x="177850" y="0"/>
                  <a:pt x="397239" y="0"/>
                </a:cubicBezTo>
                <a:close/>
              </a:path>
            </a:pathLst>
          </a:cu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78" name="Пятиугольник 177">
            <a:extLst>
              <a:ext uri="{FF2B5EF4-FFF2-40B4-BE49-F238E27FC236}">
                <a16:creationId xmlns="" xmlns:a16="http://schemas.microsoft.com/office/drawing/2014/main" id="{58F82A6D-2E57-D0F3-225A-69A2B00235E7}"/>
              </a:ext>
            </a:extLst>
          </p:cNvPr>
          <p:cNvSpPr/>
          <p:nvPr/>
        </p:nvSpPr>
        <p:spPr>
          <a:xfrm rot="5400000">
            <a:off x="4520238" y="-1413398"/>
            <a:ext cx="3140397" cy="10696848"/>
          </a:xfrm>
          <a:prstGeom prst="homePlate">
            <a:avLst>
              <a:gd name="adj" fmla="val 13352"/>
            </a:avLst>
          </a:prstGeom>
          <a:gradFill>
            <a:gsLst>
              <a:gs pos="0">
                <a:srgbClr val="C2605B">
                  <a:alpha val="50000"/>
                </a:srgbClr>
              </a:gs>
              <a:gs pos="100000">
                <a:srgbClr val="718EA0">
                  <a:alpha val="50000"/>
                </a:srgbClr>
              </a:gs>
            </a:gsLst>
            <a:lin ang="0" scaled="0"/>
          </a:gra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FD471347-D0E7-D0D9-B4F1-E8EDE2C579DC}"/>
              </a:ext>
            </a:extLst>
          </p:cNvPr>
          <p:cNvSpPr/>
          <p:nvPr/>
        </p:nvSpPr>
        <p:spPr>
          <a:xfrm>
            <a:off x="975754" y="2510151"/>
            <a:ext cx="2422655" cy="2447502"/>
          </a:xfrm>
          <a:prstGeom prst="roundRect">
            <a:avLst>
              <a:gd name="adj" fmla="val 9857"/>
            </a:avLst>
          </a:prstGeom>
          <a:solidFill>
            <a:schemeClr val="bg1"/>
          </a:solidFill>
          <a:ln w="22225">
            <a:noFill/>
          </a:ln>
          <a:effectLst>
            <a:outerShdw blurRad="50800" dist="38100" dir="5400000" algn="t" rotWithShape="0">
              <a:srgbClr val="465A6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152000" rtlCol="0" anchor="t"/>
          <a:lstStyle/>
          <a:p>
            <a:pPr algn="ctr"/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объектов исследований и конечных точек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D78E13CE-A0DC-063E-ACC8-8F3CC153A3F8}"/>
              </a:ext>
            </a:extLst>
          </p:cNvPr>
          <p:cNvSpPr/>
          <p:nvPr/>
        </p:nvSpPr>
        <p:spPr>
          <a:xfrm>
            <a:off x="3579379" y="2510151"/>
            <a:ext cx="2422655" cy="2447502"/>
          </a:xfrm>
          <a:prstGeom prst="roundRect">
            <a:avLst>
              <a:gd name="adj" fmla="val 9857"/>
            </a:avLst>
          </a:prstGeom>
          <a:solidFill>
            <a:schemeClr val="bg1"/>
          </a:solidFill>
          <a:ln w="22225">
            <a:noFill/>
          </a:ln>
          <a:effectLst>
            <a:outerShdw blurRad="50800" dist="38100" dir="5400000" algn="t" rotWithShape="0">
              <a:srgbClr val="465A6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152000" rtlCol="0" anchor="t"/>
          <a:lstStyle/>
          <a:p>
            <a:pPr algn="ctr"/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техники проведения эксперимента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Скругленный прямоугольник 180">
            <a:extLst>
              <a:ext uri="{FF2B5EF4-FFF2-40B4-BE49-F238E27FC236}">
                <a16:creationId xmlns="" xmlns:a16="http://schemas.microsoft.com/office/drawing/2014/main" id="{69680A22-FB80-6A61-D465-33E42781B509}"/>
              </a:ext>
            </a:extLst>
          </p:cNvPr>
          <p:cNvSpPr/>
          <p:nvPr/>
        </p:nvSpPr>
        <p:spPr>
          <a:xfrm>
            <a:off x="6183003" y="2510151"/>
            <a:ext cx="2422655" cy="2447502"/>
          </a:xfrm>
          <a:prstGeom prst="roundRect">
            <a:avLst>
              <a:gd name="adj" fmla="val 9857"/>
            </a:avLst>
          </a:prstGeom>
          <a:solidFill>
            <a:schemeClr val="bg1"/>
          </a:solidFill>
          <a:ln w="22225">
            <a:noFill/>
          </a:ln>
          <a:effectLst>
            <a:outerShdw blurRad="50800" dist="38100" dir="5400000" algn="t" rotWithShape="0">
              <a:srgbClr val="465A6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152000" rtlCol="0" anchor="t"/>
          <a:lstStyle/>
          <a:p>
            <a:pPr algn="ctr"/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Обработка результатов экспериментальных исследований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Скругленный прямоугольник 181">
            <a:extLst>
              <a:ext uri="{FF2B5EF4-FFF2-40B4-BE49-F238E27FC236}">
                <a16:creationId xmlns="" xmlns:a16="http://schemas.microsoft.com/office/drawing/2014/main" id="{C4DACB31-A8E3-7ED6-1CDA-A1B01DE0B8DE}"/>
              </a:ext>
            </a:extLst>
          </p:cNvPr>
          <p:cNvSpPr/>
          <p:nvPr/>
        </p:nvSpPr>
        <p:spPr>
          <a:xfrm>
            <a:off x="8786628" y="2510151"/>
            <a:ext cx="2422655" cy="2447502"/>
          </a:xfrm>
          <a:prstGeom prst="roundRect">
            <a:avLst>
              <a:gd name="adj" fmla="val 9857"/>
            </a:avLst>
          </a:prstGeom>
          <a:solidFill>
            <a:schemeClr val="bg1"/>
          </a:solidFill>
          <a:ln w="22225">
            <a:noFill/>
          </a:ln>
          <a:effectLst>
            <a:outerShdw blurRad="50800" dist="38100" dir="5400000" algn="t" rotWithShape="0">
              <a:srgbClr val="465A67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152000" rtlCol="0" anchor="t"/>
          <a:lstStyle/>
          <a:p>
            <a:pPr algn="ctr"/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с прогностической ценностью 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Полилиния 187">
            <a:extLst>
              <a:ext uri="{FF2B5EF4-FFF2-40B4-BE49-F238E27FC236}">
                <a16:creationId xmlns="" xmlns:a16="http://schemas.microsoft.com/office/drawing/2014/main" id="{823F6E06-0357-C9E3-9766-BBD4E0336CC0}"/>
              </a:ext>
            </a:extLst>
          </p:cNvPr>
          <p:cNvSpPr>
            <a:spLocks noChangeAspect="1"/>
          </p:cNvSpPr>
          <p:nvPr/>
        </p:nvSpPr>
        <p:spPr>
          <a:xfrm>
            <a:off x="1805904" y="2904385"/>
            <a:ext cx="762353" cy="720000"/>
          </a:xfrm>
          <a:custGeom>
            <a:avLst/>
            <a:gdLst>
              <a:gd name="connsiteX0" fmla="*/ 3314648 w 4114801"/>
              <a:gd name="connsiteY0" fmla="*/ 0 h 3886197"/>
              <a:gd name="connsiteX1" fmla="*/ 800113 w 4114801"/>
              <a:gd name="connsiteY1" fmla="*/ 0 h 3886197"/>
              <a:gd name="connsiteX2" fmla="*/ 234632 w 4114801"/>
              <a:gd name="connsiteY2" fmla="*/ 234632 h 3886197"/>
              <a:gd name="connsiteX3" fmla="*/ 0 w 4114801"/>
              <a:gd name="connsiteY3" fmla="*/ 800113 h 3886197"/>
              <a:gd name="connsiteX4" fmla="*/ 0 w 4114801"/>
              <a:gd name="connsiteY4" fmla="*/ 2400280 h 3886197"/>
              <a:gd name="connsiteX5" fmla="*/ 234632 w 4114801"/>
              <a:gd name="connsiteY5" fmla="*/ 2965762 h 3886197"/>
              <a:gd name="connsiteX6" fmla="*/ 800113 w 4114801"/>
              <a:gd name="connsiteY6" fmla="*/ 3200393 h 3886197"/>
              <a:gd name="connsiteX7" fmla="*/ 1432332 w 4114801"/>
              <a:gd name="connsiteY7" fmla="*/ 3200393 h 3886197"/>
              <a:gd name="connsiteX8" fmla="*/ 1969686 w 4114801"/>
              <a:gd name="connsiteY8" fmla="*/ 3845134 h 3886197"/>
              <a:gd name="connsiteX9" fmla="*/ 1969648 w 4114801"/>
              <a:gd name="connsiteY9" fmla="*/ 3845134 h 3886197"/>
              <a:gd name="connsiteX10" fmla="*/ 2057401 w 4114801"/>
              <a:gd name="connsiteY10" fmla="*/ 3886198 h 3886197"/>
              <a:gd name="connsiteX11" fmla="*/ 2145116 w 4114801"/>
              <a:gd name="connsiteY11" fmla="*/ 3845134 h 3886197"/>
              <a:gd name="connsiteX12" fmla="*/ 2682470 w 4114801"/>
              <a:gd name="connsiteY12" fmla="*/ 3200393 h 3886197"/>
              <a:gd name="connsiteX13" fmla="*/ 3314689 w 4114801"/>
              <a:gd name="connsiteY13" fmla="*/ 3200393 h 3886197"/>
              <a:gd name="connsiteX14" fmla="*/ 3880171 w 4114801"/>
              <a:gd name="connsiteY14" fmla="*/ 2965762 h 3886197"/>
              <a:gd name="connsiteX15" fmla="*/ 4114802 w 4114801"/>
              <a:gd name="connsiteY15" fmla="*/ 2400280 h 3886197"/>
              <a:gd name="connsiteX16" fmla="*/ 4114802 w 4114801"/>
              <a:gd name="connsiteY16" fmla="*/ 800113 h 3886197"/>
              <a:gd name="connsiteX17" fmla="*/ 3880171 w 4114801"/>
              <a:gd name="connsiteY17" fmla="*/ 234632 h 3886197"/>
              <a:gd name="connsiteX18" fmla="*/ 3314689 w 4114801"/>
              <a:gd name="connsiteY18" fmla="*/ 0 h 3886197"/>
              <a:gd name="connsiteX19" fmla="*/ 2057380 w 4114801"/>
              <a:gd name="connsiteY19" fmla="*/ 2628867 h 3886197"/>
              <a:gd name="connsiteX20" fmla="*/ 2057380 w 4114801"/>
              <a:gd name="connsiteY20" fmla="*/ 2628906 h 3886197"/>
              <a:gd name="connsiteX21" fmla="*/ 1895728 w 4114801"/>
              <a:gd name="connsiteY21" fmla="*/ 2561934 h 3886197"/>
              <a:gd name="connsiteX22" fmla="*/ 1828794 w 4114801"/>
              <a:gd name="connsiteY22" fmla="*/ 2400281 h 3886197"/>
              <a:gd name="connsiteX23" fmla="*/ 1895728 w 4114801"/>
              <a:gd name="connsiteY23" fmla="*/ 2238667 h 3886197"/>
              <a:gd name="connsiteX24" fmla="*/ 2057380 w 4114801"/>
              <a:gd name="connsiteY24" fmla="*/ 2171695 h 3886197"/>
              <a:gd name="connsiteX25" fmla="*/ 2219033 w 4114801"/>
              <a:gd name="connsiteY25" fmla="*/ 2238667 h 3886197"/>
              <a:gd name="connsiteX26" fmla="*/ 2285967 w 4114801"/>
              <a:gd name="connsiteY26" fmla="*/ 2400281 h 3886197"/>
              <a:gd name="connsiteX27" fmla="*/ 2218995 w 4114801"/>
              <a:gd name="connsiteY27" fmla="*/ 2561894 h 3886197"/>
              <a:gd name="connsiteX28" fmla="*/ 2057381 w 4114801"/>
              <a:gd name="connsiteY28" fmla="*/ 2628905 h 3886197"/>
              <a:gd name="connsiteX29" fmla="*/ 2285967 w 4114801"/>
              <a:gd name="connsiteY29" fmla="*/ 1600167 h 3886197"/>
              <a:gd name="connsiteX30" fmla="*/ 2285967 w 4114801"/>
              <a:gd name="connsiteY30" fmla="*/ 1600206 h 3886197"/>
              <a:gd name="connsiteX31" fmla="*/ 2171694 w 4114801"/>
              <a:gd name="connsiteY31" fmla="*/ 1798176 h 3886197"/>
              <a:gd name="connsiteX32" fmla="*/ 1943067 w 4114801"/>
              <a:gd name="connsiteY32" fmla="*/ 1798176 h 3886197"/>
              <a:gd name="connsiteX33" fmla="*/ 1828794 w 4114801"/>
              <a:gd name="connsiteY33" fmla="*/ 1600206 h 3886197"/>
              <a:gd name="connsiteX34" fmla="*/ 1828794 w 4114801"/>
              <a:gd name="connsiteY34" fmla="*/ 914406 h 3886197"/>
              <a:gd name="connsiteX35" fmla="*/ 1943067 w 4114801"/>
              <a:gd name="connsiteY35" fmla="*/ 716435 h 3886197"/>
              <a:gd name="connsiteX36" fmla="*/ 2171694 w 4114801"/>
              <a:gd name="connsiteY36" fmla="*/ 716435 h 3886197"/>
              <a:gd name="connsiteX37" fmla="*/ 2285967 w 4114801"/>
              <a:gd name="connsiteY37" fmla="*/ 914406 h 388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114801" h="3886197">
                <a:moveTo>
                  <a:pt x="3314648" y="0"/>
                </a:moveTo>
                <a:lnTo>
                  <a:pt x="800113" y="0"/>
                </a:lnTo>
                <a:cubicBezTo>
                  <a:pt x="587985" y="268"/>
                  <a:pt x="384616" y="84653"/>
                  <a:pt x="234632" y="234632"/>
                </a:cubicBezTo>
                <a:cubicBezTo>
                  <a:pt x="84647" y="384616"/>
                  <a:pt x="265" y="587976"/>
                  <a:pt x="0" y="800113"/>
                </a:cubicBezTo>
                <a:lnTo>
                  <a:pt x="0" y="2400280"/>
                </a:lnTo>
                <a:cubicBezTo>
                  <a:pt x="268" y="2612408"/>
                  <a:pt x="84653" y="2815777"/>
                  <a:pt x="234632" y="2965762"/>
                </a:cubicBezTo>
                <a:cubicBezTo>
                  <a:pt x="384616" y="3115746"/>
                  <a:pt x="587976" y="3200129"/>
                  <a:pt x="800113" y="3200393"/>
                </a:cubicBezTo>
                <a:lnTo>
                  <a:pt x="1432332" y="3200393"/>
                </a:lnTo>
                <a:lnTo>
                  <a:pt x="1969686" y="3845134"/>
                </a:lnTo>
                <a:lnTo>
                  <a:pt x="1969648" y="3845134"/>
                </a:lnTo>
                <a:cubicBezTo>
                  <a:pt x="1991386" y="3871157"/>
                  <a:pt x="2023494" y="3886198"/>
                  <a:pt x="2057401" y="3886198"/>
                </a:cubicBezTo>
                <a:cubicBezTo>
                  <a:pt x="2091270" y="3886198"/>
                  <a:pt x="2123417" y="3871157"/>
                  <a:pt x="2145116" y="3845134"/>
                </a:cubicBezTo>
                <a:lnTo>
                  <a:pt x="2682470" y="3200393"/>
                </a:lnTo>
                <a:lnTo>
                  <a:pt x="3314689" y="3200393"/>
                </a:lnTo>
                <a:cubicBezTo>
                  <a:pt x="3526817" y="3200126"/>
                  <a:pt x="3730186" y="3115779"/>
                  <a:pt x="3880171" y="2965762"/>
                </a:cubicBezTo>
                <a:cubicBezTo>
                  <a:pt x="4030184" y="2815777"/>
                  <a:pt x="4114538" y="2612418"/>
                  <a:pt x="4114802" y="2400280"/>
                </a:cubicBezTo>
                <a:lnTo>
                  <a:pt x="4114802" y="800113"/>
                </a:lnTo>
                <a:cubicBezTo>
                  <a:pt x="4114534" y="587985"/>
                  <a:pt x="4030149" y="384616"/>
                  <a:pt x="3880171" y="234632"/>
                </a:cubicBezTo>
                <a:cubicBezTo>
                  <a:pt x="3730186" y="84647"/>
                  <a:pt x="3526826" y="265"/>
                  <a:pt x="3314689" y="0"/>
                </a:cubicBezTo>
                <a:close/>
                <a:moveTo>
                  <a:pt x="2057380" y="2628867"/>
                </a:moveTo>
                <a:lnTo>
                  <a:pt x="2057380" y="2628906"/>
                </a:lnTo>
                <a:cubicBezTo>
                  <a:pt x="1996761" y="2628906"/>
                  <a:pt x="1938590" y="2604796"/>
                  <a:pt x="1895728" y="2561934"/>
                </a:cubicBezTo>
                <a:cubicBezTo>
                  <a:pt x="1852865" y="2519071"/>
                  <a:pt x="1828794" y="2460935"/>
                  <a:pt x="1828794" y="2400281"/>
                </a:cubicBezTo>
                <a:cubicBezTo>
                  <a:pt x="1828794" y="2339661"/>
                  <a:pt x="1852865" y="2281530"/>
                  <a:pt x="1895728" y="2238667"/>
                </a:cubicBezTo>
                <a:cubicBezTo>
                  <a:pt x="1938590" y="2195766"/>
                  <a:pt x="1996756" y="2171695"/>
                  <a:pt x="2057380" y="2171695"/>
                </a:cubicBezTo>
                <a:cubicBezTo>
                  <a:pt x="2118005" y="2171695"/>
                  <a:pt x="2176171" y="2195766"/>
                  <a:pt x="2219033" y="2238667"/>
                </a:cubicBezTo>
                <a:cubicBezTo>
                  <a:pt x="2261896" y="2281530"/>
                  <a:pt x="2285967" y="2339666"/>
                  <a:pt x="2285967" y="2400281"/>
                </a:cubicBezTo>
                <a:cubicBezTo>
                  <a:pt x="2285929" y="2460901"/>
                  <a:pt x="2261858" y="2519032"/>
                  <a:pt x="2218995" y="2561894"/>
                </a:cubicBezTo>
                <a:cubicBezTo>
                  <a:pt x="2176133" y="2604757"/>
                  <a:pt x="2117996" y="2628866"/>
                  <a:pt x="2057381" y="2628905"/>
                </a:cubicBezTo>
                <a:close/>
                <a:moveTo>
                  <a:pt x="2285967" y="1600167"/>
                </a:moveTo>
                <a:lnTo>
                  <a:pt x="2285967" y="1600206"/>
                </a:lnTo>
                <a:cubicBezTo>
                  <a:pt x="2285967" y="1681874"/>
                  <a:pt x="2242416" y="1757342"/>
                  <a:pt x="2171694" y="1798176"/>
                </a:cubicBezTo>
                <a:cubicBezTo>
                  <a:pt x="2100971" y="1839011"/>
                  <a:pt x="2013793" y="1839011"/>
                  <a:pt x="1943067" y="1798176"/>
                </a:cubicBezTo>
                <a:cubicBezTo>
                  <a:pt x="1872342" y="1757342"/>
                  <a:pt x="1828794" y="1681875"/>
                  <a:pt x="1828794" y="1600206"/>
                </a:cubicBezTo>
                <a:lnTo>
                  <a:pt x="1828794" y="914406"/>
                </a:lnTo>
                <a:cubicBezTo>
                  <a:pt x="1828794" y="832738"/>
                  <a:pt x="1872345" y="757269"/>
                  <a:pt x="1943067" y="716435"/>
                </a:cubicBezTo>
                <a:cubicBezTo>
                  <a:pt x="2013791" y="675600"/>
                  <a:pt x="2100968" y="675600"/>
                  <a:pt x="2171694" y="716435"/>
                </a:cubicBezTo>
                <a:cubicBezTo>
                  <a:pt x="2242417" y="757269"/>
                  <a:pt x="2285967" y="832737"/>
                  <a:pt x="2285967" y="914406"/>
                </a:cubicBezTo>
                <a:close/>
              </a:path>
            </a:pathLst>
          </a:custGeom>
          <a:solidFill>
            <a:srgbClr val="718EA0"/>
          </a:soli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75" name="Рисунок 273">
            <a:extLst>
              <a:ext uri="{FF2B5EF4-FFF2-40B4-BE49-F238E27FC236}">
                <a16:creationId xmlns="" xmlns:a16="http://schemas.microsoft.com/office/drawing/2014/main" id="{03A323A5-8A6A-0AE8-0C61-DD0EBBFD203F}"/>
              </a:ext>
            </a:extLst>
          </p:cNvPr>
          <p:cNvSpPr>
            <a:spLocks noChangeAspect="1"/>
          </p:cNvSpPr>
          <p:nvPr/>
        </p:nvSpPr>
        <p:spPr>
          <a:xfrm>
            <a:off x="7034326" y="2919178"/>
            <a:ext cx="720008" cy="720000"/>
          </a:xfrm>
          <a:custGeom>
            <a:avLst/>
            <a:gdLst>
              <a:gd name="connsiteX0" fmla="*/ 2571711 w 5143558"/>
              <a:gd name="connsiteY0" fmla="*/ 75 h 5143500"/>
              <a:gd name="connsiteX1" fmla="*/ 462386 w 5143558"/>
              <a:gd name="connsiteY1" fmla="*/ 1102253 h 5143500"/>
              <a:gd name="connsiteX2" fmla="*/ 430813 w 5143558"/>
              <a:gd name="connsiteY2" fmla="*/ 1232104 h 5143500"/>
              <a:gd name="connsiteX3" fmla="*/ 502071 w 5143558"/>
              <a:gd name="connsiteY3" fmla="*/ 1345154 h 5143500"/>
              <a:gd name="connsiteX4" fmla="*/ 632804 w 5143558"/>
              <a:gd name="connsiteY4" fmla="*/ 1372746 h 5143500"/>
              <a:gd name="connsiteX5" fmla="*/ 743669 w 5143558"/>
              <a:gd name="connsiteY5" fmla="*/ 1298120 h 5143500"/>
              <a:gd name="connsiteX6" fmla="*/ 2571718 w 5143558"/>
              <a:gd name="connsiteY6" fmla="*/ 342937 h 5143500"/>
              <a:gd name="connsiteX7" fmla="*/ 4800568 w 5143558"/>
              <a:gd name="connsiteY7" fmla="*/ 2571787 h 5143500"/>
              <a:gd name="connsiteX8" fmla="*/ 2571914 w 5143558"/>
              <a:gd name="connsiteY8" fmla="*/ 4800637 h 5143500"/>
              <a:gd name="connsiteX9" fmla="*/ 746118 w 5143558"/>
              <a:gd name="connsiteY9" fmla="*/ 3845455 h 5143500"/>
              <a:gd name="connsiteX10" fmla="*/ 635254 w 5143558"/>
              <a:gd name="connsiteY10" fmla="*/ 3770828 h 5143500"/>
              <a:gd name="connsiteX11" fmla="*/ 504521 w 5143558"/>
              <a:gd name="connsiteY11" fmla="*/ 3798421 h 5143500"/>
              <a:gd name="connsiteX12" fmla="*/ 433300 w 5143558"/>
              <a:gd name="connsiteY12" fmla="*/ 3911470 h 5143500"/>
              <a:gd name="connsiteX13" fmla="*/ 464835 w 5143558"/>
              <a:gd name="connsiteY13" fmla="*/ 4041322 h 5143500"/>
              <a:gd name="connsiteX14" fmla="*/ 2571613 w 5143558"/>
              <a:gd name="connsiteY14" fmla="*/ 5143500 h 5143500"/>
              <a:gd name="connsiteX15" fmla="*/ 5143559 w 5143558"/>
              <a:gd name="connsiteY15" fmla="*/ 2571750 h 5143500"/>
              <a:gd name="connsiteX16" fmla="*/ 2571809 w 5143558"/>
              <a:gd name="connsiteY16" fmla="*/ 0 h 5143500"/>
              <a:gd name="connsiteX17" fmla="*/ 2571711 w 5143558"/>
              <a:gd name="connsiteY17" fmla="*/ 686031 h 5143500"/>
              <a:gd name="connsiteX18" fmla="*/ 894832 w 5143558"/>
              <a:gd name="connsiteY18" fmla="*/ 1714242 h 5143500"/>
              <a:gd name="connsiteX19" fmla="*/ 171528 w 5143558"/>
              <a:gd name="connsiteY19" fmla="*/ 1714242 h 5143500"/>
              <a:gd name="connsiteX20" fmla="*/ 171528 w 5143558"/>
              <a:gd name="connsiteY20" fmla="*/ 2057337 h 5143500"/>
              <a:gd name="connsiteX21" fmla="*/ 857524 w 5143558"/>
              <a:gd name="connsiteY21" fmla="*/ 2057337 h 5143500"/>
              <a:gd name="connsiteX22" fmla="*/ 857524 w 5143558"/>
              <a:gd name="connsiteY22" fmla="*/ 2400237 h 5143500"/>
              <a:gd name="connsiteX23" fmla="*/ 171528 w 5143558"/>
              <a:gd name="connsiteY23" fmla="*/ 2400237 h 5143500"/>
              <a:gd name="connsiteX24" fmla="*/ 171528 w 5143558"/>
              <a:gd name="connsiteY24" fmla="*/ 2743294 h 5143500"/>
              <a:gd name="connsiteX25" fmla="*/ 857524 w 5143558"/>
              <a:gd name="connsiteY25" fmla="*/ 2743294 h 5143500"/>
              <a:gd name="connsiteX26" fmla="*/ 857524 w 5143558"/>
              <a:gd name="connsiteY26" fmla="*/ 3086194 h 5143500"/>
              <a:gd name="connsiteX27" fmla="*/ 171528 w 5143558"/>
              <a:gd name="connsiteY27" fmla="*/ 3086194 h 5143500"/>
              <a:gd name="connsiteX28" fmla="*/ 171528 w 5143558"/>
              <a:gd name="connsiteY28" fmla="*/ 3429251 h 5143500"/>
              <a:gd name="connsiteX29" fmla="*/ 894675 w 5143558"/>
              <a:gd name="connsiteY29" fmla="*/ 3429251 h 5143500"/>
              <a:gd name="connsiteX30" fmla="*/ 2571652 w 5143558"/>
              <a:gd name="connsiteY30" fmla="*/ 4457657 h 5143500"/>
              <a:gd name="connsiteX31" fmla="*/ 4457406 w 5143558"/>
              <a:gd name="connsiteY31" fmla="*/ 2571903 h 5143500"/>
              <a:gd name="connsiteX32" fmla="*/ 2571652 w 5143558"/>
              <a:gd name="connsiteY32" fmla="*/ 686149 h 5143500"/>
              <a:gd name="connsiteX33" fmla="*/ 2569185 w 5143558"/>
              <a:gd name="connsiteY33" fmla="*/ 1369500 h 5143500"/>
              <a:gd name="connsiteX34" fmla="*/ 2743310 w 5143558"/>
              <a:gd name="connsiteY34" fmla="*/ 1542792 h 5143500"/>
              <a:gd name="connsiteX35" fmla="*/ 2743310 w 5143558"/>
              <a:gd name="connsiteY35" fmla="*/ 2500844 h 5143500"/>
              <a:gd name="connsiteX36" fmla="*/ 3378557 w 5143558"/>
              <a:gd name="connsiteY36" fmla="*/ 3136238 h 5143500"/>
              <a:gd name="connsiteX37" fmla="*/ 3136303 w 5143558"/>
              <a:gd name="connsiteY37" fmla="*/ 3378678 h 5143500"/>
              <a:gd name="connsiteX38" fmla="*/ 2450307 w 5143558"/>
              <a:gd name="connsiteY38" fmla="*/ 2693221 h 5143500"/>
              <a:gd name="connsiteX39" fmla="*/ 2400249 w 5143558"/>
              <a:gd name="connsiteY39" fmla="*/ 2571825 h 5143500"/>
              <a:gd name="connsiteX40" fmla="*/ 2400249 w 5143558"/>
              <a:gd name="connsiteY40" fmla="*/ 1542733 h 5143500"/>
              <a:gd name="connsiteX41" fmla="*/ 2569171 w 5143558"/>
              <a:gd name="connsiteY41" fmla="*/ 136944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143558" h="5143500">
                <a:moveTo>
                  <a:pt x="2571711" y="75"/>
                </a:moveTo>
                <a:cubicBezTo>
                  <a:pt x="1730803" y="228"/>
                  <a:pt x="942838" y="412240"/>
                  <a:pt x="462386" y="1102253"/>
                </a:cubicBezTo>
                <a:cubicBezTo>
                  <a:pt x="434717" y="1139490"/>
                  <a:pt x="423350" y="1186332"/>
                  <a:pt x="430813" y="1232104"/>
                </a:cubicBezTo>
                <a:cubicBezTo>
                  <a:pt x="438314" y="1277876"/>
                  <a:pt x="463993" y="1318633"/>
                  <a:pt x="502071" y="1345154"/>
                </a:cubicBezTo>
                <a:cubicBezTo>
                  <a:pt x="540112" y="1371675"/>
                  <a:pt x="587299" y="1381626"/>
                  <a:pt x="632804" y="1372746"/>
                </a:cubicBezTo>
                <a:cubicBezTo>
                  <a:pt x="678345" y="1363906"/>
                  <a:pt x="718338" y="1336964"/>
                  <a:pt x="743669" y="1298120"/>
                </a:cubicBezTo>
                <a:cubicBezTo>
                  <a:pt x="1160273" y="699808"/>
                  <a:pt x="1842712" y="343055"/>
                  <a:pt x="2571718" y="342937"/>
                </a:cubicBezTo>
                <a:cubicBezTo>
                  <a:pt x="3804688" y="342708"/>
                  <a:pt x="4800568" y="1338817"/>
                  <a:pt x="4800568" y="2571787"/>
                </a:cubicBezTo>
                <a:cubicBezTo>
                  <a:pt x="4800568" y="3804758"/>
                  <a:pt x="3804786" y="4801323"/>
                  <a:pt x="2571914" y="4800637"/>
                </a:cubicBezTo>
                <a:cubicBezTo>
                  <a:pt x="1843829" y="4800331"/>
                  <a:pt x="1162301" y="4443159"/>
                  <a:pt x="746118" y="3845455"/>
                </a:cubicBezTo>
                <a:cubicBezTo>
                  <a:pt x="720784" y="3806611"/>
                  <a:pt x="680791" y="3779669"/>
                  <a:pt x="635254" y="3770828"/>
                </a:cubicBezTo>
                <a:cubicBezTo>
                  <a:pt x="589751" y="3761950"/>
                  <a:pt x="542564" y="3771938"/>
                  <a:pt x="504521" y="3798421"/>
                </a:cubicBezTo>
                <a:cubicBezTo>
                  <a:pt x="466480" y="3824942"/>
                  <a:pt x="440763" y="3865700"/>
                  <a:pt x="433300" y="3911470"/>
                </a:cubicBezTo>
                <a:cubicBezTo>
                  <a:pt x="425799" y="3957242"/>
                  <a:pt x="437204" y="4004084"/>
                  <a:pt x="464835" y="4041322"/>
                </a:cubicBezTo>
                <a:cubicBezTo>
                  <a:pt x="944778" y="4730600"/>
                  <a:pt x="1731508" y="5143108"/>
                  <a:pt x="2571613" y="5143500"/>
                </a:cubicBezTo>
                <a:cubicBezTo>
                  <a:pt x="3990043" y="5144151"/>
                  <a:pt x="5143559" y="3990082"/>
                  <a:pt x="5143559" y="2571750"/>
                </a:cubicBezTo>
                <a:cubicBezTo>
                  <a:pt x="5143559" y="1153418"/>
                  <a:pt x="3990141" y="-294"/>
                  <a:pt x="2571809" y="0"/>
                </a:cubicBezTo>
                <a:close/>
                <a:moveTo>
                  <a:pt x="2571711" y="686031"/>
                </a:moveTo>
                <a:cubicBezTo>
                  <a:pt x="1841138" y="686031"/>
                  <a:pt x="1207753" y="1104938"/>
                  <a:pt x="894832" y="1714242"/>
                </a:cubicBezTo>
                <a:lnTo>
                  <a:pt x="171528" y="1714242"/>
                </a:lnTo>
                <a:cubicBezTo>
                  <a:pt x="-57176" y="1714242"/>
                  <a:pt x="-57176" y="2057337"/>
                  <a:pt x="171528" y="2057337"/>
                </a:cubicBezTo>
                <a:lnTo>
                  <a:pt x="857524" y="2057337"/>
                </a:lnTo>
                <a:cubicBezTo>
                  <a:pt x="1091314" y="2052056"/>
                  <a:pt x="1091314" y="2405479"/>
                  <a:pt x="857524" y="2400237"/>
                </a:cubicBezTo>
                <a:lnTo>
                  <a:pt x="171528" y="2400237"/>
                </a:lnTo>
                <a:cubicBezTo>
                  <a:pt x="-57176" y="2400237"/>
                  <a:pt x="-57176" y="2743294"/>
                  <a:pt x="171528" y="2743294"/>
                </a:cubicBezTo>
                <a:lnTo>
                  <a:pt x="857524" y="2743294"/>
                </a:lnTo>
                <a:cubicBezTo>
                  <a:pt x="1091206" y="2738128"/>
                  <a:pt x="1091206" y="3091357"/>
                  <a:pt x="857524" y="3086194"/>
                </a:cubicBezTo>
                <a:lnTo>
                  <a:pt x="171528" y="3086194"/>
                </a:lnTo>
                <a:cubicBezTo>
                  <a:pt x="-57176" y="3086194"/>
                  <a:pt x="-57176" y="3429251"/>
                  <a:pt x="171528" y="3429251"/>
                </a:cubicBezTo>
                <a:lnTo>
                  <a:pt x="894675" y="3429251"/>
                </a:lnTo>
                <a:cubicBezTo>
                  <a:pt x="1207537" y="4038663"/>
                  <a:pt x="1841060" y="4457657"/>
                  <a:pt x="2571652" y="4457657"/>
                </a:cubicBezTo>
                <a:cubicBezTo>
                  <a:pt x="3611227" y="4457657"/>
                  <a:pt x="4457406" y="3611429"/>
                  <a:pt x="4457406" y="2571903"/>
                </a:cubicBezTo>
                <a:cubicBezTo>
                  <a:pt x="4457406" y="1532377"/>
                  <a:pt x="3611178" y="686149"/>
                  <a:pt x="2571652" y="686149"/>
                </a:cubicBezTo>
                <a:close/>
                <a:moveTo>
                  <a:pt x="2569185" y="1369500"/>
                </a:moveTo>
                <a:cubicBezTo>
                  <a:pt x="2665665" y="1368007"/>
                  <a:pt x="2744387" y="1446346"/>
                  <a:pt x="2743310" y="1542792"/>
                </a:cubicBezTo>
                <a:lnTo>
                  <a:pt x="2743310" y="2500844"/>
                </a:lnTo>
                <a:lnTo>
                  <a:pt x="3378557" y="3136238"/>
                </a:lnTo>
                <a:cubicBezTo>
                  <a:pt x="3551192" y="3297666"/>
                  <a:pt x="3297845" y="3551196"/>
                  <a:pt x="3136303" y="3378678"/>
                </a:cubicBezTo>
                <a:lnTo>
                  <a:pt x="2450307" y="2693221"/>
                </a:lnTo>
                <a:cubicBezTo>
                  <a:pt x="2418160" y="2660997"/>
                  <a:pt x="2400173" y="2617331"/>
                  <a:pt x="2400249" y="2571825"/>
                </a:cubicBezTo>
                <a:lnTo>
                  <a:pt x="2400249" y="1542733"/>
                </a:lnTo>
                <a:cubicBezTo>
                  <a:pt x="2399216" y="1448321"/>
                  <a:pt x="2474761" y="1370822"/>
                  <a:pt x="2569171" y="1369441"/>
                </a:cubicBezTo>
                <a:close/>
              </a:path>
            </a:pathLst>
          </a:custGeom>
          <a:solidFill>
            <a:srgbClr val="718EA0"/>
          </a:soli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79" name="Полилиния 278">
            <a:extLst>
              <a:ext uri="{FF2B5EF4-FFF2-40B4-BE49-F238E27FC236}">
                <a16:creationId xmlns="" xmlns:a16="http://schemas.microsoft.com/office/drawing/2014/main" id="{59EDC456-66E9-AE56-7C47-16A1E1E87689}"/>
              </a:ext>
            </a:extLst>
          </p:cNvPr>
          <p:cNvSpPr>
            <a:spLocks noChangeAspect="1"/>
          </p:cNvSpPr>
          <p:nvPr/>
        </p:nvSpPr>
        <p:spPr>
          <a:xfrm>
            <a:off x="9659115" y="2904273"/>
            <a:ext cx="677679" cy="720000"/>
          </a:xfrm>
          <a:custGeom>
            <a:avLst/>
            <a:gdLst>
              <a:gd name="connsiteX0" fmla="*/ 4784660 w 5147425"/>
              <a:gd name="connsiteY0" fmla="*/ 3150712 h 5468880"/>
              <a:gd name="connsiteX1" fmla="*/ 4784086 w 5147425"/>
              <a:gd name="connsiteY1" fmla="*/ 3159935 h 5468880"/>
              <a:gd name="connsiteX2" fmla="*/ 4783282 w 5147425"/>
              <a:gd name="connsiteY2" fmla="*/ 3172603 h 5468880"/>
              <a:gd name="connsiteX3" fmla="*/ 4782173 w 5147425"/>
              <a:gd name="connsiteY3" fmla="*/ 3183358 h 5468880"/>
              <a:gd name="connsiteX4" fmla="*/ 4781025 w 5147425"/>
              <a:gd name="connsiteY4" fmla="*/ 3194188 h 5468880"/>
              <a:gd name="connsiteX5" fmla="*/ 4779188 w 5147425"/>
              <a:gd name="connsiteY5" fmla="*/ 3206587 h 5468880"/>
              <a:gd name="connsiteX6" fmla="*/ 4777886 w 5147425"/>
              <a:gd name="connsiteY6" fmla="*/ 3215504 h 5468880"/>
              <a:gd name="connsiteX7" fmla="*/ 4775207 w 5147425"/>
              <a:gd name="connsiteY7" fmla="*/ 3229588 h 5468880"/>
              <a:gd name="connsiteX8" fmla="*/ 4773906 w 5147425"/>
              <a:gd name="connsiteY8" fmla="*/ 3236476 h 5468880"/>
              <a:gd name="connsiteX9" fmla="*/ 4770539 w 5147425"/>
              <a:gd name="connsiteY9" fmla="*/ 3250905 h 5468880"/>
              <a:gd name="connsiteX10" fmla="*/ 4769084 w 5147425"/>
              <a:gd name="connsiteY10" fmla="*/ 3257143 h 5468880"/>
              <a:gd name="connsiteX11" fmla="*/ 4764798 w 5147425"/>
              <a:gd name="connsiteY11" fmla="*/ 3272680 h 5468880"/>
              <a:gd name="connsiteX12" fmla="*/ 4763459 w 5147425"/>
              <a:gd name="connsiteY12" fmla="*/ 3277425 h 5468880"/>
              <a:gd name="connsiteX13" fmla="*/ 4758522 w 5147425"/>
              <a:gd name="connsiteY13" fmla="*/ 3292810 h 5468880"/>
              <a:gd name="connsiteX14" fmla="*/ 4757029 w 5147425"/>
              <a:gd name="connsiteY14" fmla="*/ 3297364 h 5468880"/>
              <a:gd name="connsiteX15" fmla="*/ 4750753 w 5147425"/>
              <a:gd name="connsiteY15" fmla="*/ 3314471 h 5468880"/>
              <a:gd name="connsiteX16" fmla="*/ 4749834 w 5147425"/>
              <a:gd name="connsiteY16" fmla="*/ 3316882 h 5468880"/>
              <a:gd name="connsiteX17" fmla="*/ 4742831 w 5147425"/>
              <a:gd name="connsiteY17" fmla="*/ 3333798 h 5468880"/>
              <a:gd name="connsiteX18" fmla="*/ 4741912 w 5147425"/>
              <a:gd name="connsiteY18" fmla="*/ 3335979 h 5468880"/>
              <a:gd name="connsiteX19" fmla="*/ 4733914 w 5147425"/>
              <a:gd name="connsiteY19" fmla="*/ 3353162 h 5468880"/>
              <a:gd name="connsiteX20" fmla="*/ 4733263 w 5147425"/>
              <a:gd name="connsiteY20" fmla="*/ 3354655 h 5468880"/>
              <a:gd name="connsiteX21" fmla="*/ 4724576 w 5147425"/>
              <a:gd name="connsiteY21" fmla="*/ 3371417 h 5468880"/>
              <a:gd name="connsiteX22" fmla="*/ 4723849 w 5147425"/>
              <a:gd name="connsiteY22" fmla="*/ 3372833 h 5468880"/>
              <a:gd name="connsiteX23" fmla="*/ 4715009 w 5147425"/>
              <a:gd name="connsiteY23" fmla="*/ 3388408 h 5468880"/>
              <a:gd name="connsiteX24" fmla="*/ 4713784 w 5147425"/>
              <a:gd name="connsiteY24" fmla="*/ 3390589 h 5468880"/>
              <a:gd name="connsiteX25" fmla="*/ 4704255 w 5147425"/>
              <a:gd name="connsiteY25" fmla="*/ 3405821 h 5468880"/>
              <a:gd name="connsiteX26" fmla="*/ 4703030 w 5147425"/>
              <a:gd name="connsiteY26" fmla="*/ 3407773 h 5468880"/>
              <a:gd name="connsiteX27" fmla="*/ 4692085 w 5147425"/>
              <a:gd name="connsiteY27" fmla="*/ 3423770 h 5468880"/>
              <a:gd name="connsiteX28" fmla="*/ 4691626 w 5147425"/>
              <a:gd name="connsiteY28" fmla="*/ 3424458 h 5468880"/>
              <a:gd name="connsiteX29" fmla="*/ 4680604 w 5147425"/>
              <a:gd name="connsiteY29" fmla="*/ 3439231 h 5468880"/>
              <a:gd name="connsiteX30" fmla="*/ 4679571 w 5147425"/>
              <a:gd name="connsiteY30" fmla="*/ 3440608 h 5468880"/>
              <a:gd name="connsiteX31" fmla="*/ 4668320 w 5147425"/>
              <a:gd name="connsiteY31" fmla="*/ 3454463 h 5468880"/>
              <a:gd name="connsiteX32" fmla="*/ 4666904 w 5147425"/>
              <a:gd name="connsiteY32" fmla="*/ 3456185 h 5468880"/>
              <a:gd name="connsiteX33" fmla="*/ 4655155 w 5147425"/>
              <a:gd name="connsiteY33" fmla="*/ 3469465 h 5468880"/>
              <a:gd name="connsiteX34" fmla="*/ 4653662 w 5147425"/>
              <a:gd name="connsiteY34" fmla="*/ 3471149 h 5468880"/>
              <a:gd name="connsiteX35" fmla="*/ 4641913 w 5147425"/>
              <a:gd name="connsiteY35" fmla="*/ 3483395 h 5468880"/>
              <a:gd name="connsiteX36" fmla="*/ 4639847 w 5147425"/>
              <a:gd name="connsiteY36" fmla="*/ 3485538 h 5468880"/>
              <a:gd name="connsiteX37" fmla="*/ 4627179 w 5147425"/>
              <a:gd name="connsiteY37" fmla="*/ 3497632 h 5468880"/>
              <a:gd name="connsiteX38" fmla="*/ 4625495 w 5147425"/>
              <a:gd name="connsiteY38" fmla="*/ 3499277 h 5468880"/>
              <a:gd name="connsiteX39" fmla="*/ 4612981 w 5147425"/>
              <a:gd name="connsiteY39" fmla="*/ 3510261 h 5468880"/>
              <a:gd name="connsiteX40" fmla="*/ 4610532 w 5147425"/>
              <a:gd name="connsiteY40" fmla="*/ 3512366 h 5468880"/>
              <a:gd name="connsiteX41" fmla="*/ 4597788 w 5147425"/>
              <a:gd name="connsiteY41" fmla="*/ 3522622 h 5468880"/>
              <a:gd name="connsiteX42" fmla="*/ 4595109 w 5147425"/>
              <a:gd name="connsiteY42" fmla="*/ 3524804 h 5468880"/>
              <a:gd name="connsiteX43" fmla="*/ 4582786 w 5147425"/>
              <a:gd name="connsiteY43" fmla="*/ 3533874 h 5468880"/>
              <a:gd name="connsiteX44" fmla="*/ 4579189 w 5147425"/>
              <a:gd name="connsiteY44" fmla="*/ 3536515 h 5468880"/>
              <a:gd name="connsiteX45" fmla="*/ 4566942 w 5147425"/>
              <a:gd name="connsiteY45" fmla="*/ 3544704 h 5468880"/>
              <a:gd name="connsiteX46" fmla="*/ 4562771 w 5147425"/>
              <a:gd name="connsiteY46" fmla="*/ 3547536 h 5468880"/>
              <a:gd name="connsiteX47" fmla="*/ 4550486 w 5147425"/>
              <a:gd name="connsiteY47" fmla="*/ 3554999 h 5468880"/>
              <a:gd name="connsiteX48" fmla="*/ 4545932 w 5147425"/>
              <a:gd name="connsiteY48" fmla="*/ 3557793 h 5468880"/>
              <a:gd name="connsiteX49" fmla="*/ 4533953 w 5147425"/>
              <a:gd name="connsiteY49" fmla="*/ 3564337 h 5468880"/>
              <a:gd name="connsiteX50" fmla="*/ 4528595 w 5147425"/>
              <a:gd name="connsiteY50" fmla="*/ 3567284 h 5468880"/>
              <a:gd name="connsiteX51" fmla="*/ 4516885 w 5147425"/>
              <a:gd name="connsiteY51" fmla="*/ 3573062 h 5468880"/>
              <a:gd name="connsiteX52" fmla="*/ 4510877 w 5147425"/>
              <a:gd name="connsiteY52" fmla="*/ 3576009 h 5468880"/>
              <a:gd name="connsiteX53" fmla="*/ 4499319 w 5147425"/>
              <a:gd name="connsiteY53" fmla="*/ 3581061 h 5468880"/>
              <a:gd name="connsiteX54" fmla="*/ 4492774 w 5147425"/>
              <a:gd name="connsiteY54" fmla="*/ 3583893 h 5468880"/>
              <a:gd name="connsiteX55" fmla="*/ 4481562 w 5147425"/>
              <a:gd name="connsiteY55" fmla="*/ 3588217 h 5468880"/>
              <a:gd name="connsiteX56" fmla="*/ 4474252 w 5147425"/>
              <a:gd name="connsiteY56" fmla="*/ 3591011 h 5468880"/>
              <a:gd name="connsiteX57" fmla="*/ 4463422 w 5147425"/>
              <a:gd name="connsiteY57" fmla="*/ 3594609 h 5468880"/>
              <a:gd name="connsiteX58" fmla="*/ 4455423 w 5147425"/>
              <a:gd name="connsiteY58" fmla="*/ 3597249 h 5468880"/>
              <a:gd name="connsiteX59" fmla="*/ 4444861 w 5147425"/>
              <a:gd name="connsiteY59" fmla="*/ 3600196 h 5468880"/>
              <a:gd name="connsiteX60" fmla="*/ 4436212 w 5147425"/>
              <a:gd name="connsiteY60" fmla="*/ 3602645 h 5468880"/>
              <a:gd name="connsiteX61" fmla="*/ 4426147 w 5147425"/>
              <a:gd name="connsiteY61" fmla="*/ 3604941 h 5468880"/>
              <a:gd name="connsiteX62" fmla="*/ 4417001 w 5147425"/>
              <a:gd name="connsiteY62" fmla="*/ 3607046 h 5468880"/>
              <a:gd name="connsiteX63" fmla="*/ 4417001 w 5147425"/>
              <a:gd name="connsiteY63" fmla="*/ 3362804 h 5468880"/>
              <a:gd name="connsiteX64" fmla="*/ 4621173 w 5147425"/>
              <a:gd name="connsiteY64" fmla="*/ 3143171 h 5468880"/>
              <a:gd name="connsiteX65" fmla="*/ 4705711 w 5147425"/>
              <a:gd name="connsiteY65" fmla="*/ 3017954 h 5468880"/>
              <a:gd name="connsiteX66" fmla="*/ 4580994 w 5147425"/>
              <a:gd name="connsiteY66" fmla="*/ 2933109 h 5468880"/>
              <a:gd name="connsiteX67" fmla="*/ 4417009 w 5147425"/>
              <a:gd name="connsiteY67" fmla="*/ 3018681 h 5468880"/>
              <a:gd name="connsiteX68" fmla="*/ 4417009 w 5147425"/>
              <a:gd name="connsiteY68" fmla="*/ 2650220 h 5468880"/>
              <a:gd name="connsiteX69" fmla="*/ 4420032 w 5147425"/>
              <a:gd name="connsiteY69" fmla="*/ 2650794 h 5468880"/>
              <a:gd name="connsiteX70" fmla="*/ 4428452 w 5147425"/>
              <a:gd name="connsiteY70" fmla="*/ 2652746 h 5468880"/>
              <a:gd name="connsiteX71" fmla="*/ 4440890 w 5147425"/>
              <a:gd name="connsiteY71" fmla="*/ 2655808 h 5468880"/>
              <a:gd name="connsiteX72" fmla="*/ 4449500 w 5147425"/>
              <a:gd name="connsiteY72" fmla="*/ 2658257 h 5468880"/>
              <a:gd name="connsiteX73" fmla="*/ 4461441 w 5147425"/>
              <a:gd name="connsiteY73" fmla="*/ 2661893 h 5468880"/>
              <a:gd name="connsiteX74" fmla="*/ 4469975 w 5147425"/>
              <a:gd name="connsiteY74" fmla="*/ 2664725 h 5468880"/>
              <a:gd name="connsiteX75" fmla="*/ 4481762 w 5147425"/>
              <a:gd name="connsiteY75" fmla="*/ 2669011 h 5468880"/>
              <a:gd name="connsiteX76" fmla="*/ 4489914 w 5147425"/>
              <a:gd name="connsiteY76" fmla="*/ 2672149 h 5468880"/>
              <a:gd name="connsiteX77" fmla="*/ 4502046 w 5147425"/>
              <a:gd name="connsiteY77" fmla="*/ 2677277 h 5468880"/>
              <a:gd name="connsiteX78" fmla="*/ 4509394 w 5147425"/>
              <a:gd name="connsiteY78" fmla="*/ 2680492 h 5468880"/>
              <a:gd name="connsiteX79" fmla="*/ 4523591 w 5147425"/>
              <a:gd name="connsiteY79" fmla="*/ 2687419 h 5468880"/>
              <a:gd name="connsiteX80" fmla="*/ 4528375 w 5147425"/>
              <a:gd name="connsiteY80" fmla="*/ 2689753 h 5468880"/>
              <a:gd name="connsiteX81" fmla="*/ 4546706 w 5147425"/>
              <a:gd name="connsiteY81" fmla="*/ 2699856 h 5468880"/>
              <a:gd name="connsiteX82" fmla="*/ 4552332 w 5147425"/>
              <a:gd name="connsiteY82" fmla="*/ 2703262 h 5468880"/>
              <a:gd name="connsiteX83" fmla="*/ 4564693 w 5147425"/>
              <a:gd name="connsiteY83" fmla="*/ 2710916 h 5468880"/>
              <a:gd name="connsiteX84" fmla="*/ 4571697 w 5147425"/>
              <a:gd name="connsiteY84" fmla="*/ 2715623 h 5468880"/>
              <a:gd name="connsiteX85" fmla="*/ 4582183 w 5147425"/>
              <a:gd name="connsiteY85" fmla="*/ 2722856 h 5468880"/>
              <a:gd name="connsiteX86" fmla="*/ 4589416 w 5147425"/>
              <a:gd name="connsiteY86" fmla="*/ 2728176 h 5468880"/>
              <a:gd name="connsiteX87" fmla="*/ 4599175 w 5147425"/>
              <a:gd name="connsiteY87" fmla="*/ 2735600 h 5468880"/>
              <a:gd name="connsiteX88" fmla="*/ 4606293 w 5147425"/>
              <a:gd name="connsiteY88" fmla="*/ 2741341 h 5468880"/>
              <a:gd name="connsiteX89" fmla="*/ 4615669 w 5147425"/>
              <a:gd name="connsiteY89" fmla="*/ 2749263 h 5468880"/>
              <a:gd name="connsiteX90" fmla="*/ 4622481 w 5147425"/>
              <a:gd name="connsiteY90" fmla="*/ 2755233 h 5468880"/>
              <a:gd name="connsiteX91" fmla="*/ 4631742 w 5147425"/>
              <a:gd name="connsiteY91" fmla="*/ 2763844 h 5468880"/>
              <a:gd name="connsiteX92" fmla="*/ 4638019 w 5147425"/>
              <a:gd name="connsiteY92" fmla="*/ 2769852 h 5468880"/>
              <a:gd name="connsiteX93" fmla="*/ 4647701 w 5147425"/>
              <a:gd name="connsiteY93" fmla="*/ 2779764 h 5468880"/>
              <a:gd name="connsiteX94" fmla="*/ 4652906 w 5147425"/>
              <a:gd name="connsiteY94" fmla="*/ 2785160 h 5468880"/>
              <a:gd name="connsiteX95" fmla="*/ 4666951 w 5147425"/>
              <a:gd name="connsiteY95" fmla="*/ 2801004 h 5468880"/>
              <a:gd name="connsiteX96" fmla="*/ 4668864 w 5147425"/>
              <a:gd name="connsiteY96" fmla="*/ 2803338 h 5468880"/>
              <a:gd name="connsiteX97" fmla="*/ 4680460 w 5147425"/>
              <a:gd name="connsiteY97" fmla="*/ 2817728 h 5468880"/>
              <a:gd name="connsiteX98" fmla="*/ 4685168 w 5147425"/>
              <a:gd name="connsiteY98" fmla="*/ 2824043 h 5468880"/>
              <a:gd name="connsiteX99" fmla="*/ 4693281 w 5147425"/>
              <a:gd name="connsiteY99" fmla="*/ 2835103 h 5468880"/>
              <a:gd name="connsiteX100" fmla="*/ 4698294 w 5147425"/>
              <a:gd name="connsiteY100" fmla="*/ 2842412 h 5468880"/>
              <a:gd name="connsiteX101" fmla="*/ 4705374 w 5147425"/>
              <a:gd name="connsiteY101" fmla="*/ 2853129 h 5468880"/>
              <a:gd name="connsiteX102" fmla="*/ 4710273 w 5147425"/>
              <a:gd name="connsiteY102" fmla="*/ 2860974 h 5468880"/>
              <a:gd name="connsiteX103" fmla="*/ 4716779 w 5147425"/>
              <a:gd name="connsiteY103" fmla="*/ 2871843 h 5468880"/>
              <a:gd name="connsiteX104" fmla="*/ 4721371 w 5147425"/>
              <a:gd name="connsiteY104" fmla="*/ 2879918 h 5468880"/>
              <a:gd name="connsiteX105" fmla="*/ 4727494 w 5147425"/>
              <a:gd name="connsiteY105" fmla="*/ 2891323 h 5468880"/>
              <a:gd name="connsiteX106" fmla="*/ 4731627 w 5147425"/>
              <a:gd name="connsiteY106" fmla="*/ 2899359 h 5468880"/>
              <a:gd name="connsiteX107" fmla="*/ 4737521 w 5147425"/>
              <a:gd name="connsiteY107" fmla="*/ 2911720 h 5468880"/>
              <a:gd name="connsiteX108" fmla="*/ 4741042 w 5147425"/>
              <a:gd name="connsiteY108" fmla="*/ 2919298 h 5468880"/>
              <a:gd name="connsiteX109" fmla="*/ 4747433 w 5147425"/>
              <a:gd name="connsiteY109" fmla="*/ 2934415 h 5468880"/>
              <a:gd name="connsiteX110" fmla="*/ 4749614 w 5147425"/>
              <a:gd name="connsiteY110" fmla="*/ 2939734 h 5468880"/>
              <a:gd name="connsiteX111" fmla="*/ 4757307 w 5147425"/>
              <a:gd name="connsiteY111" fmla="*/ 2960553 h 5468880"/>
              <a:gd name="connsiteX112" fmla="*/ 4759144 w 5147425"/>
              <a:gd name="connsiteY112" fmla="*/ 2966332 h 5468880"/>
              <a:gd name="connsiteX113" fmla="*/ 4764080 w 5147425"/>
              <a:gd name="connsiteY113" fmla="*/ 2981947 h 5468880"/>
              <a:gd name="connsiteX114" fmla="*/ 4766338 w 5147425"/>
              <a:gd name="connsiteY114" fmla="*/ 2990060 h 5468880"/>
              <a:gd name="connsiteX115" fmla="*/ 4769974 w 5147425"/>
              <a:gd name="connsiteY115" fmla="*/ 3003798 h 5468880"/>
              <a:gd name="connsiteX116" fmla="*/ 4772079 w 5147425"/>
              <a:gd name="connsiteY116" fmla="*/ 3012754 h 5468880"/>
              <a:gd name="connsiteX117" fmla="*/ 4774949 w 5147425"/>
              <a:gd name="connsiteY117" fmla="*/ 3026148 h 5468880"/>
              <a:gd name="connsiteX118" fmla="*/ 4776710 w 5147425"/>
              <a:gd name="connsiteY118" fmla="*/ 3035410 h 5468880"/>
              <a:gd name="connsiteX119" fmla="*/ 4778967 w 5147425"/>
              <a:gd name="connsiteY119" fmla="*/ 3048995 h 5468880"/>
              <a:gd name="connsiteX120" fmla="*/ 4780345 w 5147425"/>
              <a:gd name="connsiteY120" fmla="*/ 3058333 h 5468880"/>
              <a:gd name="connsiteX121" fmla="*/ 4782029 w 5147425"/>
              <a:gd name="connsiteY121" fmla="*/ 3072455 h 5468880"/>
              <a:gd name="connsiteX122" fmla="*/ 4782986 w 5147425"/>
              <a:gd name="connsiteY122" fmla="*/ 3081487 h 5468880"/>
              <a:gd name="connsiteX123" fmla="*/ 4784096 w 5147425"/>
              <a:gd name="connsiteY123" fmla="*/ 3097216 h 5468880"/>
              <a:gd name="connsiteX124" fmla="*/ 4784555 w 5147425"/>
              <a:gd name="connsiteY124" fmla="*/ 3104908 h 5468880"/>
              <a:gd name="connsiteX125" fmla="*/ 4785129 w 5147425"/>
              <a:gd name="connsiteY125" fmla="*/ 3128598 h 5468880"/>
              <a:gd name="connsiteX126" fmla="*/ 4784670 w 5147425"/>
              <a:gd name="connsiteY126" fmla="*/ 3150718 h 5468880"/>
              <a:gd name="connsiteX127" fmla="*/ 4203915 w 5147425"/>
              <a:gd name="connsiteY127" fmla="*/ 3618790 h 5468880"/>
              <a:gd name="connsiteX128" fmla="*/ 4203877 w 5147425"/>
              <a:gd name="connsiteY128" fmla="*/ 3620551 h 5468880"/>
              <a:gd name="connsiteX129" fmla="*/ 4203303 w 5147425"/>
              <a:gd name="connsiteY129" fmla="*/ 3662610 h 5468880"/>
              <a:gd name="connsiteX130" fmla="*/ 4202920 w 5147425"/>
              <a:gd name="connsiteY130" fmla="*/ 3672943 h 5468880"/>
              <a:gd name="connsiteX131" fmla="*/ 4201542 w 5147425"/>
              <a:gd name="connsiteY131" fmla="*/ 3706583 h 5468880"/>
              <a:gd name="connsiteX132" fmla="*/ 4200930 w 5147425"/>
              <a:gd name="connsiteY132" fmla="*/ 3716685 h 5468880"/>
              <a:gd name="connsiteX133" fmla="*/ 4198596 w 5147425"/>
              <a:gd name="connsiteY133" fmla="*/ 3750670 h 5468880"/>
              <a:gd name="connsiteX134" fmla="*/ 4197830 w 5147425"/>
              <a:gd name="connsiteY134" fmla="*/ 3759318 h 5468880"/>
              <a:gd name="connsiteX135" fmla="*/ 4194462 w 5147425"/>
              <a:gd name="connsiteY135" fmla="*/ 3794757 h 5468880"/>
              <a:gd name="connsiteX136" fmla="*/ 4193659 w 5147425"/>
              <a:gd name="connsiteY136" fmla="*/ 3801875 h 5468880"/>
              <a:gd name="connsiteX137" fmla="*/ 4189105 w 5147425"/>
              <a:gd name="connsiteY137" fmla="*/ 3838805 h 5468880"/>
              <a:gd name="connsiteX138" fmla="*/ 4188339 w 5147425"/>
              <a:gd name="connsiteY138" fmla="*/ 3844393 h 5468880"/>
              <a:gd name="connsiteX139" fmla="*/ 4182560 w 5147425"/>
              <a:gd name="connsiteY139" fmla="*/ 3882778 h 5468880"/>
              <a:gd name="connsiteX140" fmla="*/ 4181910 w 5147425"/>
              <a:gd name="connsiteY140" fmla="*/ 3886950 h 5468880"/>
              <a:gd name="connsiteX141" fmla="*/ 4174868 w 5147425"/>
              <a:gd name="connsiteY141" fmla="*/ 3926483 h 5468880"/>
              <a:gd name="connsiteX142" fmla="*/ 4174294 w 5147425"/>
              <a:gd name="connsiteY142" fmla="*/ 3929544 h 5468880"/>
              <a:gd name="connsiteX143" fmla="*/ 4165989 w 5147425"/>
              <a:gd name="connsiteY143" fmla="*/ 3969996 h 5468880"/>
              <a:gd name="connsiteX144" fmla="*/ 4165530 w 5147425"/>
              <a:gd name="connsiteY144" fmla="*/ 3972063 h 5468880"/>
              <a:gd name="connsiteX145" fmla="*/ 4155886 w 5147425"/>
              <a:gd name="connsiteY145" fmla="*/ 4013241 h 5468880"/>
              <a:gd name="connsiteX146" fmla="*/ 4155618 w 5147425"/>
              <a:gd name="connsiteY146" fmla="*/ 4014389 h 5468880"/>
              <a:gd name="connsiteX147" fmla="*/ 4144673 w 5147425"/>
              <a:gd name="connsiteY147" fmla="*/ 4056142 h 5468880"/>
              <a:gd name="connsiteX148" fmla="*/ 4144558 w 5147425"/>
              <a:gd name="connsiteY148" fmla="*/ 4056601 h 5468880"/>
              <a:gd name="connsiteX149" fmla="*/ 4104642 w 5147425"/>
              <a:gd name="connsiteY149" fmla="*/ 4181318 h 5468880"/>
              <a:gd name="connsiteX150" fmla="*/ 4099514 w 5147425"/>
              <a:gd name="connsiteY150" fmla="*/ 4194789 h 5468880"/>
              <a:gd name="connsiteX151" fmla="*/ 4090368 w 5147425"/>
              <a:gd name="connsiteY151" fmla="*/ 4218861 h 5468880"/>
              <a:gd name="connsiteX152" fmla="*/ 4076667 w 5147425"/>
              <a:gd name="connsiteY152" fmla="*/ 4252462 h 5468880"/>
              <a:gd name="connsiteX153" fmla="*/ 4075443 w 5147425"/>
              <a:gd name="connsiteY153" fmla="*/ 4255448 h 5468880"/>
              <a:gd name="connsiteX154" fmla="*/ 2573639 w 5147425"/>
              <a:gd name="connsiteY154" fmla="*/ 5255050 h 5468880"/>
              <a:gd name="connsiteX155" fmla="*/ 1071834 w 5147425"/>
              <a:gd name="connsiteY155" fmla="*/ 4255349 h 5468880"/>
              <a:gd name="connsiteX156" fmla="*/ 1070916 w 5147425"/>
              <a:gd name="connsiteY156" fmla="*/ 4253092 h 5468880"/>
              <a:gd name="connsiteX157" fmla="*/ 1056909 w 5147425"/>
              <a:gd name="connsiteY157" fmla="*/ 4218802 h 5468880"/>
              <a:gd name="connsiteX158" fmla="*/ 1048413 w 5147425"/>
              <a:gd name="connsiteY158" fmla="*/ 4196413 h 5468880"/>
              <a:gd name="connsiteX159" fmla="*/ 1042634 w 5147425"/>
              <a:gd name="connsiteY159" fmla="*/ 4181220 h 5468880"/>
              <a:gd name="connsiteX160" fmla="*/ 1014965 w 5147425"/>
              <a:gd name="connsiteY160" fmla="*/ 4098556 h 5468880"/>
              <a:gd name="connsiteX161" fmla="*/ 1014927 w 5147425"/>
              <a:gd name="connsiteY161" fmla="*/ 4098518 h 5468880"/>
              <a:gd name="connsiteX162" fmla="*/ 1002757 w 5147425"/>
              <a:gd name="connsiteY162" fmla="*/ 4056651 h 5468880"/>
              <a:gd name="connsiteX163" fmla="*/ 1002527 w 5147425"/>
              <a:gd name="connsiteY163" fmla="*/ 4055809 h 5468880"/>
              <a:gd name="connsiteX164" fmla="*/ 991697 w 5147425"/>
              <a:gd name="connsiteY164" fmla="*/ 4014439 h 5468880"/>
              <a:gd name="connsiteX165" fmla="*/ 991352 w 5147425"/>
              <a:gd name="connsiteY165" fmla="*/ 4012984 h 5468880"/>
              <a:gd name="connsiteX166" fmla="*/ 981785 w 5147425"/>
              <a:gd name="connsiteY166" fmla="*/ 3972035 h 5468880"/>
              <a:gd name="connsiteX167" fmla="*/ 981287 w 5147425"/>
              <a:gd name="connsiteY167" fmla="*/ 3969777 h 5468880"/>
              <a:gd name="connsiteX168" fmla="*/ 973021 w 5147425"/>
              <a:gd name="connsiteY168" fmla="*/ 3929593 h 5468880"/>
              <a:gd name="connsiteX169" fmla="*/ 972408 w 5147425"/>
              <a:gd name="connsiteY169" fmla="*/ 3926302 h 5468880"/>
              <a:gd name="connsiteX170" fmla="*/ 965405 w 5147425"/>
              <a:gd name="connsiteY170" fmla="*/ 3886961 h 5468880"/>
              <a:gd name="connsiteX171" fmla="*/ 964678 w 5147425"/>
              <a:gd name="connsiteY171" fmla="*/ 3882598 h 5468880"/>
              <a:gd name="connsiteX172" fmla="*/ 958976 w 5147425"/>
              <a:gd name="connsiteY172" fmla="*/ 3844405 h 5468880"/>
              <a:gd name="connsiteX173" fmla="*/ 958172 w 5147425"/>
              <a:gd name="connsiteY173" fmla="*/ 3838702 h 5468880"/>
              <a:gd name="connsiteX174" fmla="*/ 953656 w 5147425"/>
              <a:gd name="connsiteY174" fmla="*/ 3801887 h 5468880"/>
              <a:gd name="connsiteX175" fmla="*/ 952852 w 5147425"/>
              <a:gd name="connsiteY175" fmla="*/ 3794654 h 5468880"/>
              <a:gd name="connsiteX176" fmla="*/ 949485 w 5147425"/>
              <a:gd name="connsiteY176" fmla="*/ 3759330 h 5468880"/>
              <a:gd name="connsiteX177" fmla="*/ 948719 w 5147425"/>
              <a:gd name="connsiteY177" fmla="*/ 3750566 h 5468880"/>
              <a:gd name="connsiteX178" fmla="*/ 946385 w 5147425"/>
              <a:gd name="connsiteY178" fmla="*/ 3716621 h 5468880"/>
              <a:gd name="connsiteX179" fmla="*/ 945734 w 5147425"/>
              <a:gd name="connsiteY179" fmla="*/ 3706479 h 5468880"/>
              <a:gd name="connsiteX180" fmla="*/ 944395 w 5147425"/>
              <a:gd name="connsiteY180" fmla="*/ 3672801 h 5468880"/>
              <a:gd name="connsiteX181" fmla="*/ 944012 w 5147425"/>
              <a:gd name="connsiteY181" fmla="*/ 3662545 h 5468880"/>
              <a:gd name="connsiteX182" fmla="*/ 943400 w 5147425"/>
              <a:gd name="connsiteY182" fmla="*/ 3618802 h 5468880"/>
              <a:gd name="connsiteX183" fmla="*/ 943400 w 5147425"/>
              <a:gd name="connsiteY183" fmla="*/ 2624295 h 5468880"/>
              <a:gd name="connsiteX184" fmla="*/ 1696134 w 5147425"/>
              <a:gd name="connsiteY184" fmla="*/ 2391838 h 5468880"/>
              <a:gd name="connsiteX185" fmla="*/ 1745273 w 5147425"/>
              <a:gd name="connsiteY185" fmla="*/ 2370751 h 5468880"/>
              <a:gd name="connsiteX186" fmla="*/ 2740368 w 5147425"/>
              <a:gd name="connsiteY186" fmla="*/ 1657010 h 5468880"/>
              <a:gd name="connsiteX187" fmla="*/ 2742205 w 5147425"/>
              <a:gd name="connsiteY187" fmla="*/ 1654790 h 5468880"/>
              <a:gd name="connsiteX188" fmla="*/ 2764287 w 5147425"/>
              <a:gd name="connsiteY188" fmla="*/ 1627350 h 5468880"/>
              <a:gd name="connsiteX189" fmla="*/ 2769071 w 5147425"/>
              <a:gd name="connsiteY189" fmla="*/ 1621380 h 5468880"/>
              <a:gd name="connsiteX190" fmla="*/ 2788167 w 5147425"/>
              <a:gd name="connsiteY190" fmla="*/ 1596466 h 5468880"/>
              <a:gd name="connsiteX191" fmla="*/ 2794980 w 5147425"/>
              <a:gd name="connsiteY191" fmla="*/ 1587549 h 5468880"/>
              <a:gd name="connsiteX192" fmla="*/ 2811091 w 5147425"/>
              <a:gd name="connsiteY192" fmla="*/ 1565544 h 5468880"/>
              <a:gd name="connsiteX193" fmla="*/ 2820008 w 5147425"/>
              <a:gd name="connsiteY193" fmla="*/ 1553374 h 5468880"/>
              <a:gd name="connsiteX194" fmla="*/ 2833058 w 5147425"/>
              <a:gd name="connsiteY194" fmla="*/ 1534659 h 5468880"/>
              <a:gd name="connsiteX195" fmla="*/ 2844079 w 5147425"/>
              <a:gd name="connsiteY195" fmla="*/ 1518777 h 5468880"/>
              <a:gd name="connsiteX196" fmla="*/ 2854986 w 5147425"/>
              <a:gd name="connsiteY196" fmla="*/ 1502359 h 5468880"/>
              <a:gd name="connsiteX197" fmla="*/ 2867118 w 5147425"/>
              <a:gd name="connsiteY197" fmla="*/ 1484066 h 5468880"/>
              <a:gd name="connsiteX198" fmla="*/ 3591078 w 5147425"/>
              <a:gd name="connsiteY198" fmla="*/ 2286667 h 5468880"/>
              <a:gd name="connsiteX199" fmla="*/ 3599727 w 5147425"/>
              <a:gd name="connsiteY199" fmla="*/ 2293365 h 5468880"/>
              <a:gd name="connsiteX200" fmla="*/ 3615571 w 5147425"/>
              <a:gd name="connsiteY200" fmla="*/ 2305535 h 5468880"/>
              <a:gd name="connsiteX201" fmla="*/ 4155413 w 5147425"/>
              <a:gd name="connsiteY201" fmla="*/ 2601399 h 5468880"/>
              <a:gd name="connsiteX202" fmla="*/ 4159776 w 5147425"/>
              <a:gd name="connsiteY202" fmla="*/ 2602853 h 5468880"/>
              <a:gd name="connsiteX203" fmla="*/ 4184537 w 5147425"/>
              <a:gd name="connsiteY203" fmla="*/ 2610890 h 5468880"/>
              <a:gd name="connsiteX204" fmla="*/ 4193836 w 5147425"/>
              <a:gd name="connsiteY204" fmla="*/ 2613798 h 5468880"/>
              <a:gd name="connsiteX205" fmla="*/ 4203901 w 5147425"/>
              <a:gd name="connsiteY205" fmla="*/ 2616936 h 5468880"/>
              <a:gd name="connsiteX206" fmla="*/ 730240 w 5147425"/>
              <a:gd name="connsiteY206" fmla="*/ 3018676 h 5468880"/>
              <a:gd name="connsiteX207" fmla="*/ 566294 w 5147425"/>
              <a:gd name="connsiteY207" fmla="*/ 2933104 h 5468880"/>
              <a:gd name="connsiteX208" fmla="*/ 441577 w 5147425"/>
              <a:gd name="connsiteY208" fmla="*/ 3017949 h 5468880"/>
              <a:gd name="connsiteX209" fmla="*/ 526115 w 5147425"/>
              <a:gd name="connsiteY209" fmla="*/ 3143166 h 5468880"/>
              <a:gd name="connsiteX210" fmla="*/ 730249 w 5147425"/>
              <a:gd name="connsiteY210" fmla="*/ 3362838 h 5468880"/>
              <a:gd name="connsiteX211" fmla="*/ 730249 w 5147425"/>
              <a:gd name="connsiteY211" fmla="*/ 3607042 h 5468880"/>
              <a:gd name="connsiteX212" fmla="*/ 362170 w 5147425"/>
              <a:gd name="connsiteY212" fmla="*/ 3128588 h 5468880"/>
              <a:gd name="connsiteX213" fmla="*/ 730249 w 5147425"/>
              <a:gd name="connsiteY213" fmla="*/ 2650096 h 5468880"/>
              <a:gd name="connsiteX214" fmla="*/ 5127884 w 5147425"/>
              <a:gd name="connsiteY214" fmla="*/ 3502714 h 5468880"/>
              <a:gd name="connsiteX215" fmla="*/ 5072775 w 5147425"/>
              <a:gd name="connsiteY215" fmla="*/ 2575199 h 5468880"/>
              <a:gd name="connsiteX216" fmla="*/ 4750733 w 5147425"/>
              <a:gd name="connsiteY216" fmla="*/ 1296280 h 5468880"/>
              <a:gd name="connsiteX217" fmla="*/ 4003779 w 5147425"/>
              <a:gd name="connsiteY217" fmla="*/ 405318 h 5468880"/>
              <a:gd name="connsiteX218" fmla="*/ 2573690 w 5147425"/>
              <a:gd name="connsiteY218" fmla="*/ 0 h 5468880"/>
              <a:gd name="connsiteX219" fmla="*/ 1143601 w 5147425"/>
              <a:gd name="connsiteY219" fmla="*/ 405318 h 5468880"/>
              <a:gd name="connsiteX220" fmla="*/ 396647 w 5147425"/>
              <a:gd name="connsiteY220" fmla="*/ 1296280 h 5468880"/>
              <a:gd name="connsiteX221" fmla="*/ 74605 w 5147425"/>
              <a:gd name="connsiteY221" fmla="*/ 2575199 h 5468880"/>
              <a:gd name="connsiteX222" fmla="*/ 19458 w 5147425"/>
              <a:gd name="connsiteY222" fmla="*/ 3502675 h 5468880"/>
              <a:gd name="connsiteX223" fmla="*/ 36336 w 5147425"/>
              <a:gd name="connsiteY223" fmla="*/ 4671180 h 5468880"/>
              <a:gd name="connsiteX224" fmla="*/ 810231 w 5147425"/>
              <a:gd name="connsiteY224" fmla="*/ 4997660 h 5468880"/>
              <a:gd name="connsiteX225" fmla="*/ 1405486 w 5147425"/>
              <a:gd name="connsiteY225" fmla="*/ 5048790 h 5468880"/>
              <a:gd name="connsiteX226" fmla="*/ 2573698 w 5147425"/>
              <a:gd name="connsiteY226" fmla="*/ 5468881 h 5468880"/>
              <a:gd name="connsiteX227" fmla="*/ 3742007 w 5147425"/>
              <a:gd name="connsiteY227" fmla="*/ 5048790 h 5468880"/>
              <a:gd name="connsiteX228" fmla="*/ 4339055 w 5147425"/>
              <a:gd name="connsiteY228" fmla="*/ 4997431 h 5468880"/>
              <a:gd name="connsiteX229" fmla="*/ 5111118 w 5147425"/>
              <a:gd name="connsiteY229" fmla="*/ 4671176 h 5468880"/>
              <a:gd name="connsiteX230" fmla="*/ 5127958 w 5147425"/>
              <a:gd name="connsiteY230" fmla="*/ 3502671 h 5468880"/>
              <a:gd name="connsiteX231" fmla="*/ 3235663 w 5147425"/>
              <a:gd name="connsiteY231" fmla="*/ 2759130 h 5468880"/>
              <a:gd name="connsiteX232" fmla="*/ 2842710 w 5147425"/>
              <a:gd name="connsiteY232" fmla="*/ 3153544 h 5468880"/>
              <a:gd name="connsiteX233" fmla="*/ 2949253 w 5147425"/>
              <a:gd name="connsiteY233" fmla="*/ 3260470 h 5468880"/>
              <a:gd name="connsiteX234" fmla="*/ 3055837 w 5147425"/>
              <a:gd name="connsiteY234" fmla="*/ 3153544 h 5468880"/>
              <a:gd name="connsiteX235" fmla="*/ 3235663 w 5147425"/>
              <a:gd name="connsiteY235" fmla="*/ 2973022 h 5468880"/>
              <a:gd name="connsiteX236" fmla="*/ 3415529 w 5147425"/>
              <a:gd name="connsiteY236" fmla="*/ 3153544 h 5468880"/>
              <a:gd name="connsiteX237" fmla="*/ 3522073 w 5147425"/>
              <a:gd name="connsiteY237" fmla="*/ 3260470 h 5468880"/>
              <a:gd name="connsiteX238" fmla="*/ 3628617 w 5147425"/>
              <a:gd name="connsiteY238" fmla="*/ 3153544 h 5468880"/>
              <a:gd name="connsiteX239" fmla="*/ 3235663 w 5147425"/>
              <a:gd name="connsiteY239" fmla="*/ 2759130 h 5468880"/>
              <a:gd name="connsiteX240" fmla="*/ 1705349 w 5147425"/>
              <a:gd name="connsiteY240" fmla="*/ 3153544 h 5468880"/>
              <a:gd name="connsiteX241" fmla="*/ 1885215 w 5147425"/>
              <a:gd name="connsiteY241" fmla="*/ 2973022 h 5468880"/>
              <a:gd name="connsiteX242" fmla="*/ 2065042 w 5147425"/>
              <a:gd name="connsiteY242" fmla="*/ 3153544 h 5468880"/>
              <a:gd name="connsiteX243" fmla="*/ 2171586 w 5147425"/>
              <a:gd name="connsiteY243" fmla="*/ 3260470 h 5468880"/>
              <a:gd name="connsiteX244" fmla="*/ 2278130 w 5147425"/>
              <a:gd name="connsiteY244" fmla="*/ 3153544 h 5468880"/>
              <a:gd name="connsiteX245" fmla="*/ 1885215 w 5147425"/>
              <a:gd name="connsiteY245" fmla="*/ 2759130 h 5468880"/>
              <a:gd name="connsiteX246" fmla="*/ 1492262 w 5147425"/>
              <a:gd name="connsiteY246" fmla="*/ 3153544 h 5468880"/>
              <a:gd name="connsiteX247" fmla="*/ 1598806 w 5147425"/>
              <a:gd name="connsiteY247" fmla="*/ 3260470 h 5468880"/>
              <a:gd name="connsiteX248" fmla="*/ 1705349 w 5147425"/>
              <a:gd name="connsiteY248" fmla="*/ 3153544 h 5468880"/>
              <a:gd name="connsiteX249" fmla="*/ 3515176 w 5147425"/>
              <a:gd name="connsiteY249" fmla="*/ 3711902 h 5468880"/>
              <a:gd name="connsiteX250" fmla="*/ 3381151 w 5147425"/>
              <a:gd name="connsiteY250" fmla="*/ 3781095 h 5468880"/>
              <a:gd name="connsiteX251" fmla="*/ 2560444 w 5147425"/>
              <a:gd name="connsiteY251" fmla="*/ 4268464 h 5468880"/>
              <a:gd name="connsiteX252" fmla="*/ 1739708 w 5147425"/>
              <a:gd name="connsiteY252" fmla="*/ 3781056 h 5468880"/>
              <a:gd name="connsiteX253" fmla="*/ 1605722 w 5147425"/>
              <a:gd name="connsiteY253" fmla="*/ 3711902 h 5468880"/>
              <a:gd name="connsiteX254" fmla="*/ 1536797 w 5147425"/>
              <a:gd name="connsiteY254" fmla="*/ 3846416 h 5468880"/>
              <a:gd name="connsiteX255" fmla="*/ 1744869 w 5147425"/>
              <a:gd name="connsiteY255" fmla="*/ 4169565 h 5468880"/>
              <a:gd name="connsiteX256" fmla="*/ 2560442 w 5147425"/>
              <a:gd name="connsiteY256" fmla="*/ 4482349 h 5468880"/>
              <a:gd name="connsiteX257" fmla="*/ 3375976 w 5147425"/>
              <a:gd name="connsiteY257" fmla="*/ 4169565 h 5468880"/>
              <a:gd name="connsiteX258" fmla="*/ 3584087 w 5147425"/>
              <a:gd name="connsiteY258" fmla="*/ 3846377 h 5468880"/>
              <a:gd name="connsiteX259" fmla="*/ 3515162 w 5147425"/>
              <a:gd name="connsiteY259" fmla="*/ 3711892 h 5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</a:cxnLst>
            <a:rect l="l" t="t" r="r" b="b"/>
            <a:pathLst>
              <a:path w="5147425" h="5468880">
                <a:moveTo>
                  <a:pt x="4784660" y="3150712"/>
                </a:moveTo>
                <a:cubicBezTo>
                  <a:pt x="4784545" y="3153812"/>
                  <a:pt x="4784277" y="3156835"/>
                  <a:pt x="4784086" y="3159935"/>
                </a:cubicBezTo>
                <a:cubicBezTo>
                  <a:pt x="4783856" y="3164145"/>
                  <a:pt x="4783627" y="3168393"/>
                  <a:pt x="4783282" y="3172603"/>
                </a:cubicBezTo>
                <a:cubicBezTo>
                  <a:pt x="4782976" y="3176200"/>
                  <a:pt x="4782555" y="3179760"/>
                  <a:pt x="4782173" y="3183358"/>
                </a:cubicBezTo>
                <a:cubicBezTo>
                  <a:pt x="4781790" y="3186955"/>
                  <a:pt x="4781484" y="3190591"/>
                  <a:pt x="4781025" y="3194188"/>
                </a:cubicBezTo>
                <a:cubicBezTo>
                  <a:pt x="4780489" y="3198360"/>
                  <a:pt x="4779838" y="3202455"/>
                  <a:pt x="4779188" y="3206587"/>
                </a:cubicBezTo>
                <a:cubicBezTo>
                  <a:pt x="4778767" y="3209534"/>
                  <a:pt x="4778384" y="3212558"/>
                  <a:pt x="4777886" y="3215504"/>
                </a:cubicBezTo>
                <a:cubicBezTo>
                  <a:pt x="4777083" y="3220212"/>
                  <a:pt x="4776126" y="3224881"/>
                  <a:pt x="4775207" y="3229588"/>
                </a:cubicBezTo>
                <a:cubicBezTo>
                  <a:pt x="4774748" y="3231884"/>
                  <a:pt x="4774404" y="3234218"/>
                  <a:pt x="4773906" y="3236476"/>
                </a:cubicBezTo>
                <a:cubicBezTo>
                  <a:pt x="4772911" y="3241337"/>
                  <a:pt x="4771687" y="3246120"/>
                  <a:pt x="4770539" y="3250905"/>
                </a:cubicBezTo>
                <a:cubicBezTo>
                  <a:pt x="4770041" y="3252971"/>
                  <a:pt x="4769620" y="3255076"/>
                  <a:pt x="4769084" y="3257143"/>
                </a:cubicBezTo>
                <a:cubicBezTo>
                  <a:pt x="4767745" y="3262386"/>
                  <a:pt x="4766252" y="3267552"/>
                  <a:pt x="4764798" y="3272680"/>
                </a:cubicBezTo>
                <a:cubicBezTo>
                  <a:pt x="4764339" y="3274249"/>
                  <a:pt x="4763956" y="3275856"/>
                  <a:pt x="4763459" y="3277425"/>
                </a:cubicBezTo>
                <a:cubicBezTo>
                  <a:pt x="4761928" y="3282592"/>
                  <a:pt x="4760206" y="3287720"/>
                  <a:pt x="4758522" y="3292810"/>
                </a:cubicBezTo>
                <a:cubicBezTo>
                  <a:pt x="4758024" y="3294303"/>
                  <a:pt x="4757565" y="3295872"/>
                  <a:pt x="4757029" y="3297364"/>
                </a:cubicBezTo>
                <a:cubicBezTo>
                  <a:pt x="4755039" y="3303143"/>
                  <a:pt x="4752934" y="3308845"/>
                  <a:pt x="4750753" y="3314471"/>
                </a:cubicBezTo>
                <a:cubicBezTo>
                  <a:pt x="4750447" y="3315275"/>
                  <a:pt x="4750179" y="3316078"/>
                  <a:pt x="4749834" y="3316882"/>
                </a:cubicBezTo>
                <a:cubicBezTo>
                  <a:pt x="4747615" y="3322584"/>
                  <a:pt x="4745242" y="3328209"/>
                  <a:pt x="4742831" y="3333798"/>
                </a:cubicBezTo>
                <a:cubicBezTo>
                  <a:pt x="4742525" y="3334525"/>
                  <a:pt x="4742257" y="3335252"/>
                  <a:pt x="4741912" y="3335979"/>
                </a:cubicBezTo>
                <a:cubicBezTo>
                  <a:pt x="4739348" y="3341796"/>
                  <a:pt x="4736669" y="3347499"/>
                  <a:pt x="4733914" y="3353162"/>
                </a:cubicBezTo>
                <a:cubicBezTo>
                  <a:pt x="4733684" y="3353660"/>
                  <a:pt x="4733493" y="3354157"/>
                  <a:pt x="4733263" y="3354655"/>
                </a:cubicBezTo>
                <a:cubicBezTo>
                  <a:pt x="4730470" y="3360319"/>
                  <a:pt x="4727561" y="3365906"/>
                  <a:pt x="4724576" y="3371417"/>
                </a:cubicBezTo>
                <a:cubicBezTo>
                  <a:pt x="4724347" y="3371876"/>
                  <a:pt x="4724117" y="3372374"/>
                  <a:pt x="4723849" y="3372833"/>
                </a:cubicBezTo>
                <a:cubicBezTo>
                  <a:pt x="4721017" y="3378114"/>
                  <a:pt x="4718032" y="3383280"/>
                  <a:pt x="4715009" y="3388408"/>
                </a:cubicBezTo>
                <a:cubicBezTo>
                  <a:pt x="4714588" y="3389097"/>
                  <a:pt x="4714205" y="3389862"/>
                  <a:pt x="4713784" y="3390589"/>
                </a:cubicBezTo>
                <a:cubicBezTo>
                  <a:pt x="4710684" y="3395756"/>
                  <a:pt x="4707508" y="3400808"/>
                  <a:pt x="4704255" y="3405821"/>
                </a:cubicBezTo>
                <a:cubicBezTo>
                  <a:pt x="4703834" y="3406472"/>
                  <a:pt x="4703451" y="3407161"/>
                  <a:pt x="4703030" y="3407773"/>
                </a:cubicBezTo>
                <a:cubicBezTo>
                  <a:pt x="4699471" y="3413207"/>
                  <a:pt x="4695835" y="3418527"/>
                  <a:pt x="4692085" y="3423770"/>
                </a:cubicBezTo>
                <a:cubicBezTo>
                  <a:pt x="4691932" y="3423999"/>
                  <a:pt x="4691779" y="3424229"/>
                  <a:pt x="4691626" y="3424458"/>
                </a:cubicBezTo>
                <a:cubicBezTo>
                  <a:pt x="4688028" y="3429472"/>
                  <a:pt x="4684354" y="3434370"/>
                  <a:pt x="4680604" y="3439231"/>
                </a:cubicBezTo>
                <a:cubicBezTo>
                  <a:pt x="4680259" y="3439690"/>
                  <a:pt x="4679915" y="3440149"/>
                  <a:pt x="4679571" y="3440608"/>
                </a:cubicBezTo>
                <a:cubicBezTo>
                  <a:pt x="4675897" y="3445316"/>
                  <a:pt x="4672146" y="3449908"/>
                  <a:pt x="4668320" y="3454463"/>
                </a:cubicBezTo>
                <a:cubicBezTo>
                  <a:pt x="4667860" y="3455037"/>
                  <a:pt x="4667401" y="3455611"/>
                  <a:pt x="4666904" y="3456185"/>
                </a:cubicBezTo>
                <a:cubicBezTo>
                  <a:pt x="4663077" y="3460701"/>
                  <a:pt x="4659173" y="3465102"/>
                  <a:pt x="4655155" y="3469465"/>
                </a:cubicBezTo>
                <a:cubicBezTo>
                  <a:pt x="4654657" y="3470039"/>
                  <a:pt x="4654198" y="3470613"/>
                  <a:pt x="4653662" y="3471149"/>
                </a:cubicBezTo>
                <a:cubicBezTo>
                  <a:pt x="4649835" y="3475320"/>
                  <a:pt x="4645893" y="3479377"/>
                  <a:pt x="4641913" y="3483395"/>
                </a:cubicBezTo>
                <a:cubicBezTo>
                  <a:pt x="4641186" y="3484122"/>
                  <a:pt x="4640536" y="3484850"/>
                  <a:pt x="4639847" y="3485538"/>
                </a:cubicBezTo>
                <a:cubicBezTo>
                  <a:pt x="4635714" y="3489672"/>
                  <a:pt x="4631466" y="3493690"/>
                  <a:pt x="4627179" y="3497632"/>
                </a:cubicBezTo>
                <a:cubicBezTo>
                  <a:pt x="4626605" y="3498168"/>
                  <a:pt x="4626070" y="3498742"/>
                  <a:pt x="4625495" y="3499277"/>
                </a:cubicBezTo>
                <a:cubicBezTo>
                  <a:pt x="4621401" y="3503028"/>
                  <a:pt x="4617191" y="3506664"/>
                  <a:pt x="4612981" y="3510261"/>
                </a:cubicBezTo>
                <a:cubicBezTo>
                  <a:pt x="4612139" y="3510950"/>
                  <a:pt x="4611374" y="3511677"/>
                  <a:pt x="4610532" y="3512366"/>
                </a:cubicBezTo>
                <a:cubicBezTo>
                  <a:pt x="4606360" y="3515887"/>
                  <a:pt x="4602112" y="3519254"/>
                  <a:pt x="4597788" y="3522622"/>
                </a:cubicBezTo>
                <a:cubicBezTo>
                  <a:pt x="4596908" y="3523350"/>
                  <a:pt x="4596027" y="3524077"/>
                  <a:pt x="4595109" y="3524804"/>
                </a:cubicBezTo>
                <a:cubicBezTo>
                  <a:pt x="4591052" y="3527904"/>
                  <a:pt x="4586919" y="3530889"/>
                  <a:pt x="4582786" y="3533874"/>
                </a:cubicBezTo>
                <a:cubicBezTo>
                  <a:pt x="4581561" y="3534754"/>
                  <a:pt x="4580375" y="3535673"/>
                  <a:pt x="4579189" y="3536515"/>
                </a:cubicBezTo>
                <a:cubicBezTo>
                  <a:pt x="4575170" y="3539346"/>
                  <a:pt x="4571075" y="3542025"/>
                  <a:pt x="4566942" y="3544704"/>
                </a:cubicBezTo>
                <a:cubicBezTo>
                  <a:pt x="4565565" y="3545623"/>
                  <a:pt x="4564187" y="3546618"/>
                  <a:pt x="4562771" y="3547536"/>
                </a:cubicBezTo>
                <a:cubicBezTo>
                  <a:pt x="4558714" y="3550100"/>
                  <a:pt x="4554581" y="3552550"/>
                  <a:pt x="4550486" y="3554999"/>
                </a:cubicBezTo>
                <a:cubicBezTo>
                  <a:pt x="4548955" y="3555917"/>
                  <a:pt x="4547463" y="3556874"/>
                  <a:pt x="4545932" y="3557793"/>
                </a:cubicBezTo>
                <a:cubicBezTo>
                  <a:pt x="4541952" y="3560051"/>
                  <a:pt x="4537972" y="3562194"/>
                  <a:pt x="4533953" y="3564337"/>
                </a:cubicBezTo>
                <a:cubicBezTo>
                  <a:pt x="4532155" y="3565332"/>
                  <a:pt x="4530394" y="3566327"/>
                  <a:pt x="4528595" y="3567284"/>
                </a:cubicBezTo>
                <a:cubicBezTo>
                  <a:pt x="4524730" y="3569274"/>
                  <a:pt x="4520788" y="3571149"/>
                  <a:pt x="4516885" y="3573062"/>
                </a:cubicBezTo>
                <a:cubicBezTo>
                  <a:pt x="4514857" y="3574019"/>
                  <a:pt x="4512905" y="3575052"/>
                  <a:pt x="4510877" y="3576009"/>
                </a:cubicBezTo>
                <a:cubicBezTo>
                  <a:pt x="4507050" y="3577770"/>
                  <a:pt x="4503184" y="3579377"/>
                  <a:pt x="4499319" y="3581061"/>
                </a:cubicBezTo>
                <a:cubicBezTo>
                  <a:pt x="4497137" y="3581979"/>
                  <a:pt x="4494994" y="3583013"/>
                  <a:pt x="4492774" y="3583893"/>
                </a:cubicBezTo>
                <a:cubicBezTo>
                  <a:pt x="4489062" y="3585424"/>
                  <a:pt x="4485312" y="3586801"/>
                  <a:pt x="4481562" y="3588217"/>
                </a:cubicBezTo>
                <a:cubicBezTo>
                  <a:pt x="4479151" y="3589136"/>
                  <a:pt x="4476740" y="3590131"/>
                  <a:pt x="4474252" y="3591011"/>
                </a:cubicBezTo>
                <a:cubicBezTo>
                  <a:pt x="4470693" y="3592312"/>
                  <a:pt x="4467019" y="3593422"/>
                  <a:pt x="4463422" y="3594609"/>
                </a:cubicBezTo>
                <a:cubicBezTo>
                  <a:pt x="4460743" y="3595489"/>
                  <a:pt x="4458102" y="3596445"/>
                  <a:pt x="4455423" y="3597249"/>
                </a:cubicBezTo>
                <a:cubicBezTo>
                  <a:pt x="4451940" y="3598321"/>
                  <a:pt x="4448381" y="3599239"/>
                  <a:pt x="4444861" y="3600196"/>
                </a:cubicBezTo>
                <a:cubicBezTo>
                  <a:pt x="4441990" y="3601000"/>
                  <a:pt x="4439120" y="3601880"/>
                  <a:pt x="4436212" y="3602645"/>
                </a:cubicBezTo>
                <a:cubicBezTo>
                  <a:pt x="4432882" y="3603487"/>
                  <a:pt x="4429514" y="3604176"/>
                  <a:pt x="4426147" y="3604941"/>
                </a:cubicBezTo>
                <a:cubicBezTo>
                  <a:pt x="4423086" y="3605669"/>
                  <a:pt x="4420062" y="3606396"/>
                  <a:pt x="4417001" y="3607046"/>
                </a:cubicBezTo>
                <a:lnTo>
                  <a:pt x="4417001" y="3362804"/>
                </a:lnTo>
                <a:cubicBezTo>
                  <a:pt x="4466139" y="3272295"/>
                  <a:pt x="4556649" y="3155614"/>
                  <a:pt x="4621173" y="3143171"/>
                </a:cubicBezTo>
                <a:cubicBezTo>
                  <a:pt x="4678961" y="3131997"/>
                  <a:pt x="4716810" y="3075969"/>
                  <a:pt x="4705711" y="3017954"/>
                </a:cubicBezTo>
                <a:cubicBezTo>
                  <a:pt x="4694613" y="2959974"/>
                  <a:pt x="4638854" y="2921934"/>
                  <a:pt x="4580994" y="2933109"/>
                </a:cubicBezTo>
                <a:cubicBezTo>
                  <a:pt x="4525463" y="2943825"/>
                  <a:pt x="4470619" y="2972565"/>
                  <a:pt x="4417009" y="3018681"/>
                </a:cubicBezTo>
                <a:lnTo>
                  <a:pt x="4417009" y="2650220"/>
                </a:lnTo>
                <a:cubicBezTo>
                  <a:pt x="4418042" y="2650412"/>
                  <a:pt x="4419037" y="2650565"/>
                  <a:pt x="4420032" y="2650794"/>
                </a:cubicBezTo>
                <a:cubicBezTo>
                  <a:pt x="4422864" y="2651368"/>
                  <a:pt x="4425658" y="2652057"/>
                  <a:pt x="4428452" y="2652746"/>
                </a:cubicBezTo>
                <a:cubicBezTo>
                  <a:pt x="4432623" y="2653703"/>
                  <a:pt x="4436756" y="2654736"/>
                  <a:pt x="4440890" y="2655808"/>
                </a:cubicBezTo>
                <a:cubicBezTo>
                  <a:pt x="4443760" y="2656611"/>
                  <a:pt x="4446630" y="2657415"/>
                  <a:pt x="4449500" y="2658257"/>
                </a:cubicBezTo>
                <a:cubicBezTo>
                  <a:pt x="4453519" y="2659405"/>
                  <a:pt x="4457499" y="2660630"/>
                  <a:pt x="4461441" y="2661893"/>
                </a:cubicBezTo>
                <a:cubicBezTo>
                  <a:pt x="4464273" y="2662811"/>
                  <a:pt x="4467143" y="2663730"/>
                  <a:pt x="4469975" y="2664725"/>
                </a:cubicBezTo>
                <a:cubicBezTo>
                  <a:pt x="4473917" y="2666102"/>
                  <a:pt x="4477859" y="2667518"/>
                  <a:pt x="4481762" y="2669011"/>
                </a:cubicBezTo>
                <a:cubicBezTo>
                  <a:pt x="4484479" y="2670044"/>
                  <a:pt x="4487235" y="2671039"/>
                  <a:pt x="4489914" y="2672149"/>
                </a:cubicBezTo>
                <a:cubicBezTo>
                  <a:pt x="4494008" y="2673795"/>
                  <a:pt x="4498027" y="2675517"/>
                  <a:pt x="4502046" y="2677277"/>
                </a:cubicBezTo>
                <a:cubicBezTo>
                  <a:pt x="4504495" y="2678349"/>
                  <a:pt x="4506983" y="2679382"/>
                  <a:pt x="4509394" y="2680492"/>
                </a:cubicBezTo>
                <a:cubicBezTo>
                  <a:pt x="4514177" y="2682711"/>
                  <a:pt x="4518885" y="2685046"/>
                  <a:pt x="4523591" y="2687419"/>
                </a:cubicBezTo>
                <a:cubicBezTo>
                  <a:pt x="4525160" y="2688222"/>
                  <a:pt x="4526806" y="2688950"/>
                  <a:pt x="4528375" y="2689753"/>
                </a:cubicBezTo>
                <a:cubicBezTo>
                  <a:pt x="4534575" y="2692968"/>
                  <a:pt x="4540698" y="2696336"/>
                  <a:pt x="4546706" y="2699856"/>
                </a:cubicBezTo>
                <a:cubicBezTo>
                  <a:pt x="4548620" y="2700966"/>
                  <a:pt x="4550457" y="2702152"/>
                  <a:pt x="4552332" y="2703262"/>
                </a:cubicBezTo>
                <a:cubicBezTo>
                  <a:pt x="4556465" y="2705788"/>
                  <a:pt x="4560637" y="2708275"/>
                  <a:pt x="4564693" y="2710916"/>
                </a:cubicBezTo>
                <a:cubicBezTo>
                  <a:pt x="4567028" y="2712447"/>
                  <a:pt x="4569362" y="2714054"/>
                  <a:pt x="4571697" y="2715623"/>
                </a:cubicBezTo>
                <a:cubicBezTo>
                  <a:pt x="4575218" y="2717996"/>
                  <a:pt x="4578738" y="2720369"/>
                  <a:pt x="4582183" y="2722856"/>
                </a:cubicBezTo>
                <a:cubicBezTo>
                  <a:pt x="4584632" y="2724578"/>
                  <a:pt x="4587005" y="2726377"/>
                  <a:pt x="4589416" y="2728176"/>
                </a:cubicBezTo>
                <a:cubicBezTo>
                  <a:pt x="4592707" y="2730625"/>
                  <a:pt x="4595960" y="2733074"/>
                  <a:pt x="4599175" y="2735600"/>
                </a:cubicBezTo>
                <a:cubicBezTo>
                  <a:pt x="4601547" y="2737514"/>
                  <a:pt x="4603920" y="2739427"/>
                  <a:pt x="4606293" y="2741341"/>
                </a:cubicBezTo>
                <a:cubicBezTo>
                  <a:pt x="4609431" y="2743943"/>
                  <a:pt x="4612569" y="2746584"/>
                  <a:pt x="4615669" y="2749263"/>
                </a:cubicBezTo>
                <a:cubicBezTo>
                  <a:pt x="4617965" y="2751253"/>
                  <a:pt x="4620261" y="2753204"/>
                  <a:pt x="4622481" y="2755233"/>
                </a:cubicBezTo>
                <a:cubicBezTo>
                  <a:pt x="4625619" y="2758065"/>
                  <a:pt x="4628681" y="2760935"/>
                  <a:pt x="4631742" y="2763844"/>
                </a:cubicBezTo>
                <a:cubicBezTo>
                  <a:pt x="4633847" y="2765834"/>
                  <a:pt x="4635952" y="2767824"/>
                  <a:pt x="4638019" y="2769852"/>
                </a:cubicBezTo>
                <a:cubicBezTo>
                  <a:pt x="4641310" y="2773105"/>
                  <a:pt x="4644486" y="2776434"/>
                  <a:pt x="4647701" y="2779764"/>
                </a:cubicBezTo>
                <a:cubicBezTo>
                  <a:pt x="4649423" y="2781562"/>
                  <a:pt x="4651184" y="2783323"/>
                  <a:pt x="4652906" y="2785160"/>
                </a:cubicBezTo>
                <a:cubicBezTo>
                  <a:pt x="4657690" y="2790326"/>
                  <a:pt x="4662397" y="2795607"/>
                  <a:pt x="4666951" y="2801004"/>
                </a:cubicBezTo>
                <a:cubicBezTo>
                  <a:pt x="4667602" y="2801769"/>
                  <a:pt x="4668214" y="2802573"/>
                  <a:pt x="4668864" y="2803338"/>
                </a:cubicBezTo>
                <a:cubicBezTo>
                  <a:pt x="4672806" y="2808045"/>
                  <a:pt x="4676672" y="2812829"/>
                  <a:pt x="4680460" y="2817728"/>
                </a:cubicBezTo>
                <a:cubicBezTo>
                  <a:pt x="4682068" y="2819795"/>
                  <a:pt x="4683598" y="2821938"/>
                  <a:pt x="4685168" y="2824043"/>
                </a:cubicBezTo>
                <a:cubicBezTo>
                  <a:pt x="4687923" y="2827678"/>
                  <a:pt x="4690640" y="2831352"/>
                  <a:pt x="4693281" y="2835103"/>
                </a:cubicBezTo>
                <a:cubicBezTo>
                  <a:pt x="4694965" y="2837514"/>
                  <a:pt x="4696610" y="2839963"/>
                  <a:pt x="4698294" y="2842412"/>
                </a:cubicBezTo>
                <a:cubicBezTo>
                  <a:pt x="4700667" y="2845971"/>
                  <a:pt x="4703078" y="2849531"/>
                  <a:pt x="4705374" y="2853129"/>
                </a:cubicBezTo>
                <a:cubicBezTo>
                  <a:pt x="4707058" y="2855731"/>
                  <a:pt x="4708665" y="2858333"/>
                  <a:pt x="4710273" y="2860974"/>
                </a:cubicBezTo>
                <a:cubicBezTo>
                  <a:pt x="4712492" y="2864571"/>
                  <a:pt x="4714674" y="2868207"/>
                  <a:pt x="4716779" y="2871843"/>
                </a:cubicBezTo>
                <a:cubicBezTo>
                  <a:pt x="4718309" y="2874522"/>
                  <a:pt x="4719878" y="2877201"/>
                  <a:pt x="4721371" y="2879918"/>
                </a:cubicBezTo>
                <a:cubicBezTo>
                  <a:pt x="4723476" y="2883707"/>
                  <a:pt x="4725504" y="2887495"/>
                  <a:pt x="4727494" y="2891323"/>
                </a:cubicBezTo>
                <a:cubicBezTo>
                  <a:pt x="4728872" y="2894002"/>
                  <a:pt x="4730288" y="2896680"/>
                  <a:pt x="4731627" y="2899359"/>
                </a:cubicBezTo>
                <a:cubicBezTo>
                  <a:pt x="4733656" y="2903454"/>
                  <a:pt x="4735607" y="2907587"/>
                  <a:pt x="4737521" y="2911720"/>
                </a:cubicBezTo>
                <a:cubicBezTo>
                  <a:pt x="4738707" y="2914246"/>
                  <a:pt x="4739932" y="2916772"/>
                  <a:pt x="4741042" y="2919298"/>
                </a:cubicBezTo>
                <a:cubicBezTo>
                  <a:pt x="4743300" y="2924311"/>
                  <a:pt x="4745366" y="2929363"/>
                  <a:pt x="4747433" y="2934415"/>
                </a:cubicBezTo>
                <a:cubicBezTo>
                  <a:pt x="4748160" y="2936175"/>
                  <a:pt x="4748925" y="2937936"/>
                  <a:pt x="4749614" y="2939734"/>
                </a:cubicBezTo>
                <a:cubicBezTo>
                  <a:pt x="4752332" y="2946585"/>
                  <a:pt x="4754896" y="2953511"/>
                  <a:pt x="4757307" y="2960553"/>
                </a:cubicBezTo>
                <a:cubicBezTo>
                  <a:pt x="4757957" y="2962428"/>
                  <a:pt x="4758531" y="2964419"/>
                  <a:pt x="4759144" y="2966332"/>
                </a:cubicBezTo>
                <a:cubicBezTo>
                  <a:pt x="4760866" y="2971499"/>
                  <a:pt x="4762550" y="2976703"/>
                  <a:pt x="4764080" y="2981947"/>
                </a:cubicBezTo>
                <a:cubicBezTo>
                  <a:pt x="4764884" y="2984626"/>
                  <a:pt x="4765611" y="2987343"/>
                  <a:pt x="4766338" y="2990060"/>
                </a:cubicBezTo>
                <a:cubicBezTo>
                  <a:pt x="4767601" y="2994614"/>
                  <a:pt x="4768826" y="2999168"/>
                  <a:pt x="4769974" y="3003798"/>
                </a:cubicBezTo>
                <a:cubicBezTo>
                  <a:pt x="4770701" y="3006745"/>
                  <a:pt x="4771390" y="3009769"/>
                  <a:pt x="4772079" y="3012754"/>
                </a:cubicBezTo>
                <a:cubicBezTo>
                  <a:pt x="4773074" y="3017193"/>
                  <a:pt x="4774069" y="3021632"/>
                  <a:pt x="4774949" y="3026148"/>
                </a:cubicBezTo>
                <a:cubicBezTo>
                  <a:pt x="4775561" y="3029210"/>
                  <a:pt x="4776136" y="3032310"/>
                  <a:pt x="4776710" y="3035410"/>
                </a:cubicBezTo>
                <a:cubicBezTo>
                  <a:pt x="4777552" y="3039925"/>
                  <a:pt x="4778279" y="3044442"/>
                  <a:pt x="4778967" y="3048995"/>
                </a:cubicBezTo>
                <a:cubicBezTo>
                  <a:pt x="4779465" y="3052095"/>
                  <a:pt x="4779924" y="3055195"/>
                  <a:pt x="4780345" y="3058333"/>
                </a:cubicBezTo>
                <a:cubicBezTo>
                  <a:pt x="4780996" y="3063002"/>
                  <a:pt x="4781532" y="3067748"/>
                  <a:pt x="4782029" y="3072455"/>
                </a:cubicBezTo>
                <a:cubicBezTo>
                  <a:pt x="4782335" y="3075478"/>
                  <a:pt x="4782680" y="3078463"/>
                  <a:pt x="4782986" y="3081487"/>
                </a:cubicBezTo>
                <a:cubicBezTo>
                  <a:pt x="4783445" y="3086691"/>
                  <a:pt x="4783790" y="3091972"/>
                  <a:pt x="4784096" y="3097216"/>
                </a:cubicBezTo>
                <a:cubicBezTo>
                  <a:pt x="4784249" y="3099780"/>
                  <a:pt x="4784440" y="3102344"/>
                  <a:pt x="4784555" y="3104908"/>
                </a:cubicBezTo>
                <a:cubicBezTo>
                  <a:pt x="4784938" y="3112754"/>
                  <a:pt x="4785129" y="3120638"/>
                  <a:pt x="4785129" y="3128598"/>
                </a:cubicBezTo>
                <a:cubicBezTo>
                  <a:pt x="4785129" y="3135984"/>
                  <a:pt x="4784976" y="3143370"/>
                  <a:pt x="4784670" y="3150718"/>
                </a:cubicBezTo>
                <a:close/>
                <a:moveTo>
                  <a:pt x="4203915" y="3618790"/>
                </a:moveTo>
                <a:cubicBezTo>
                  <a:pt x="4203915" y="3619364"/>
                  <a:pt x="4203877" y="3619977"/>
                  <a:pt x="4203877" y="3620551"/>
                </a:cubicBezTo>
                <a:cubicBezTo>
                  <a:pt x="4203877" y="3634596"/>
                  <a:pt x="4203686" y="3648603"/>
                  <a:pt x="4203303" y="3662610"/>
                </a:cubicBezTo>
                <a:cubicBezTo>
                  <a:pt x="4203226" y="3666093"/>
                  <a:pt x="4203035" y="3669499"/>
                  <a:pt x="4202920" y="3672943"/>
                </a:cubicBezTo>
                <a:cubicBezTo>
                  <a:pt x="4202576" y="3684156"/>
                  <a:pt x="4202155" y="3695408"/>
                  <a:pt x="4201542" y="3706583"/>
                </a:cubicBezTo>
                <a:cubicBezTo>
                  <a:pt x="4201389" y="3709950"/>
                  <a:pt x="4201121" y="3713318"/>
                  <a:pt x="4200930" y="3716685"/>
                </a:cubicBezTo>
                <a:cubicBezTo>
                  <a:pt x="4200241" y="3728013"/>
                  <a:pt x="4199514" y="3739341"/>
                  <a:pt x="4198596" y="3750670"/>
                </a:cubicBezTo>
                <a:cubicBezTo>
                  <a:pt x="4198366" y="3753540"/>
                  <a:pt x="4198098" y="3756448"/>
                  <a:pt x="4197830" y="3759318"/>
                </a:cubicBezTo>
                <a:cubicBezTo>
                  <a:pt x="4196797" y="3771144"/>
                  <a:pt x="4195725" y="3782970"/>
                  <a:pt x="4194462" y="3794757"/>
                </a:cubicBezTo>
                <a:cubicBezTo>
                  <a:pt x="4194194" y="3797130"/>
                  <a:pt x="4193927" y="3799502"/>
                  <a:pt x="4193659" y="3801875"/>
                </a:cubicBezTo>
                <a:cubicBezTo>
                  <a:pt x="4192281" y="3814236"/>
                  <a:pt x="4190788" y="3826521"/>
                  <a:pt x="4189105" y="3838805"/>
                </a:cubicBezTo>
                <a:cubicBezTo>
                  <a:pt x="4188875" y="3840681"/>
                  <a:pt x="4188607" y="3842556"/>
                  <a:pt x="4188339" y="3844393"/>
                </a:cubicBezTo>
                <a:cubicBezTo>
                  <a:pt x="4186579" y="3857213"/>
                  <a:pt x="4184665" y="3869996"/>
                  <a:pt x="4182560" y="3882778"/>
                </a:cubicBezTo>
                <a:cubicBezTo>
                  <a:pt x="4182369" y="3884156"/>
                  <a:pt x="4182101" y="3885572"/>
                  <a:pt x="4181910" y="3886950"/>
                </a:cubicBezTo>
                <a:cubicBezTo>
                  <a:pt x="4179728" y="3900153"/>
                  <a:pt x="4177394" y="3913356"/>
                  <a:pt x="4174868" y="3926483"/>
                </a:cubicBezTo>
                <a:cubicBezTo>
                  <a:pt x="4174677" y="3927516"/>
                  <a:pt x="4174485" y="3928511"/>
                  <a:pt x="4174294" y="3929544"/>
                </a:cubicBezTo>
                <a:cubicBezTo>
                  <a:pt x="4171692" y="3943054"/>
                  <a:pt x="4168936" y="3956563"/>
                  <a:pt x="4165989" y="3969996"/>
                </a:cubicBezTo>
                <a:cubicBezTo>
                  <a:pt x="4165836" y="3970685"/>
                  <a:pt x="4165683" y="3971374"/>
                  <a:pt x="4165530" y="3972063"/>
                </a:cubicBezTo>
                <a:cubicBezTo>
                  <a:pt x="4162507" y="3985839"/>
                  <a:pt x="4159292" y="3999579"/>
                  <a:pt x="4155886" y="4013241"/>
                </a:cubicBezTo>
                <a:cubicBezTo>
                  <a:pt x="4155810" y="4013624"/>
                  <a:pt x="4155733" y="4014044"/>
                  <a:pt x="4155618" y="4014389"/>
                </a:cubicBezTo>
                <a:cubicBezTo>
                  <a:pt x="4152174" y="4028358"/>
                  <a:pt x="4148500" y="4042288"/>
                  <a:pt x="4144673" y="4056142"/>
                </a:cubicBezTo>
                <a:lnTo>
                  <a:pt x="4144558" y="4056601"/>
                </a:lnTo>
                <a:cubicBezTo>
                  <a:pt x="4132885" y="4098736"/>
                  <a:pt x="4119567" y="4140336"/>
                  <a:pt x="4104642" y="4181318"/>
                </a:cubicBezTo>
                <a:cubicBezTo>
                  <a:pt x="4102959" y="4185834"/>
                  <a:pt x="4101198" y="4190312"/>
                  <a:pt x="4099514" y="4194789"/>
                </a:cubicBezTo>
                <a:cubicBezTo>
                  <a:pt x="4096491" y="4202826"/>
                  <a:pt x="4093506" y="4210863"/>
                  <a:pt x="4090368" y="4218861"/>
                </a:cubicBezTo>
                <a:cubicBezTo>
                  <a:pt x="4085928" y="4230112"/>
                  <a:pt x="4081336" y="4241326"/>
                  <a:pt x="4076667" y="4252462"/>
                </a:cubicBezTo>
                <a:cubicBezTo>
                  <a:pt x="4076246" y="4253458"/>
                  <a:pt x="4075864" y="4254453"/>
                  <a:pt x="4075443" y="4255448"/>
                </a:cubicBezTo>
                <a:cubicBezTo>
                  <a:pt x="3827526" y="4842316"/>
                  <a:pt x="3247702" y="5255050"/>
                  <a:pt x="2573639" y="5255050"/>
                </a:cubicBezTo>
                <a:cubicBezTo>
                  <a:pt x="1899546" y="5255050"/>
                  <a:pt x="1319702" y="4842267"/>
                  <a:pt x="1071834" y="4255349"/>
                </a:cubicBezTo>
                <a:cubicBezTo>
                  <a:pt x="1071490" y="4254622"/>
                  <a:pt x="1071222" y="4253857"/>
                  <a:pt x="1070916" y="4253092"/>
                </a:cubicBezTo>
                <a:cubicBezTo>
                  <a:pt x="1066132" y="4241725"/>
                  <a:pt x="1061425" y="4230283"/>
                  <a:pt x="1056909" y="4218802"/>
                </a:cubicBezTo>
                <a:cubicBezTo>
                  <a:pt x="1054000" y="4211377"/>
                  <a:pt x="1051207" y="4203877"/>
                  <a:pt x="1048413" y="4196413"/>
                </a:cubicBezTo>
                <a:cubicBezTo>
                  <a:pt x="1046500" y="4191323"/>
                  <a:pt x="1044509" y="4186310"/>
                  <a:pt x="1042634" y="4181220"/>
                </a:cubicBezTo>
                <a:cubicBezTo>
                  <a:pt x="1032684" y="4153933"/>
                  <a:pt x="1023423" y="4126378"/>
                  <a:pt x="1014965" y="4098556"/>
                </a:cubicBezTo>
                <a:cubicBezTo>
                  <a:pt x="1014965" y="4098518"/>
                  <a:pt x="1014965" y="4098518"/>
                  <a:pt x="1014927" y="4098518"/>
                </a:cubicBezTo>
                <a:cubicBezTo>
                  <a:pt x="1010679" y="4084626"/>
                  <a:pt x="1006622" y="4070657"/>
                  <a:pt x="1002757" y="4056651"/>
                </a:cubicBezTo>
                <a:cubicBezTo>
                  <a:pt x="1002680" y="4056383"/>
                  <a:pt x="1002604" y="4056077"/>
                  <a:pt x="1002527" y="4055809"/>
                </a:cubicBezTo>
                <a:cubicBezTo>
                  <a:pt x="998739" y="4042070"/>
                  <a:pt x="995141" y="4028293"/>
                  <a:pt x="991697" y="4014439"/>
                </a:cubicBezTo>
                <a:cubicBezTo>
                  <a:pt x="991582" y="4013941"/>
                  <a:pt x="991467" y="4013482"/>
                  <a:pt x="991352" y="4012984"/>
                </a:cubicBezTo>
                <a:cubicBezTo>
                  <a:pt x="987984" y="3999398"/>
                  <a:pt x="984808" y="3985736"/>
                  <a:pt x="981785" y="3972035"/>
                </a:cubicBezTo>
                <a:cubicBezTo>
                  <a:pt x="981593" y="3971308"/>
                  <a:pt x="981440" y="3970542"/>
                  <a:pt x="981287" y="3969777"/>
                </a:cubicBezTo>
                <a:cubicBezTo>
                  <a:pt x="978340" y="3956421"/>
                  <a:pt x="975623" y="3943026"/>
                  <a:pt x="973021" y="3929593"/>
                </a:cubicBezTo>
                <a:cubicBezTo>
                  <a:pt x="972829" y="3928483"/>
                  <a:pt x="972600" y="3927374"/>
                  <a:pt x="972408" y="3926302"/>
                </a:cubicBezTo>
                <a:cubicBezTo>
                  <a:pt x="969921" y="3913214"/>
                  <a:pt x="967586" y="3900125"/>
                  <a:pt x="965405" y="3886961"/>
                </a:cubicBezTo>
                <a:cubicBezTo>
                  <a:pt x="965175" y="3885506"/>
                  <a:pt x="964946" y="3884052"/>
                  <a:pt x="964678" y="3882598"/>
                </a:cubicBezTo>
                <a:cubicBezTo>
                  <a:pt x="962611" y="3869892"/>
                  <a:pt x="960736" y="3857186"/>
                  <a:pt x="958976" y="3844405"/>
                </a:cubicBezTo>
                <a:cubicBezTo>
                  <a:pt x="958708" y="3842491"/>
                  <a:pt x="958440" y="3840578"/>
                  <a:pt x="958172" y="3838702"/>
                </a:cubicBezTo>
                <a:cubicBezTo>
                  <a:pt x="956526" y="3826456"/>
                  <a:pt x="955034" y="3814171"/>
                  <a:pt x="953656" y="3801887"/>
                </a:cubicBezTo>
                <a:cubicBezTo>
                  <a:pt x="953388" y="3799476"/>
                  <a:pt x="953082" y="3797064"/>
                  <a:pt x="952852" y="3794654"/>
                </a:cubicBezTo>
                <a:cubicBezTo>
                  <a:pt x="951590" y="3782905"/>
                  <a:pt x="950480" y="3771118"/>
                  <a:pt x="949485" y="3759330"/>
                </a:cubicBezTo>
                <a:cubicBezTo>
                  <a:pt x="949217" y="3756383"/>
                  <a:pt x="948949" y="3753475"/>
                  <a:pt x="948719" y="3750566"/>
                </a:cubicBezTo>
                <a:cubicBezTo>
                  <a:pt x="947801" y="3739277"/>
                  <a:pt x="947074" y="3727948"/>
                  <a:pt x="946385" y="3716621"/>
                </a:cubicBezTo>
                <a:cubicBezTo>
                  <a:pt x="946193" y="3713215"/>
                  <a:pt x="945926" y="3709885"/>
                  <a:pt x="945734" y="3706479"/>
                </a:cubicBezTo>
                <a:cubicBezTo>
                  <a:pt x="945160" y="3695266"/>
                  <a:pt x="944739" y="3684014"/>
                  <a:pt x="944395" y="3672801"/>
                </a:cubicBezTo>
                <a:cubicBezTo>
                  <a:pt x="944280" y="3669357"/>
                  <a:pt x="944089" y="3665951"/>
                  <a:pt x="944012" y="3662545"/>
                </a:cubicBezTo>
                <a:cubicBezTo>
                  <a:pt x="943591" y="3647964"/>
                  <a:pt x="943400" y="3633421"/>
                  <a:pt x="943400" y="3618802"/>
                </a:cubicBezTo>
                <a:lnTo>
                  <a:pt x="943400" y="2624295"/>
                </a:lnTo>
                <a:cubicBezTo>
                  <a:pt x="1084155" y="2596128"/>
                  <a:pt x="1371907" y="2528007"/>
                  <a:pt x="1696134" y="2391838"/>
                </a:cubicBezTo>
                <a:cubicBezTo>
                  <a:pt x="1712628" y="2384911"/>
                  <a:pt x="1729008" y="2377869"/>
                  <a:pt x="1745273" y="2370751"/>
                </a:cubicBezTo>
                <a:cubicBezTo>
                  <a:pt x="2166814" y="2186447"/>
                  <a:pt x="2504208" y="1943733"/>
                  <a:pt x="2740368" y="1657010"/>
                </a:cubicBezTo>
                <a:cubicBezTo>
                  <a:pt x="2740981" y="1656283"/>
                  <a:pt x="2741631" y="1655555"/>
                  <a:pt x="2742205" y="1654790"/>
                </a:cubicBezTo>
                <a:cubicBezTo>
                  <a:pt x="2749706" y="1645682"/>
                  <a:pt x="2757016" y="1636535"/>
                  <a:pt x="2764287" y="1627350"/>
                </a:cubicBezTo>
                <a:cubicBezTo>
                  <a:pt x="2765856" y="1625322"/>
                  <a:pt x="2767502" y="1623370"/>
                  <a:pt x="2769071" y="1621380"/>
                </a:cubicBezTo>
                <a:cubicBezTo>
                  <a:pt x="2775538" y="1613114"/>
                  <a:pt x="2781853" y="1604809"/>
                  <a:pt x="2788167" y="1596466"/>
                </a:cubicBezTo>
                <a:cubicBezTo>
                  <a:pt x="2790425" y="1593481"/>
                  <a:pt x="2792760" y="1590534"/>
                  <a:pt x="2794980" y="1587549"/>
                </a:cubicBezTo>
                <a:cubicBezTo>
                  <a:pt x="2800452" y="1580278"/>
                  <a:pt x="2805772" y="1572892"/>
                  <a:pt x="2811091" y="1565544"/>
                </a:cubicBezTo>
                <a:cubicBezTo>
                  <a:pt x="2814076" y="1561487"/>
                  <a:pt x="2817099" y="1557430"/>
                  <a:pt x="2820008" y="1553374"/>
                </a:cubicBezTo>
                <a:cubicBezTo>
                  <a:pt x="2824409" y="1547174"/>
                  <a:pt x="2828695" y="1540898"/>
                  <a:pt x="2833058" y="1534659"/>
                </a:cubicBezTo>
                <a:cubicBezTo>
                  <a:pt x="2836732" y="1529340"/>
                  <a:pt x="2840482" y="1524097"/>
                  <a:pt x="2844079" y="1518777"/>
                </a:cubicBezTo>
                <a:cubicBezTo>
                  <a:pt x="2847792" y="1513343"/>
                  <a:pt x="2851351" y="1507832"/>
                  <a:pt x="2854986" y="1502359"/>
                </a:cubicBezTo>
                <a:cubicBezTo>
                  <a:pt x="2859043" y="1496274"/>
                  <a:pt x="2863176" y="1490189"/>
                  <a:pt x="2867118" y="1484066"/>
                </a:cubicBezTo>
                <a:cubicBezTo>
                  <a:pt x="2996431" y="1679205"/>
                  <a:pt x="3249129" y="2019499"/>
                  <a:pt x="3591078" y="2286667"/>
                </a:cubicBezTo>
                <a:cubicBezTo>
                  <a:pt x="3593987" y="2288925"/>
                  <a:pt x="3596857" y="2291107"/>
                  <a:pt x="3599727" y="2293365"/>
                </a:cubicBezTo>
                <a:cubicBezTo>
                  <a:pt x="3605008" y="2297421"/>
                  <a:pt x="3610251" y="2301516"/>
                  <a:pt x="3615571" y="2305535"/>
                </a:cubicBezTo>
                <a:cubicBezTo>
                  <a:pt x="3792988" y="2441088"/>
                  <a:pt x="3973324" y="2539941"/>
                  <a:pt x="4155413" y="2601399"/>
                </a:cubicBezTo>
                <a:cubicBezTo>
                  <a:pt x="4156868" y="2601896"/>
                  <a:pt x="4158322" y="2602394"/>
                  <a:pt x="4159776" y="2602853"/>
                </a:cubicBezTo>
                <a:cubicBezTo>
                  <a:pt x="4168004" y="2605608"/>
                  <a:pt x="4176271" y="2608287"/>
                  <a:pt x="4184537" y="2610890"/>
                </a:cubicBezTo>
                <a:cubicBezTo>
                  <a:pt x="4187636" y="2611885"/>
                  <a:pt x="4190736" y="2612841"/>
                  <a:pt x="4193836" y="2613798"/>
                </a:cubicBezTo>
                <a:cubicBezTo>
                  <a:pt x="4197204" y="2614831"/>
                  <a:pt x="4200534" y="2615941"/>
                  <a:pt x="4203901" y="2616936"/>
                </a:cubicBezTo>
                <a:close/>
                <a:moveTo>
                  <a:pt x="730240" y="3018676"/>
                </a:moveTo>
                <a:cubicBezTo>
                  <a:pt x="676623" y="2972561"/>
                  <a:pt x="621825" y="2943820"/>
                  <a:pt x="566294" y="2933104"/>
                </a:cubicBezTo>
                <a:cubicBezTo>
                  <a:pt x="508431" y="2921929"/>
                  <a:pt x="452667" y="2959970"/>
                  <a:pt x="441577" y="3017949"/>
                </a:cubicBezTo>
                <a:cubicBezTo>
                  <a:pt x="430479" y="3075967"/>
                  <a:pt x="468328" y="3131998"/>
                  <a:pt x="526115" y="3143166"/>
                </a:cubicBezTo>
                <a:cubicBezTo>
                  <a:pt x="566758" y="3150974"/>
                  <a:pt x="657348" y="3226021"/>
                  <a:pt x="730249" y="3362838"/>
                </a:cubicBezTo>
                <a:lnTo>
                  <a:pt x="730249" y="3607042"/>
                </a:lnTo>
                <a:cubicBezTo>
                  <a:pt x="520874" y="3563912"/>
                  <a:pt x="362170" y="3365748"/>
                  <a:pt x="362170" y="3128588"/>
                </a:cubicBezTo>
                <a:cubicBezTo>
                  <a:pt x="362170" y="2891390"/>
                  <a:pt x="520874" y="2693223"/>
                  <a:pt x="730249" y="2650096"/>
                </a:cubicBezTo>
                <a:close/>
                <a:moveTo>
                  <a:pt x="5127884" y="3502714"/>
                </a:moveTo>
                <a:cubicBezTo>
                  <a:pt x="5106988" y="3046765"/>
                  <a:pt x="5075722" y="2615769"/>
                  <a:pt x="5072775" y="2575199"/>
                </a:cubicBezTo>
                <a:cubicBezTo>
                  <a:pt x="5071627" y="2518444"/>
                  <a:pt x="5052415" y="1911707"/>
                  <a:pt x="4750733" y="1296280"/>
                </a:cubicBezTo>
                <a:cubicBezTo>
                  <a:pt x="4566576" y="920696"/>
                  <a:pt x="4315298" y="620963"/>
                  <a:pt x="4003779" y="405318"/>
                </a:cubicBezTo>
                <a:cubicBezTo>
                  <a:pt x="3615224" y="136396"/>
                  <a:pt x="3134057" y="0"/>
                  <a:pt x="2573690" y="0"/>
                </a:cubicBezTo>
                <a:cubicBezTo>
                  <a:pt x="2013264" y="0"/>
                  <a:pt x="1532058" y="136396"/>
                  <a:pt x="1143601" y="405318"/>
                </a:cubicBezTo>
                <a:cubicBezTo>
                  <a:pt x="832081" y="620972"/>
                  <a:pt x="580765" y="920696"/>
                  <a:pt x="396647" y="1296280"/>
                </a:cubicBezTo>
                <a:cubicBezTo>
                  <a:pt x="94964" y="1911658"/>
                  <a:pt x="75751" y="2518375"/>
                  <a:pt x="74605" y="2575199"/>
                </a:cubicBezTo>
                <a:cubicBezTo>
                  <a:pt x="71620" y="2615765"/>
                  <a:pt x="40353" y="3046765"/>
                  <a:pt x="19458" y="3502675"/>
                </a:cubicBezTo>
                <a:cubicBezTo>
                  <a:pt x="-20841" y="4382008"/>
                  <a:pt x="9814" y="4590746"/>
                  <a:pt x="36336" y="4671180"/>
                </a:cubicBezTo>
                <a:cubicBezTo>
                  <a:pt x="89263" y="4831834"/>
                  <a:pt x="327957" y="4932529"/>
                  <a:pt x="810231" y="4997660"/>
                </a:cubicBezTo>
                <a:cubicBezTo>
                  <a:pt x="1067985" y="5032486"/>
                  <a:pt x="1314863" y="5045116"/>
                  <a:pt x="1405486" y="5048790"/>
                </a:cubicBezTo>
                <a:cubicBezTo>
                  <a:pt x="1723737" y="5311167"/>
                  <a:pt x="2130700" y="5468881"/>
                  <a:pt x="2573698" y="5468881"/>
                </a:cubicBezTo>
                <a:cubicBezTo>
                  <a:pt x="3016695" y="5468881"/>
                  <a:pt x="3423717" y="5311167"/>
                  <a:pt x="3742007" y="5048790"/>
                </a:cubicBezTo>
                <a:cubicBezTo>
                  <a:pt x="3832975" y="5045039"/>
                  <a:pt x="4081498" y="5032295"/>
                  <a:pt x="4339055" y="4997431"/>
                </a:cubicBezTo>
                <a:cubicBezTo>
                  <a:pt x="4820114" y="4932219"/>
                  <a:pt x="5058224" y="4831644"/>
                  <a:pt x="5111118" y="4671176"/>
                </a:cubicBezTo>
                <a:cubicBezTo>
                  <a:pt x="5137640" y="4590694"/>
                  <a:pt x="5168256" y="4381964"/>
                  <a:pt x="5127958" y="3502671"/>
                </a:cubicBezTo>
                <a:close/>
                <a:moveTo>
                  <a:pt x="3235663" y="2759130"/>
                </a:moveTo>
                <a:cubicBezTo>
                  <a:pt x="3018980" y="2759130"/>
                  <a:pt x="2842710" y="2936057"/>
                  <a:pt x="2842710" y="3153544"/>
                </a:cubicBezTo>
                <a:cubicBezTo>
                  <a:pt x="2842710" y="3212594"/>
                  <a:pt x="2890433" y="3260470"/>
                  <a:pt x="2949253" y="3260470"/>
                </a:cubicBezTo>
                <a:cubicBezTo>
                  <a:pt x="3008113" y="3260470"/>
                  <a:pt x="3055837" y="3212594"/>
                  <a:pt x="3055837" y="3153544"/>
                </a:cubicBezTo>
                <a:cubicBezTo>
                  <a:pt x="3055837" y="3054005"/>
                  <a:pt x="3136510" y="2973022"/>
                  <a:pt x="3235663" y="2973022"/>
                </a:cubicBezTo>
                <a:cubicBezTo>
                  <a:pt x="3334859" y="2973022"/>
                  <a:pt x="3415529" y="3054001"/>
                  <a:pt x="3415529" y="3153544"/>
                </a:cubicBezTo>
                <a:cubicBezTo>
                  <a:pt x="3415529" y="3212594"/>
                  <a:pt x="3463214" y="3260470"/>
                  <a:pt x="3522073" y="3260470"/>
                </a:cubicBezTo>
                <a:cubicBezTo>
                  <a:pt x="3580894" y="3260470"/>
                  <a:pt x="3628617" y="3212594"/>
                  <a:pt x="3628617" y="3153544"/>
                </a:cubicBezTo>
                <a:cubicBezTo>
                  <a:pt x="3628617" y="2936057"/>
                  <a:pt x="3452347" y="2759130"/>
                  <a:pt x="3235663" y="2759130"/>
                </a:cubicBezTo>
                <a:moveTo>
                  <a:pt x="1705349" y="3153544"/>
                </a:moveTo>
                <a:cubicBezTo>
                  <a:pt x="1705349" y="3054005"/>
                  <a:pt x="1786023" y="2973022"/>
                  <a:pt x="1885215" y="2973022"/>
                </a:cubicBezTo>
                <a:cubicBezTo>
                  <a:pt x="1984372" y="2973022"/>
                  <a:pt x="2065042" y="3054001"/>
                  <a:pt x="2065042" y="3153544"/>
                </a:cubicBezTo>
                <a:cubicBezTo>
                  <a:pt x="2065042" y="3212594"/>
                  <a:pt x="2112726" y="3260470"/>
                  <a:pt x="2171586" y="3260470"/>
                </a:cubicBezTo>
                <a:cubicBezTo>
                  <a:pt x="2230445" y="3260470"/>
                  <a:pt x="2278130" y="3212594"/>
                  <a:pt x="2278130" y="3153544"/>
                </a:cubicBezTo>
                <a:cubicBezTo>
                  <a:pt x="2278130" y="2936057"/>
                  <a:pt x="2101860" y="2759130"/>
                  <a:pt x="1885215" y="2759130"/>
                </a:cubicBezTo>
                <a:cubicBezTo>
                  <a:pt x="1668532" y="2759130"/>
                  <a:pt x="1492262" y="2936057"/>
                  <a:pt x="1492262" y="3153544"/>
                </a:cubicBezTo>
                <a:cubicBezTo>
                  <a:pt x="1492262" y="3212594"/>
                  <a:pt x="1539946" y="3260470"/>
                  <a:pt x="1598806" y="3260470"/>
                </a:cubicBezTo>
                <a:cubicBezTo>
                  <a:pt x="1657627" y="3260470"/>
                  <a:pt x="1705349" y="3212594"/>
                  <a:pt x="1705349" y="3153544"/>
                </a:cubicBezTo>
                <a:moveTo>
                  <a:pt x="3515176" y="3711902"/>
                </a:moveTo>
                <a:cubicBezTo>
                  <a:pt x="3459148" y="3693838"/>
                  <a:pt x="3399138" y="3724838"/>
                  <a:pt x="3381151" y="3781095"/>
                </a:cubicBezTo>
                <a:cubicBezTo>
                  <a:pt x="3379620" y="3785955"/>
                  <a:pt x="3217852" y="4268464"/>
                  <a:pt x="2560444" y="4268464"/>
                </a:cubicBezTo>
                <a:cubicBezTo>
                  <a:pt x="1909199" y="4268464"/>
                  <a:pt x="1746135" y="3800424"/>
                  <a:pt x="1739708" y="3781056"/>
                </a:cubicBezTo>
                <a:cubicBezTo>
                  <a:pt x="1721721" y="3724837"/>
                  <a:pt x="1661714" y="3693877"/>
                  <a:pt x="1605722" y="3711902"/>
                </a:cubicBezTo>
                <a:cubicBezTo>
                  <a:pt x="1549656" y="3729926"/>
                  <a:pt x="1518811" y="3790164"/>
                  <a:pt x="1536797" y="3846416"/>
                </a:cubicBezTo>
                <a:cubicBezTo>
                  <a:pt x="1538941" y="3853113"/>
                  <a:pt x="1591179" y="4012850"/>
                  <a:pt x="1744869" y="4169565"/>
                </a:cubicBezTo>
                <a:cubicBezTo>
                  <a:pt x="1884782" y="4312271"/>
                  <a:pt x="2139890" y="4482349"/>
                  <a:pt x="2560442" y="4482349"/>
                </a:cubicBezTo>
                <a:cubicBezTo>
                  <a:pt x="2980994" y="4482349"/>
                  <a:pt x="3236063" y="4312280"/>
                  <a:pt x="3375976" y="4169565"/>
                </a:cubicBezTo>
                <a:cubicBezTo>
                  <a:pt x="3529703" y="4012850"/>
                  <a:pt x="3581941" y="3853108"/>
                  <a:pt x="3584087" y="3846377"/>
                </a:cubicBezTo>
                <a:cubicBezTo>
                  <a:pt x="3602073" y="3790158"/>
                  <a:pt x="3571190" y="3729918"/>
                  <a:pt x="3515162" y="3711892"/>
                </a:cubicBezTo>
              </a:path>
            </a:pathLst>
          </a:custGeom>
          <a:solidFill>
            <a:srgbClr val="C2605B"/>
          </a:soli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9" name="Скругленный прямоугольник 37">
            <a:extLst>
              <a:ext uri="{FF2B5EF4-FFF2-40B4-BE49-F238E27FC236}">
                <a16:creationId xmlns="" xmlns:a16="http://schemas.microsoft.com/office/drawing/2014/main" id="{DD1133B9-79A6-D5E2-30DD-3C761A99A3CE}"/>
              </a:ext>
            </a:extLst>
          </p:cNvPr>
          <p:cNvSpPr/>
          <p:nvPr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30" name="Скругленный прямоугольник 38">
            <a:extLst>
              <a:ext uri="{FF2B5EF4-FFF2-40B4-BE49-F238E27FC236}">
                <a16:creationId xmlns="" xmlns:a16="http://schemas.microsoft.com/office/drawing/2014/main" id="{F9E7186C-9E1A-5143-EBEA-276F62AEB91B}"/>
              </a:ext>
            </a:extLst>
          </p:cNvPr>
          <p:cNvSpPr/>
          <p:nvPr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3">
            <a:extLst>
              <a:ext uri="{FF2B5EF4-FFF2-40B4-BE49-F238E27FC236}">
                <a16:creationId xmlns="" xmlns:a16="http://schemas.microsoft.com/office/drawing/2014/main" id="{99BDBD88-7BD7-03C0-0D8C-1DA281B9BC64}"/>
              </a:ext>
            </a:extLst>
          </p:cNvPr>
          <p:cNvSpPr/>
          <p:nvPr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44">
            <a:extLst>
              <a:ext uri="{FF2B5EF4-FFF2-40B4-BE49-F238E27FC236}">
                <a16:creationId xmlns="" xmlns:a16="http://schemas.microsoft.com/office/drawing/2014/main" id="{DE8E747E-2875-AD59-0B09-90782B0F963E}"/>
              </a:ext>
            </a:extLst>
          </p:cNvPr>
          <p:cNvSpPr/>
          <p:nvPr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316F5CC1-5092-3E02-A35B-D2AEC875193F}"/>
              </a:ext>
            </a:extLst>
          </p:cNvPr>
          <p:cNvSpPr/>
          <p:nvPr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DED49D69-2501-393F-E350-03913444319C}"/>
              </a:ext>
            </a:extLst>
          </p:cNvPr>
          <p:cNvSpPr/>
          <p:nvPr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D865394F-1230-E25A-D8BC-BB116A3DE0AA}"/>
              </a:ext>
            </a:extLst>
          </p:cNvPr>
          <p:cNvSpPr/>
          <p:nvPr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B4D5D332-70C9-E03A-F144-5047B40D1709}"/>
              </a:ext>
            </a:extLst>
          </p:cNvPr>
          <p:cNvSpPr/>
          <p:nvPr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C7FDB59E-4E52-EF2C-9271-0D136CEEA25F}"/>
              </a:ext>
            </a:extLst>
          </p:cNvPr>
          <p:cNvSpPr/>
          <p:nvPr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олилиния 37">
            <a:extLst>
              <a:ext uri="{FF2B5EF4-FFF2-40B4-BE49-F238E27FC236}">
                <a16:creationId xmlns="" xmlns:a16="http://schemas.microsoft.com/office/drawing/2014/main" id="{D51472AD-2BE7-DBF9-DDE5-92F7D67D1EF9}"/>
              </a:ext>
            </a:extLst>
          </p:cNvPr>
          <p:cNvSpPr>
            <a:spLocks noChangeAspect="1"/>
          </p:cNvSpPr>
          <p:nvPr/>
        </p:nvSpPr>
        <p:spPr>
          <a:xfrm>
            <a:off x="1986297" y="1467120"/>
            <a:ext cx="494434" cy="520851"/>
          </a:xfrm>
          <a:custGeom>
            <a:avLst/>
            <a:gdLst>
              <a:gd name="connsiteX0" fmla="*/ 3549672 w 4950393"/>
              <a:gd name="connsiteY0" fmla="*/ 2916053 h 5214894"/>
              <a:gd name="connsiteX1" fmla="*/ 3549672 w 4950393"/>
              <a:gd name="connsiteY1" fmla="*/ 3448234 h 5214894"/>
              <a:gd name="connsiteX2" fmla="*/ 3489321 w 4950393"/>
              <a:gd name="connsiteY2" fmla="*/ 3662204 h 5214894"/>
              <a:gd name="connsiteX3" fmla="*/ 3341179 w 4950393"/>
              <a:gd name="connsiteY3" fmla="*/ 3903615 h 5214894"/>
              <a:gd name="connsiteX4" fmla="*/ 3895295 w 4950393"/>
              <a:gd name="connsiteY4" fmla="*/ 3952983 h 5214894"/>
              <a:gd name="connsiteX5" fmla="*/ 4251931 w 4950393"/>
              <a:gd name="connsiteY5" fmla="*/ 4024316 h 5214894"/>
              <a:gd name="connsiteX6" fmla="*/ 4026979 w 4950393"/>
              <a:gd name="connsiteY6" fmla="*/ 3662204 h 5214894"/>
              <a:gd name="connsiteX7" fmla="*/ 3966628 w 4950393"/>
              <a:gd name="connsiteY7" fmla="*/ 3448234 h 5214894"/>
              <a:gd name="connsiteX8" fmla="*/ 3966628 w 4950393"/>
              <a:gd name="connsiteY8" fmla="*/ 2916053 h 5214894"/>
              <a:gd name="connsiteX9" fmla="*/ 1717175 w 4950393"/>
              <a:gd name="connsiteY9" fmla="*/ 2762415 h 5214894"/>
              <a:gd name="connsiteX10" fmla="*/ 2435923 w 4950393"/>
              <a:gd name="connsiteY10" fmla="*/ 2762415 h 5214894"/>
              <a:gd name="connsiteX11" fmla="*/ 2435923 w 4950393"/>
              <a:gd name="connsiteY11" fmla="*/ 3042212 h 5214894"/>
              <a:gd name="connsiteX12" fmla="*/ 2304240 w 4950393"/>
              <a:gd name="connsiteY12" fmla="*/ 3173895 h 5214894"/>
              <a:gd name="connsiteX13" fmla="*/ 1848868 w 4950393"/>
              <a:gd name="connsiteY13" fmla="*/ 3173895 h 5214894"/>
              <a:gd name="connsiteX14" fmla="*/ 1848858 w 4950393"/>
              <a:gd name="connsiteY14" fmla="*/ 3173895 h 5214894"/>
              <a:gd name="connsiteX15" fmla="*/ 1717175 w 4950393"/>
              <a:gd name="connsiteY15" fmla="*/ 3042241 h 5214894"/>
              <a:gd name="connsiteX16" fmla="*/ 4240958 w 4950393"/>
              <a:gd name="connsiteY16" fmla="*/ 2685556 h 5214894"/>
              <a:gd name="connsiteX17" fmla="*/ 4356192 w 4950393"/>
              <a:gd name="connsiteY17" fmla="*/ 2800790 h 5214894"/>
              <a:gd name="connsiteX18" fmla="*/ 4240958 w 4950393"/>
              <a:gd name="connsiteY18" fmla="*/ 2916024 h 5214894"/>
              <a:gd name="connsiteX19" fmla="*/ 4202534 w 4950393"/>
              <a:gd name="connsiteY19" fmla="*/ 2916024 h 5214894"/>
              <a:gd name="connsiteX20" fmla="*/ 4202534 w 4950393"/>
              <a:gd name="connsiteY20" fmla="*/ 3448205 h 5214894"/>
              <a:gd name="connsiteX21" fmla="*/ 4229975 w 4950393"/>
              <a:gd name="connsiteY21" fmla="*/ 3535997 h 5214894"/>
              <a:gd name="connsiteX22" fmla="*/ 4888334 w 4950393"/>
              <a:gd name="connsiteY22" fmla="*/ 4600359 h 5214894"/>
              <a:gd name="connsiteX23" fmla="*/ 4888344 w 4950393"/>
              <a:gd name="connsiteY23" fmla="*/ 4600398 h 5214894"/>
              <a:gd name="connsiteX24" fmla="*/ 4904803 w 4950393"/>
              <a:gd name="connsiteY24" fmla="*/ 5006401 h 5214894"/>
              <a:gd name="connsiteX25" fmla="*/ 4553673 w 4950393"/>
              <a:gd name="connsiteY25" fmla="*/ 5214894 h 5214894"/>
              <a:gd name="connsiteX26" fmla="*/ 2979076 w 4950393"/>
              <a:gd name="connsiteY26" fmla="*/ 5214894 h 5214894"/>
              <a:gd name="connsiteX27" fmla="*/ 2627947 w 4950393"/>
              <a:gd name="connsiteY27" fmla="*/ 5006401 h 5214894"/>
              <a:gd name="connsiteX28" fmla="*/ 2638929 w 4950393"/>
              <a:gd name="connsiteY28" fmla="*/ 4600398 h 5214894"/>
              <a:gd name="connsiteX29" fmla="*/ 3291821 w 4950393"/>
              <a:gd name="connsiteY29" fmla="*/ 3536036 h 5214894"/>
              <a:gd name="connsiteX30" fmla="*/ 3319262 w 4950393"/>
              <a:gd name="connsiteY30" fmla="*/ 3448244 h 5214894"/>
              <a:gd name="connsiteX31" fmla="*/ 3319262 w 4950393"/>
              <a:gd name="connsiteY31" fmla="*/ 2916063 h 5214894"/>
              <a:gd name="connsiteX32" fmla="*/ 3280838 w 4950393"/>
              <a:gd name="connsiteY32" fmla="*/ 2916063 h 5214894"/>
              <a:gd name="connsiteX33" fmla="*/ 3165604 w 4950393"/>
              <a:gd name="connsiteY33" fmla="*/ 2800829 h 5214894"/>
              <a:gd name="connsiteX34" fmla="*/ 3280838 w 4950393"/>
              <a:gd name="connsiteY34" fmla="*/ 2685595 h 5214894"/>
              <a:gd name="connsiteX35" fmla="*/ 4120257 w 4950393"/>
              <a:gd name="connsiteY35" fmla="*/ 1741984 h 5214894"/>
              <a:gd name="connsiteX36" fmla="*/ 4169625 w 4950393"/>
              <a:gd name="connsiteY36" fmla="*/ 1758443 h 5214894"/>
              <a:gd name="connsiteX37" fmla="*/ 4202533 w 4950393"/>
              <a:gd name="connsiteY37" fmla="*/ 1802334 h 5214894"/>
              <a:gd name="connsiteX38" fmla="*/ 4224459 w 4950393"/>
              <a:gd name="connsiteY38" fmla="*/ 1851702 h 5214894"/>
              <a:gd name="connsiteX39" fmla="*/ 4240918 w 4950393"/>
              <a:gd name="connsiteY39" fmla="*/ 1961420 h 5214894"/>
              <a:gd name="connsiteX40" fmla="*/ 4218993 w 4950393"/>
              <a:gd name="connsiteY40" fmla="*/ 2065671 h 5214894"/>
              <a:gd name="connsiteX41" fmla="*/ 4186084 w 4950393"/>
              <a:gd name="connsiteY41" fmla="*/ 2147958 h 5214894"/>
              <a:gd name="connsiteX42" fmla="*/ 4147659 w 4950393"/>
              <a:gd name="connsiteY42" fmla="*/ 2279641 h 5214894"/>
              <a:gd name="connsiteX43" fmla="*/ 4175091 w 4950393"/>
              <a:gd name="connsiteY43" fmla="*/ 2416801 h 5214894"/>
              <a:gd name="connsiteX44" fmla="*/ 4175091 w 4950393"/>
              <a:gd name="connsiteY44" fmla="*/ 2422268 h 5214894"/>
              <a:gd name="connsiteX45" fmla="*/ 4142183 w 4950393"/>
              <a:gd name="connsiteY45" fmla="*/ 2488095 h 5214894"/>
              <a:gd name="connsiteX46" fmla="*/ 4081793 w 4950393"/>
              <a:gd name="connsiteY46" fmla="*/ 2471636 h 5214894"/>
              <a:gd name="connsiteX47" fmla="*/ 3999507 w 4950393"/>
              <a:gd name="connsiteY47" fmla="*/ 2285108 h 5214894"/>
              <a:gd name="connsiteX48" fmla="*/ 4010490 w 4950393"/>
              <a:gd name="connsiteY48" fmla="*/ 2175390 h 5214894"/>
              <a:gd name="connsiteX49" fmla="*/ 4043408 w 4950393"/>
              <a:gd name="connsiteY49" fmla="*/ 2082130 h 5214894"/>
              <a:gd name="connsiteX50" fmla="*/ 4081833 w 4950393"/>
              <a:gd name="connsiteY50" fmla="*/ 2005321 h 5214894"/>
              <a:gd name="connsiteX51" fmla="*/ 4103758 w 4950393"/>
              <a:gd name="connsiteY51" fmla="*/ 1944970 h 5214894"/>
              <a:gd name="connsiteX52" fmla="*/ 4103758 w 4950393"/>
              <a:gd name="connsiteY52" fmla="*/ 1884620 h 5214894"/>
              <a:gd name="connsiteX53" fmla="*/ 4098282 w 4950393"/>
              <a:gd name="connsiteY53" fmla="*/ 1851702 h 5214894"/>
              <a:gd name="connsiteX54" fmla="*/ 4087299 w 4950393"/>
              <a:gd name="connsiteY54" fmla="*/ 1824260 h 5214894"/>
              <a:gd name="connsiteX55" fmla="*/ 4081833 w 4950393"/>
              <a:gd name="connsiteY55" fmla="*/ 1802334 h 5214894"/>
              <a:gd name="connsiteX56" fmla="*/ 4120257 w 4950393"/>
              <a:gd name="connsiteY56" fmla="*/ 1741984 h 5214894"/>
              <a:gd name="connsiteX57" fmla="*/ 3758155 w 4950393"/>
              <a:gd name="connsiteY57" fmla="*/ 1741984 h 5214894"/>
              <a:gd name="connsiteX58" fmla="*/ 3807522 w 4950393"/>
              <a:gd name="connsiteY58" fmla="*/ 1758443 h 5214894"/>
              <a:gd name="connsiteX59" fmla="*/ 3840431 w 4950393"/>
              <a:gd name="connsiteY59" fmla="*/ 1802334 h 5214894"/>
              <a:gd name="connsiteX60" fmla="*/ 3862357 w 4950393"/>
              <a:gd name="connsiteY60" fmla="*/ 1851702 h 5214894"/>
              <a:gd name="connsiteX61" fmla="*/ 3878816 w 4950393"/>
              <a:gd name="connsiteY61" fmla="*/ 1961420 h 5214894"/>
              <a:gd name="connsiteX62" fmla="*/ 3856890 w 4950393"/>
              <a:gd name="connsiteY62" fmla="*/ 2065671 h 5214894"/>
              <a:gd name="connsiteX63" fmla="*/ 3823972 w 4950393"/>
              <a:gd name="connsiteY63" fmla="*/ 2147958 h 5214894"/>
              <a:gd name="connsiteX64" fmla="*/ 3785557 w 4950393"/>
              <a:gd name="connsiteY64" fmla="*/ 2279641 h 5214894"/>
              <a:gd name="connsiteX65" fmla="*/ 3812989 w 4950393"/>
              <a:gd name="connsiteY65" fmla="*/ 2416801 h 5214894"/>
              <a:gd name="connsiteX66" fmla="*/ 3812989 w 4950393"/>
              <a:gd name="connsiteY66" fmla="*/ 2422268 h 5214894"/>
              <a:gd name="connsiteX67" fmla="*/ 3780081 w 4950393"/>
              <a:gd name="connsiteY67" fmla="*/ 2488095 h 5214894"/>
              <a:gd name="connsiteX68" fmla="*/ 3719691 w 4950393"/>
              <a:gd name="connsiteY68" fmla="*/ 2471636 h 5214894"/>
              <a:gd name="connsiteX69" fmla="*/ 3637405 w 4950393"/>
              <a:gd name="connsiteY69" fmla="*/ 2285108 h 5214894"/>
              <a:gd name="connsiteX70" fmla="*/ 3648388 w 4950393"/>
              <a:gd name="connsiteY70" fmla="*/ 2175390 h 5214894"/>
              <a:gd name="connsiteX71" fmla="*/ 3681306 w 4950393"/>
              <a:gd name="connsiteY71" fmla="*/ 2082130 h 5214894"/>
              <a:gd name="connsiteX72" fmla="*/ 3719730 w 4950393"/>
              <a:gd name="connsiteY72" fmla="*/ 2005321 h 5214894"/>
              <a:gd name="connsiteX73" fmla="*/ 3741656 w 4950393"/>
              <a:gd name="connsiteY73" fmla="*/ 1944970 h 5214894"/>
              <a:gd name="connsiteX74" fmla="*/ 3741656 w 4950393"/>
              <a:gd name="connsiteY74" fmla="*/ 1884620 h 5214894"/>
              <a:gd name="connsiteX75" fmla="*/ 3736180 w 4950393"/>
              <a:gd name="connsiteY75" fmla="*/ 1851702 h 5214894"/>
              <a:gd name="connsiteX76" fmla="*/ 3725197 w 4950393"/>
              <a:gd name="connsiteY76" fmla="*/ 1824260 h 5214894"/>
              <a:gd name="connsiteX77" fmla="*/ 3719730 w 4950393"/>
              <a:gd name="connsiteY77" fmla="*/ 1802334 h 5214894"/>
              <a:gd name="connsiteX78" fmla="*/ 3758155 w 4950393"/>
              <a:gd name="connsiteY78" fmla="*/ 1741984 h 5214894"/>
              <a:gd name="connsiteX79" fmla="*/ 3401539 w 4950393"/>
              <a:gd name="connsiteY79" fmla="*/ 1741984 h 5214894"/>
              <a:gd name="connsiteX80" fmla="*/ 3450907 w 4950393"/>
              <a:gd name="connsiteY80" fmla="*/ 1758443 h 5214894"/>
              <a:gd name="connsiteX81" fmla="*/ 3483815 w 4950393"/>
              <a:gd name="connsiteY81" fmla="*/ 1802334 h 5214894"/>
              <a:gd name="connsiteX82" fmla="*/ 3505751 w 4950393"/>
              <a:gd name="connsiteY82" fmla="*/ 1851702 h 5214894"/>
              <a:gd name="connsiteX83" fmla="*/ 3522201 w 4950393"/>
              <a:gd name="connsiteY83" fmla="*/ 1961420 h 5214894"/>
              <a:gd name="connsiteX84" fmla="*/ 3500275 w 4950393"/>
              <a:gd name="connsiteY84" fmla="*/ 2065671 h 5214894"/>
              <a:gd name="connsiteX85" fmla="*/ 3467366 w 4950393"/>
              <a:gd name="connsiteY85" fmla="*/ 2147958 h 5214894"/>
              <a:gd name="connsiteX86" fmla="*/ 3428941 w 4950393"/>
              <a:gd name="connsiteY86" fmla="*/ 2279641 h 5214894"/>
              <a:gd name="connsiteX87" fmla="*/ 3456374 w 4950393"/>
              <a:gd name="connsiteY87" fmla="*/ 2416801 h 5214894"/>
              <a:gd name="connsiteX88" fmla="*/ 3456374 w 4950393"/>
              <a:gd name="connsiteY88" fmla="*/ 2422268 h 5214894"/>
              <a:gd name="connsiteX89" fmla="*/ 3423465 w 4950393"/>
              <a:gd name="connsiteY89" fmla="*/ 2488095 h 5214894"/>
              <a:gd name="connsiteX90" fmla="*/ 3363075 w 4950393"/>
              <a:gd name="connsiteY90" fmla="*/ 2471636 h 5214894"/>
              <a:gd name="connsiteX91" fmla="*/ 3280789 w 4950393"/>
              <a:gd name="connsiteY91" fmla="*/ 2285108 h 5214894"/>
              <a:gd name="connsiteX92" fmla="*/ 3291772 w 4950393"/>
              <a:gd name="connsiteY92" fmla="*/ 2175390 h 5214894"/>
              <a:gd name="connsiteX93" fmla="*/ 3324690 w 4950393"/>
              <a:gd name="connsiteY93" fmla="*/ 2082130 h 5214894"/>
              <a:gd name="connsiteX94" fmla="*/ 3363115 w 4950393"/>
              <a:gd name="connsiteY94" fmla="*/ 2005321 h 5214894"/>
              <a:gd name="connsiteX95" fmla="*/ 3385041 w 4950393"/>
              <a:gd name="connsiteY95" fmla="*/ 1944970 h 5214894"/>
              <a:gd name="connsiteX96" fmla="*/ 3385041 w 4950393"/>
              <a:gd name="connsiteY96" fmla="*/ 1884620 h 5214894"/>
              <a:gd name="connsiteX97" fmla="*/ 3379564 w 4950393"/>
              <a:gd name="connsiteY97" fmla="*/ 1851702 h 5214894"/>
              <a:gd name="connsiteX98" fmla="*/ 3368581 w 4950393"/>
              <a:gd name="connsiteY98" fmla="*/ 1824260 h 5214894"/>
              <a:gd name="connsiteX99" fmla="*/ 3363115 w 4950393"/>
              <a:gd name="connsiteY99" fmla="*/ 1802334 h 5214894"/>
              <a:gd name="connsiteX100" fmla="*/ 3401539 w 4950393"/>
              <a:gd name="connsiteY100" fmla="*/ 1741984 h 5214894"/>
              <a:gd name="connsiteX101" fmla="*/ 1536153 w 4950393"/>
              <a:gd name="connsiteY101" fmla="*/ 1396311 h 5214894"/>
              <a:gd name="connsiteX102" fmla="*/ 1815949 w 4950393"/>
              <a:gd name="connsiteY102" fmla="*/ 1676108 h 5214894"/>
              <a:gd name="connsiteX103" fmla="*/ 1536153 w 4950393"/>
              <a:gd name="connsiteY103" fmla="*/ 1955904 h 5214894"/>
              <a:gd name="connsiteX104" fmla="*/ 1256356 w 4950393"/>
              <a:gd name="connsiteY104" fmla="*/ 1676108 h 5214894"/>
              <a:gd name="connsiteX105" fmla="*/ 1536153 w 4950393"/>
              <a:gd name="connsiteY105" fmla="*/ 1396311 h 5214894"/>
              <a:gd name="connsiteX106" fmla="*/ 1190549 w 4950393"/>
              <a:gd name="connsiteY106" fmla="*/ 1385329 h 5214894"/>
              <a:gd name="connsiteX107" fmla="*/ 1086298 w 4950393"/>
              <a:gd name="connsiteY107" fmla="*/ 1676108 h 5214894"/>
              <a:gd name="connsiteX108" fmla="*/ 1322193 w 4950393"/>
              <a:gd name="connsiteY108" fmla="*/ 2076606 h 5214894"/>
              <a:gd name="connsiteX109" fmla="*/ 696743 w 4950393"/>
              <a:gd name="connsiteY109" fmla="*/ 2948934 h 5214894"/>
              <a:gd name="connsiteX110" fmla="*/ 696743 w 4950393"/>
              <a:gd name="connsiteY110" fmla="*/ 4512558 h 5214894"/>
              <a:gd name="connsiteX111" fmla="*/ 1393526 w 4950393"/>
              <a:gd name="connsiteY111" fmla="*/ 4512558 h 5214894"/>
              <a:gd name="connsiteX112" fmla="*/ 1393526 w 4950393"/>
              <a:gd name="connsiteY112" fmla="*/ 4336973 h 5214894"/>
              <a:gd name="connsiteX113" fmla="*/ 1536163 w 4950393"/>
              <a:gd name="connsiteY113" fmla="*/ 4194337 h 5214894"/>
              <a:gd name="connsiteX114" fmla="*/ 2611497 w 4950393"/>
              <a:gd name="connsiteY114" fmla="*/ 4194376 h 5214894"/>
              <a:gd name="connsiteX115" fmla="*/ 2435913 w 4950393"/>
              <a:gd name="connsiteY115" fmla="*/ 4474172 h 5214894"/>
              <a:gd name="connsiteX116" fmla="*/ 2435942 w 4950393"/>
              <a:gd name="connsiteY116" fmla="*/ 4474182 h 5214894"/>
              <a:gd name="connsiteX117" fmla="*/ 2430475 w 4950393"/>
              <a:gd name="connsiteY117" fmla="*/ 5116091 h 5214894"/>
              <a:gd name="connsiteX118" fmla="*/ 2490826 w 4950393"/>
              <a:gd name="connsiteY118" fmla="*/ 5209350 h 5214894"/>
              <a:gd name="connsiteX119" fmla="*/ 351130 w 4950393"/>
              <a:gd name="connsiteY119" fmla="*/ 5209350 h 5214894"/>
              <a:gd name="connsiteX120" fmla="*/ 0 w 4950393"/>
              <a:gd name="connsiteY120" fmla="*/ 4858220 h 5214894"/>
              <a:gd name="connsiteX121" fmla="*/ 0 w 4950393"/>
              <a:gd name="connsiteY121" fmla="*/ 2948953 h 5214894"/>
              <a:gd name="connsiteX122" fmla="*/ 1190549 w 4950393"/>
              <a:gd name="connsiteY122" fmla="*/ 1385329 h 5214894"/>
              <a:gd name="connsiteX123" fmla="*/ 1340701 w 4950393"/>
              <a:gd name="connsiteY123" fmla="*/ 0 h 5214894"/>
              <a:gd name="connsiteX124" fmla="*/ 1431911 w 4950393"/>
              <a:gd name="connsiteY124" fmla="*/ 41160 h 5214894"/>
              <a:gd name="connsiteX125" fmla="*/ 1437388 w 4950393"/>
              <a:gd name="connsiteY125" fmla="*/ 46632 h 5214894"/>
              <a:gd name="connsiteX126" fmla="*/ 1448371 w 4950393"/>
              <a:gd name="connsiteY126" fmla="*/ 211234 h 5214894"/>
              <a:gd name="connsiteX127" fmla="*/ 1876310 w 4950393"/>
              <a:gd name="connsiteY127" fmla="*/ 655623 h 5214894"/>
              <a:gd name="connsiteX128" fmla="*/ 2540144 w 4950393"/>
              <a:gd name="connsiteY128" fmla="*/ 655623 h 5214894"/>
              <a:gd name="connsiteX129" fmla="*/ 2704746 w 4950393"/>
              <a:gd name="connsiteY129" fmla="*/ 820225 h 5214894"/>
              <a:gd name="connsiteX130" fmla="*/ 2704746 w 4950393"/>
              <a:gd name="connsiteY130" fmla="*/ 2422258 h 5214894"/>
              <a:gd name="connsiteX131" fmla="*/ 2540144 w 4950393"/>
              <a:gd name="connsiteY131" fmla="*/ 2586851 h 5214894"/>
              <a:gd name="connsiteX132" fmla="*/ 1618449 w 4950393"/>
              <a:gd name="connsiteY132" fmla="*/ 2586851 h 5214894"/>
              <a:gd name="connsiteX133" fmla="*/ 1453847 w 4950393"/>
              <a:gd name="connsiteY133" fmla="*/ 2422258 h 5214894"/>
              <a:gd name="connsiteX134" fmla="*/ 1453847 w 4950393"/>
              <a:gd name="connsiteY134" fmla="*/ 2120497 h 5214894"/>
              <a:gd name="connsiteX135" fmla="*/ 1541639 w 4950393"/>
              <a:gd name="connsiteY135" fmla="*/ 2131479 h 5214894"/>
              <a:gd name="connsiteX136" fmla="*/ 1997011 w 4950393"/>
              <a:gd name="connsiteY136" fmla="*/ 1676108 h 5214894"/>
              <a:gd name="connsiteX137" fmla="*/ 1541639 w 4950393"/>
              <a:gd name="connsiteY137" fmla="*/ 1220737 h 5214894"/>
              <a:gd name="connsiteX138" fmla="*/ 1453847 w 4950393"/>
              <a:gd name="connsiteY138" fmla="*/ 1231719 h 5214894"/>
              <a:gd name="connsiteX139" fmla="*/ 1453847 w 4950393"/>
              <a:gd name="connsiteY139" fmla="*/ 1028732 h 5214894"/>
              <a:gd name="connsiteX140" fmla="*/ 1036890 w 4950393"/>
              <a:gd name="connsiteY140" fmla="*/ 600790 h 5214894"/>
              <a:gd name="connsiteX141" fmla="*/ 872289 w 4950393"/>
              <a:gd name="connsiteY141" fmla="*/ 584334 h 5214894"/>
              <a:gd name="connsiteX142" fmla="*/ 872328 w 4950393"/>
              <a:gd name="connsiteY142" fmla="*/ 584284 h 5214894"/>
              <a:gd name="connsiteX143" fmla="*/ 877795 w 4950393"/>
              <a:gd name="connsiteY143" fmla="*/ 397756 h 5214894"/>
              <a:gd name="connsiteX144" fmla="*/ 1245383 w 4950393"/>
              <a:gd name="connsiteY144" fmla="*/ 41160 h 5214894"/>
              <a:gd name="connsiteX145" fmla="*/ 1340701 w 4950393"/>
              <a:gd name="connsiteY145" fmla="*/ 0 h 521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4950393" h="5214894">
                <a:moveTo>
                  <a:pt x="3549672" y="2916053"/>
                </a:moveTo>
                <a:lnTo>
                  <a:pt x="3549672" y="3448234"/>
                </a:lnTo>
                <a:cubicBezTo>
                  <a:pt x="3549672" y="3525044"/>
                  <a:pt x="3527746" y="3596377"/>
                  <a:pt x="3489321" y="3662204"/>
                </a:cubicBezTo>
                <a:lnTo>
                  <a:pt x="3341179" y="3903615"/>
                </a:lnTo>
                <a:cubicBezTo>
                  <a:pt x="3516724" y="3865191"/>
                  <a:pt x="3703252" y="3876174"/>
                  <a:pt x="3895295" y="3952983"/>
                </a:cubicBezTo>
                <a:cubicBezTo>
                  <a:pt x="4015996" y="4002351"/>
                  <a:pt x="4142174" y="4024277"/>
                  <a:pt x="4251931" y="4024316"/>
                </a:cubicBezTo>
                <a:lnTo>
                  <a:pt x="4026979" y="3662204"/>
                </a:lnTo>
                <a:cubicBezTo>
                  <a:pt x="3988564" y="3596377"/>
                  <a:pt x="3966628" y="3525044"/>
                  <a:pt x="3966628" y="3448234"/>
                </a:cubicBezTo>
                <a:lnTo>
                  <a:pt x="3966628" y="2916053"/>
                </a:lnTo>
                <a:close/>
                <a:moveTo>
                  <a:pt x="1717175" y="2762415"/>
                </a:moveTo>
                <a:lnTo>
                  <a:pt x="2435923" y="2762415"/>
                </a:lnTo>
                <a:lnTo>
                  <a:pt x="2435923" y="3042212"/>
                </a:lnTo>
                <a:cubicBezTo>
                  <a:pt x="2435923" y="3113545"/>
                  <a:pt x="2375572" y="3173895"/>
                  <a:pt x="2304240" y="3173895"/>
                </a:cubicBezTo>
                <a:lnTo>
                  <a:pt x="1848868" y="3173895"/>
                </a:lnTo>
                <a:lnTo>
                  <a:pt x="1848858" y="3173895"/>
                </a:lnTo>
                <a:cubicBezTo>
                  <a:pt x="1777525" y="3173895"/>
                  <a:pt x="1717175" y="3113535"/>
                  <a:pt x="1717175" y="3042241"/>
                </a:cubicBezTo>
                <a:close/>
                <a:moveTo>
                  <a:pt x="4240958" y="2685556"/>
                </a:moveTo>
                <a:cubicBezTo>
                  <a:pt x="4306824" y="2685556"/>
                  <a:pt x="4356192" y="2734963"/>
                  <a:pt x="4356192" y="2800790"/>
                </a:cubicBezTo>
                <a:cubicBezTo>
                  <a:pt x="4356192" y="2866656"/>
                  <a:pt x="4306785" y="2916024"/>
                  <a:pt x="4240958" y="2916024"/>
                </a:cubicBezTo>
                <a:lnTo>
                  <a:pt x="4202534" y="2916024"/>
                </a:lnTo>
                <a:lnTo>
                  <a:pt x="4202534" y="3448205"/>
                </a:lnTo>
                <a:cubicBezTo>
                  <a:pt x="4202534" y="3481113"/>
                  <a:pt x="4213516" y="3508555"/>
                  <a:pt x="4229975" y="3535997"/>
                </a:cubicBezTo>
                <a:lnTo>
                  <a:pt x="4888334" y="4600359"/>
                </a:lnTo>
                <a:lnTo>
                  <a:pt x="4888344" y="4600398"/>
                </a:lnTo>
                <a:cubicBezTo>
                  <a:pt x="4965153" y="4721099"/>
                  <a:pt x="4970669" y="4874718"/>
                  <a:pt x="4904803" y="5006401"/>
                </a:cubicBezTo>
                <a:cubicBezTo>
                  <a:pt x="4833470" y="5138085"/>
                  <a:pt x="4701816" y="5214894"/>
                  <a:pt x="4553673" y="5214894"/>
                </a:cubicBezTo>
                <a:lnTo>
                  <a:pt x="2979076" y="5214894"/>
                </a:lnTo>
                <a:cubicBezTo>
                  <a:pt x="2830934" y="5214894"/>
                  <a:pt x="2699280" y="5132579"/>
                  <a:pt x="2627947" y="5006401"/>
                </a:cubicBezTo>
                <a:cubicBezTo>
                  <a:pt x="2556653" y="4874718"/>
                  <a:pt x="2562120" y="4726575"/>
                  <a:pt x="2638929" y="4600398"/>
                </a:cubicBezTo>
                <a:lnTo>
                  <a:pt x="3291821" y="3536036"/>
                </a:lnTo>
                <a:cubicBezTo>
                  <a:pt x="3308280" y="3508595"/>
                  <a:pt x="3319262" y="3481153"/>
                  <a:pt x="3319262" y="3448244"/>
                </a:cubicBezTo>
                <a:lnTo>
                  <a:pt x="3319262" y="2916063"/>
                </a:lnTo>
                <a:lnTo>
                  <a:pt x="3280838" y="2916063"/>
                </a:lnTo>
                <a:cubicBezTo>
                  <a:pt x="3214972" y="2916063"/>
                  <a:pt x="3165604" y="2866656"/>
                  <a:pt x="3165604" y="2800829"/>
                </a:cubicBezTo>
                <a:cubicBezTo>
                  <a:pt x="3165604" y="2734963"/>
                  <a:pt x="3215011" y="2685595"/>
                  <a:pt x="3280838" y="2685595"/>
                </a:cubicBezTo>
                <a:close/>
                <a:moveTo>
                  <a:pt x="4120257" y="1741984"/>
                </a:moveTo>
                <a:cubicBezTo>
                  <a:pt x="4136706" y="1736507"/>
                  <a:pt x="4158642" y="1747460"/>
                  <a:pt x="4169625" y="1758443"/>
                </a:cubicBezTo>
                <a:cubicBezTo>
                  <a:pt x="4186084" y="1774892"/>
                  <a:pt x="4191551" y="1785875"/>
                  <a:pt x="4202533" y="1802334"/>
                </a:cubicBezTo>
                <a:cubicBezTo>
                  <a:pt x="4208010" y="1818793"/>
                  <a:pt x="4218993" y="1835252"/>
                  <a:pt x="4224459" y="1851702"/>
                </a:cubicBezTo>
                <a:cubicBezTo>
                  <a:pt x="4235452" y="1884610"/>
                  <a:pt x="4240918" y="1922996"/>
                  <a:pt x="4240918" y="1961420"/>
                </a:cubicBezTo>
                <a:cubicBezTo>
                  <a:pt x="4240918" y="1994338"/>
                  <a:pt x="4229975" y="2032763"/>
                  <a:pt x="4218993" y="2065671"/>
                </a:cubicBezTo>
                <a:cubicBezTo>
                  <a:pt x="4208010" y="2098590"/>
                  <a:pt x="4197066" y="2120516"/>
                  <a:pt x="4186084" y="2147958"/>
                </a:cubicBezTo>
                <a:cubicBezTo>
                  <a:pt x="4164109" y="2197355"/>
                  <a:pt x="4147659" y="2235740"/>
                  <a:pt x="4147659" y="2279641"/>
                </a:cubicBezTo>
                <a:cubicBezTo>
                  <a:pt x="4147659" y="2323532"/>
                  <a:pt x="4158642" y="2367433"/>
                  <a:pt x="4175091" y="2416801"/>
                </a:cubicBezTo>
                <a:lnTo>
                  <a:pt x="4175091" y="2422268"/>
                </a:lnTo>
                <a:cubicBezTo>
                  <a:pt x="4186084" y="2449670"/>
                  <a:pt x="4169625" y="2477112"/>
                  <a:pt x="4142183" y="2488095"/>
                </a:cubicBezTo>
                <a:cubicBezTo>
                  <a:pt x="4120257" y="2493611"/>
                  <a:pt x="4092815" y="2488095"/>
                  <a:pt x="4081793" y="2471636"/>
                </a:cubicBezTo>
                <a:cubicBezTo>
                  <a:pt x="4037931" y="2422268"/>
                  <a:pt x="4004984" y="2361917"/>
                  <a:pt x="3999507" y="2285108"/>
                </a:cubicBezTo>
                <a:cubicBezTo>
                  <a:pt x="3999507" y="2246732"/>
                  <a:pt x="4005023" y="2208308"/>
                  <a:pt x="4010490" y="2175390"/>
                </a:cubicBezTo>
                <a:cubicBezTo>
                  <a:pt x="4021482" y="2142481"/>
                  <a:pt x="4032425" y="2109572"/>
                  <a:pt x="4043408" y="2082130"/>
                </a:cubicBezTo>
                <a:lnTo>
                  <a:pt x="4081833" y="2005321"/>
                </a:lnTo>
                <a:cubicBezTo>
                  <a:pt x="4092776" y="1983395"/>
                  <a:pt x="4098282" y="1966897"/>
                  <a:pt x="4103758" y="1944970"/>
                </a:cubicBezTo>
                <a:lnTo>
                  <a:pt x="4103758" y="1884620"/>
                </a:lnTo>
                <a:cubicBezTo>
                  <a:pt x="4103758" y="1873638"/>
                  <a:pt x="4098282" y="1862684"/>
                  <a:pt x="4098282" y="1851702"/>
                </a:cubicBezTo>
                <a:cubicBezTo>
                  <a:pt x="4092776" y="1840719"/>
                  <a:pt x="4087299" y="1829737"/>
                  <a:pt x="4087299" y="1824260"/>
                </a:cubicBezTo>
                <a:lnTo>
                  <a:pt x="4081833" y="1802334"/>
                </a:lnTo>
                <a:cubicBezTo>
                  <a:pt x="4076356" y="1774892"/>
                  <a:pt x="4092815" y="1747460"/>
                  <a:pt x="4120257" y="1741984"/>
                </a:cubicBezTo>
                <a:close/>
                <a:moveTo>
                  <a:pt x="3758155" y="1741984"/>
                </a:moveTo>
                <a:cubicBezTo>
                  <a:pt x="3774604" y="1736507"/>
                  <a:pt x="3796540" y="1747460"/>
                  <a:pt x="3807522" y="1758443"/>
                </a:cubicBezTo>
                <a:cubicBezTo>
                  <a:pt x="3823972" y="1774892"/>
                  <a:pt x="3829449" y="1785875"/>
                  <a:pt x="3840431" y="1802334"/>
                </a:cubicBezTo>
                <a:cubicBezTo>
                  <a:pt x="3845908" y="1818793"/>
                  <a:pt x="3856890" y="1835252"/>
                  <a:pt x="3862357" y="1851702"/>
                </a:cubicBezTo>
                <a:cubicBezTo>
                  <a:pt x="3873349" y="1884610"/>
                  <a:pt x="3878816" y="1922996"/>
                  <a:pt x="3878816" y="1961420"/>
                </a:cubicBezTo>
                <a:cubicBezTo>
                  <a:pt x="3878816" y="1994338"/>
                  <a:pt x="3867873" y="2032763"/>
                  <a:pt x="3856890" y="2065671"/>
                </a:cubicBezTo>
                <a:cubicBezTo>
                  <a:pt x="3845908" y="2098590"/>
                  <a:pt x="3834964" y="2120516"/>
                  <a:pt x="3823972" y="2147958"/>
                </a:cubicBezTo>
                <a:cubicBezTo>
                  <a:pt x="3802007" y="2197355"/>
                  <a:pt x="3785557" y="2235740"/>
                  <a:pt x="3785557" y="2279641"/>
                </a:cubicBezTo>
                <a:cubicBezTo>
                  <a:pt x="3785557" y="2323532"/>
                  <a:pt x="3796540" y="2367433"/>
                  <a:pt x="3812989" y="2416801"/>
                </a:cubicBezTo>
                <a:lnTo>
                  <a:pt x="3812989" y="2422268"/>
                </a:lnTo>
                <a:cubicBezTo>
                  <a:pt x="3823972" y="2449670"/>
                  <a:pt x="3807522" y="2477112"/>
                  <a:pt x="3780081" y="2488095"/>
                </a:cubicBezTo>
                <a:cubicBezTo>
                  <a:pt x="3758115" y="2493611"/>
                  <a:pt x="3736180" y="2488095"/>
                  <a:pt x="3719691" y="2471636"/>
                </a:cubicBezTo>
                <a:cubicBezTo>
                  <a:pt x="3675829" y="2422268"/>
                  <a:pt x="3642882" y="2361917"/>
                  <a:pt x="3637405" y="2285108"/>
                </a:cubicBezTo>
                <a:cubicBezTo>
                  <a:pt x="3637405" y="2246732"/>
                  <a:pt x="3642921" y="2208308"/>
                  <a:pt x="3648388" y="2175390"/>
                </a:cubicBezTo>
                <a:cubicBezTo>
                  <a:pt x="3659380" y="2142481"/>
                  <a:pt x="3670323" y="2109572"/>
                  <a:pt x="3681306" y="2082130"/>
                </a:cubicBezTo>
                <a:lnTo>
                  <a:pt x="3719730" y="2005321"/>
                </a:lnTo>
                <a:cubicBezTo>
                  <a:pt x="3730674" y="1983395"/>
                  <a:pt x="3736180" y="1966897"/>
                  <a:pt x="3741656" y="1944970"/>
                </a:cubicBezTo>
                <a:lnTo>
                  <a:pt x="3741656" y="1884620"/>
                </a:lnTo>
                <a:cubicBezTo>
                  <a:pt x="3741656" y="1873638"/>
                  <a:pt x="3736180" y="1862684"/>
                  <a:pt x="3736180" y="1851702"/>
                </a:cubicBezTo>
                <a:cubicBezTo>
                  <a:pt x="3730674" y="1840719"/>
                  <a:pt x="3725197" y="1829737"/>
                  <a:pt x="3725197" y="1824260"/>
                </a:cubicBezTo>
                <a:lnTo>
                  <a:pt x="3719730" y="1802334"/>
                </a:lnTo>
                <a:cubicBezTo>
                  <a:pt x="3714254" y="1774892"/>
                  <a:pt x="3730713" y="1747460"/>
                  <a:pt x="3758155" y="1741984"/>
                </a:cubicBezTo>
                <a:close/>
                <a:moveTo>
                  <a:pt x="3401539" y="1741984"/>
                </a:moveTo>
                <a:cubicBezTo>
                  <a:pt x="3417988" y="1736507"/>
                  <a:pt x="3439924" y="1747460"/>
                  <a:pt x="3450907" y="1758443"/>
                </a:cubicBezTo>
                <a:cubicBezTo>
                  <a:pt x="3467366" y="1774892"/>
                  <a:pt x="3472833" y="1785875"/>
                  <a:pt x="3483815" y="1802334"/>
                </a:cubicBezTo>
                <a:cubicBezTo>
                  <a:pt x="3489292" y="1818793"/>
                  <a:pt x="3500275" y="1835252"/>
                  <a:pt x="3505751" y="1851702"/>
                </a:cubicBezTo>
                <a:cubicBezTo>
                  <a:pt x="3516734" y="1884610"/>
                  <a:pt x="3522201" y="1922996"/>
                  <a:pt x="3522201" y="1961420"/>
                </a:cubicBezTo>
                <a:cubicBezTo>
                  <a:pt x="3522201" y="1994338"/>
                  <a:pt x="3511257" y="2032763"/>
                  <a:pt x="3500275" y="2065671"/>
                </a:cubicBezTo>
                <a:cubicBezTo>
                  <a:pt x="3489292" y="2098590"/>
                  <a:pt x="3478348" y="2120516"/>
                  <a:pt x="3467366" y="2147958"/>
                </a:cubicBezTo>
                <a:cubicBezTo>
                  <a:pt x="3445391" y="2197355"/>
                  <a:pt x="3428941" y="2235740"/>
                  <a:pt x="3428941" y="2279641"/>
                </a:cubicBezTo>
                <a:cubicBezTo>
                  <a:pt x="3428941" y="2323532"/>
                  <a:pt x="3439924" y="2367433"/>
                  <a:pt x="3456374" y="2416801"/>
                </a:cubicBezTo>
                <a:lnTo>
                  <a:pt x="3456374" y="2422268"/>
                </a:lnTo>
                <a:cubicBezTo>
                  <a:pt x="3467366" y="2449670"/>
                  <a:pt x="3450907" y="2477112"/>
                  <a:pt x="3423465" y="2488095"/>
                </a:cubicBezTo>
                <a:cubicBezTo>
                  <a:pt x="3401539" y="2493611"/>
                  <a:pt x="3379564" y="2488095"/>
                  <a:pt x="3363075" y="2471636"/>
                </a:cubicBezTo>
                <a:cubicBezTo>
                  <a:pt x="3319214" y="2422268"/>
                  <a:pt x="3286266" y="2361917"/>
                  <a:pt x="3280789" y="2285108"/>
                </a:cubicBezTo>
                <a:cubicBezTo>
                  <a:pt x="3280789" y="2246732"/>
                  <a:pt x="3286305" y="2208308"/>
                  <a:pt x="3291772" y="2175390"/>
                </a:cubicBezTo>
                <a:cubicBezTo>
                  <a:pt x="3302764" y="2142481"/>
                  <a:pt x="3313708" y="2109572"/>
                  <a:pt x="3324690" y="2082130"/>
                </a:cubicBezTo>
                <a:lnTo>
                  <a:pt x="3363115" y="2005321"/>
                </a:lnTo>
                <a:cubicBezTo>
                  <a:pt x="3374058" y="1983395"/>
                  <a:pt x="3379564" y="1966897"/>
                  <a:pt x="3385041" y="1944970"/>
                </a:cubicBezTo>
                <a:lnTo>
                  <a:pt x="3385041" y="1884620"/>
                </a:lnTo>
                <a:cubicBezTo>
                  <a:pt x="3385041" y="1873638"/>
                  <a:pt x="3379564" y="1862684"/>
                  <a:pt x="3379564" y="1851702"/>
                </a:cubicBezTo>
                <a:cubicBezTo>
                  <a:pt x="3374058" y="1840719"/>
                  <a:pt x="3368581" y="1829737"/>
                  <a:pt x="3368581" y="1824260"/>
                </a:cubicBezTo>
                <a:lnTo>
                  <a:pt x="3363115" y="1802334"/>
                </a:lnTo>
                <a:cubicBezTo>
                  <a:pt x="3357638" y="1774892"/>
                  <a:pt x="3374097" y="1747460"/>
                  <a:pt x="3401539" y="1741984"/>
                </a:cubicBezTo>
                <a:close/>
                <a:moveTo>
                  <a:pt x="1536153" y="1396311"/>
                </a:moveTo>
                <a:cubicBezTo>
                  <a:pt x="1689772" y="1396311"/>
                  <a:pt x="1815949" y="1522488"/>
                  <a:pt x="1815949" y="1676108"/>
                </a:cubicBezTo>
                <a:cubicBezTo>
                  <a:pt x="1815949" y="1829727"/>
                  <a:pt x="1689772" y="1955944"/>
                  <a:pt x="1536153" y="1955904"/>
                </a:cubicBezTo>
                <a:cubicBezTo>
                  <a:pt x="1382533" y="1955904"/>
                  <a:pt x="1256356" y="1829727"/>
                  <a:pt x="1256356" y="1676108"/>
                </a:cubicBezTo>
                <a:cubicBezTo>
                  <a:pt x="1256356" y="1522488"/>
                  <a:pt x="1382533" y="1396311"/>
                  <a:pt x="1536153" y="1396311"/>
                </a:cubicBezTo>
                <a:close/>
                <a:moveTo>
                  <a:pt x="1190549" y="1385329"/>
                </a:moveTo>
                <a:cubicBezTo>
                  <a:pt x="1124722" y="1467615"/>
                  <a:pt x="1086298" y="1566390"/>
                  <a:pt x="1086298" y="1676108"/>
                </a:cubicBezTo>
                <a:cubicBezTo>
                  <a:pt x="1086298" y="1851653"/>
                  <a:pt x="1179556" y="1999796"/>
                  <a:pt x="1322193" y="2076606"/>
                </a:cubicBezTo>
                <a:cubicBezTo>
                  <a:pt x="960081" y="2197307"/>
                  <a:pt x="696743" y="2542930"/>
                  <a:pt x="696743" y="2948934"/>
                </a:cubicBezTo>
                <a:lnTo>
                  <a:pt x="696743" y="4512558"/>
                </a:lnTo>
                <a:lnTo>
                  <a:pt x="1393526" y="4512558"/>
                </a:lnTo>
                <a:lnTo>
                  <a:pt x="1393526" y="4336973"/>
                </a:lnTo>
                <a:cubicBezTo>
                  <a:pt x="1393526" y="4260164"/>
                  <a:pt x="1459353" y="4194337"/>
                  <a:pt x="1536163" y="4194337"/>
                </a:cubicBezTo>
                <a:lnTo>
                  <a:pt x="2611497" y="4194376"/>
                </a:lnTo>
                <a:lnTo>
                  <a:pt x="2435913" y="4474172"/>
                </a:lnTo>
                <a:lnTo>
                  <a:pt x="2435942" y="4474182"/>
                </a:lnTo>
                <a:cubicBezTo>
                  <a:pt x="2315281" y="4671702"/>
                  <a:pt x="2309774" y="4913104"/>
                  <a:pt x="2430475" y="5116091"/>
                </a:cubicBezTo>
                <a:cubicBezTo>
                  <a:pt x="2446925" y="5149000"/>
                  <a:pt x="2468900" y="5181908"/>
                  <a:pt x="2490826" y="5209350"/>
                </a:cubicBezTo>
                <a:lnTo>
                  <a:pt x="351130" y="5209350"/>
                </a:lnTo>
                <a:cubicBezTo>
                  <a:pt x="153619" y="5209350"/>
                  <a:pt x="0" y="5050264"/>
                  <a:pt x="0" y="4858220"/>
                </a:cubicBezTo>
                <a:lnTo>
                  <a:pt x="0" y="2948953"/>
                </a:lnTo>
                <a:cubicBezTo>
                  <a:pt x="0" y="2202783"/>
                  <a:pt x="504749" y="1577333"/>
                  <a:pt x="1190549" y="1385329"/>
                </a:cubicBezTo>
                <a:close/>
                <a:moveTo>
                  <a:pt x="1340701" y="0"/>
                </a:moveTo>
                <a:cubicBezTo>
                  <a:pt x="1374306" y="0"/>
                  <a:pt x="1407227" y="13720"/>
                  <a:pt x="1431911" y="41160"/>
                </a:cubicBezTo>
                <a:lnTo>
                  <a:pt x="1437388" y="46632"/>
                </a:lnTo>
                <a:cubicBezTo>
                  <a:pt x="1481279" y="90533"/>
                  <a:pt x="1481279" y="161865"/>
                  <a:pt x="1448371" y="211234"/>
                </a:cubicBezTo>
                <a:lnTo>
                  <a:pt x="1876310" y="655623"/>
                </a:lnTo>
                <a:lnTo>
                  <a:pt x="2540144" y="655623"/>
                </a:lnTo>
                <a:cubicBezTo>
                  <a:pt x="2633413" y="655623"/>
                  <a:pt x="2704746" y="732433"/>
                  <a:pt x="2704746" y="820225"/>
                </a:cubicBezTo>
                <a:lnTo>
                  <a:pt x="2704746" y="2422258"/>
                </a:lnTo>
                <a:cubicBezTo>
                  <a:pt x="2704746" y="2515517"/>
                  <a:pt x="2633404" y="2586851"/>
                  <a:pt x="2540144" y="2586851"/>
                </a:cubicBezTo>
                <a:lnTo>
                  <a:pt x="1618449" y="2586851"/>
                </a:lnTo>
                <a:cubicBezTo>
                  <a:pt x="1525180" y="2586851"/>
                  <a:pt x="1453847" y="2515517"/>
                  <a:pt x="1453847" y="2422258"/>
                </a:cubicBezTo>
                <a:lnTo>
                  <a:pt x="1453847" y="2120497"/>
                </a:lnTo>
                <a:cubicBezTo>
                  <a:pt x="1481289" y="2126003"/>
                  <a:pt x="1508721" y="2131479"/>
                  <a:pt x="1541639" y="2131479"/>
                </a:cubicBezTo>
                <a:cubicBezTo>
                  <a:pt x="1794024" y="2131479"/>
                  <a:pt x="1997011" y="1928492"/>
                  <a:pt x="1997011" y="1676108"/>
                </a:cubicBezTo>
                <a:cubicBezTo>
                  <a:pt x="1997011" y="1423724"/>
                  <a:pt x="1794033" y="1220737"/>
                  <a:pt x="1541639" y="1220737"/>
                </a:cubicBezTo>
                <a:cubicBezTo>
                  <a:pt x="1508731" y="1220737"/>
                  <a:pt x="1481289" y="1226243"/>
                  <a:pt x="1453847" y="1231719"/>
                </a:cubicBezTo>
                <a:lnTo>
                  <a:pt x="1453847" y="1028732"/>
                </a:lnTo>
                <a:lnTo>
                  <a:pt x="1036890" y="600790"/>
                </a:lnTo>
                <a:cubicBezTo>
                  <a:pt x="987523" y="633703"/>
                  <a:pt x="916180" y="628230"/>
                  <a:pt x="872289" y="584334"/>
                </a:cubicBezTo>
                <a:lnTo>
                  <a:pt x="872328" y="584284"/>
                </a:lnTo>
                <a:cubicBezTo>
                  <a:pt x="822921" y="534916"/>
                  <a:pt x="822921" y="447125"/>
                  <a:pt x="877795" y="397756"/>
                </a:cubicBezTo>
                <a:lnTo>
                  <a:pt x="1245383" y="41160"/>
                </a:lnTo>
                <a:cubicBezTo>
                  <a:pt x="1272805" y="13720"/>
                  <a:pt x="1307095" y="0"/>
                  <a:pt x="1340701" y="0"/>
                </a:cubicBezTo>
                <a:close/>
              </a:path>
            </a:pathLst>
          </a:custGeom>
          <a:gradFill>
            <a:gsLst>
              <a:gs pos="100000">
                <a:srgbClr val="882A2D"/>
              </a:gs>
              <a:gs pos="0">
                <a:srgbClr val="882A2D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9" name="Полилиния 38">
            <a:extLst>
              <a:ext uri="{FF2B5EF4-FFF2-40B4-BE49-F238E27FC236}">
                <a16:creationId xmlns="" xmlns:a16="http://schemas.microsoft.com/office/drawing/2014/main" id="{BBA6BB0C-B240-3EE2-BFFB-1775E1B80B0D}"/>
              </a:ext>
            </a:extLst>
          </p:cNvPr>
          <p:cNvSpPr>
            <a:spLocks noChangeAspect="1"/>
          </p:cNvSpPr>
          <p:nvPr/>
        </p:nvSpPr>
        <p:spPr>
          <a:xfrm>
            <a:off x="4415704" y="2884248"/>
            <a:ext cx="756891" cy="849654"/>
          </a:xfrm>
          <a:custGeom>
            <a:avLst/>
            <a:gdLst>
              <a:gd name="connsiteX0" fmla="*/ 3082817 w 4389168"/>
              <a:gd name="connsiteY0" fmla="*/ 1153736 h 4927096"/>
              <a:gd name="connsiteX1" fmla="*/ 3082817 w 4389168"/>
              <a:gd name="connsiteY1" fmla="*/ 4832955 h 4927096"/>
              <a:gd name="connsiteX2" fmla="*/ 2741563 w 4389168"/>
              <a:gd name="connsiteY2" fmla="*/ 4240424 h 4927096"/>
              <a:gd name="connsiteX3" fmla="*/ 2741563 w 4389168"/>
              <a:gd name="connsiteY3" fmla="*/ 1392982 h 4927096"/>
              <a:gd name="connsiteX4" fmla="*/ 2768427 w 4389168"/>
              <a:gd name="connsiteY4" fmla="*/ 1379286 h 4927096"/>
              <a:gd name="connsiteX5" fmla="*/ 2768427 w 4389168"/>
              <a:gd name="connsiteY5" fmla="*/ 1379227 h 4927096"/>
              <a:gd name="connsiteX6" fmla="*/ 3082817 w 4389168"/>
              <a:gd name="connsiteY6" fmla="*/ 1153736 h 4927096"/>
              <a:gd name="connsiteX7" fmla="*/ 3217036 w 4389168"/>
              <a:gd name="connsiteY7" fmla="*/ 1138800 h 4927096"/>
              <a:gd name="connsiteX8" fmla="*/ 3411511 w 4389168"/>
              <a:gd name="connsiteY8" fmla="*/ 1195492 h 4927096"/>
              <a:gd name="connsiteX9" fmla="*/ 3411511 w 4389168"/>
              <a:gd name="connsiteY9" fmla="*/ 1195502 h 4927096"/>
              <a:gd name="connsiteX10" fmla="*/ 4114878 w 4389168"/>
              <a:gd name="connsiteY10" fmla="*/ 1287124 h 4927096"/>
              <a:gd name="connsiteX11" fmla="*/ 4114878 w 4389168"/>
              <a:gd name="connsiteY11" fmla="*/ 4240473 h 4927096"/>
              <a:gd name="connsiteX12" fmla="*/ 3800870 w 4389168"/>
              <a:gd name="connsiteY12" fmla="*/ 4817809 h 4927096"/>
              <a:gd name="connsiteX13" fmla="*/ 3145421 w 4389168"/>
              <a:gd name="connsiteY13" fmla="*/ 4865384 h 4927096"/>
              <a:gd name="connsiteX14" fmla="*/ 3148713 w 4389168"/>
              <a:gd name="connsiteY14" fmla="*/ 4851109 h 4927096"/>
              <a:gd name="connsiteX15" fmla="*/ 3148713 w 4389168"/>
              <a:gd name="connsiteY15" fmla="*/ 4504379 h 4927096"/>
              <a:gd name="connsiteX16" fmla="*/ 3583236 w 4389168"/>
              <a:gd name="connsiteY16" fmla="*/ 4504379 h 4927096"/>
              <a:gd name="connsiteX17" fmla="*/ 3616184 w 4389168"/>
              <a:gd name="connsiteY17" fmla="*/ 4471431 h 4927096"/>
              <a:gd name="connsiteX18" fmla="*/ 3583236 w 4389168"/>
              <a:gd name="connsiteY18" fmla="*/ 4438513 h 4927096"/>
              <a:gd name="connsiteX19" fmla="*/ 3148713 w 4389168"/>
              <a:gd name="connsiteY19" fmla="*/ 4438513 h 4927096"/>
              <a:gd name="connsiteX20" fmla="*/ 3148713 w 4389168"/>
              <a:gd name="connsiteY20" fmla="*/ 3864116 h 4927096"/>
              <a:gd name="connsiteX21" fmla="*/ 3583236 w 4389168"/>
              <a:gd name="connsiteY21" fmla="*/ 3864116 h 4927096"/>
              <a:gd name="connsiteX22" fmla="*/ 3616184 w 4389168"/>
              <a:gd name="connsiteY22" fmla="*/ 3831168 h 4927096"/>
              <a:gd name="connsiteX23" fmla="*/ 3583236 w 4389168"/>
              <a:gd name="connsiteY23" fmla="*/ 3798260 h 4927096"/>
              <a:gd name="connsiteX24" fmla="*/ 3148713 w 4389168"/>
              <a:gd name="connsiteY24" fmla="*/ 3798260 h 4927096"/>
              <a:gd name="connsiteX25" fmla="*/ 3148713 w 4389168"/>
              <a:gd name="connsiteY25" fmla="*/ 3223285 h 4927096"/>
              <a:gd name="connsiteX26" fmla="*/ 3583236 w 4389168"/>
              <a:gd name="connsiteY26" fmla="*/ 3223285 h 4927096"/>
              <a:gd name="connsiteX27" fmla="*/ 3616184 w 4389168"/>
              <a:gd name="connsiteY27" fmla="*/ 3190366 h 4927096"/>
              <a:gd name="connsiteX28" fmla="*/ 3583236 w 4389168"/>
              <a:gd name="connsiteY28" fmla="*/ 3157458 h 4927096"/>
              <a:gd name="connsiteX29" fmla="*/ 3148713 w 4389168"/>
              <a:gd name="connsiteY29" fmla="*/ 3157458 h 4927096"/>
              <a:gd name="connsiteX30" fmla="*/ 3148713 w 4389168"/>
              <a:gd name="connsiteY30" fmla="*/ 2582483 h 4927096"/>
              <a:gd name="connsiteX31" fmla="*/ 3583236 w 4389168"/>
              <a:gd name="connsiteY31" fmla="*/ 2582483 h 4927096"/>
              <a:gd name="connsiteX32" fmla="*/ 3616184 w 4389168"/>
              <a:gd name="connsiteY32" fmla="*/ 2549535 h 4927096"/>
              <a:gd name="connsiteX33" fmla="*/ 3583236 w 4389168"/>
              <a:gd name="connsiteY33" fmla="*/ 2516617 h 4927096"/>
              <a:gd name="connsiteX34" fmla="*/ 3148713 w 4389168"/>
              <a:gd name="connsiteY34" fmla="*/ 2516617 h 4927096"/>
              <a:gd name="connsiteX35" fmla="*/ 3148713 w 4389168"/>
              <a:gd name="connsiteY35" fmla="*/ 1941642 h 4927096"/>
              <a:gd name="connsiteX36" fmla="*/ 3583236 w 4389168"/>
              <a:gd name="connsiteY36" fmla="*/ 1941642 h 4927096"/>
              <a:gd name="connsiteX37" fmla="*/ 3616184 w 4389168"/>
              <a:gd name="connsiteY37" fmla="*/ 1908734 h 4927096"/>
              <a:gd name="connsiteX38" fmla="*/ 3583236 w 4389168"/>
              <a:gd name="connsiteY38" fmla="*/ 1875815 h 4927096"/>
              <a:gd name="connsiteX39" fmla="*/ 3148713 w 4389168"/>
              <a:gd name="connsiteY39" fmla="*/ 1875815 h 4927096"/>
              <a:gd name="connsiteX40" fmla="*/ 3148713 w 4389168"/>
              <a:gd name="connsiteY40" fmla="*/ 1140647 h 4927096"/>
              <a:gd name="connsiteX41" fmla="*/ 3217036 w 4389168"/>
              <a:gd name="connsiteY41" fmla="*/ 1138800 h 4927096"/>
              <a:gd name="connsiteX42" fmla="*/ 822960 w 4389168"/>
              <a:gd name="connsiteY42" fmla="*/ 1125236 h 4927096"/>
              <a:gd name="connsiteX43" fmla="*/ 1152164 w 4389168"/>
              <a:gd name="connsiteY43" fmla="*/ 1613526 h 4927096"/>
              <a:gd name="connsiteX44" fmla="*/ 1021009 w 4389168"/>
              <a:gd name="connsiteY44" fmla="*/ 2197837 h 4927096"/>
              <a:gd name="connsiteX45" fmla="*/ 1021009 w 4389168"/>
              <a:gd name="connsiteY45" fmla="*/ 2197866 h 4927096"/>
              <a:gd name="connsiteX46" fmla="*/ 1645920 w 4389168"/>
              <a:gd name="connsiteY46" fmla="*/ 2925912 h 4927096"/>
              <a:gd name="connsiteX47" fmla="*/ 1645920 w 4389168"/>
              <a:gd name="connsiteY47" fmla="*/ 2951129 h 4927096"/>
              <a:gd name="connsiteX48" fmla="*/ 822960 w 4389168"/>
              <a:gd name="connsiteY48" fmla="*/ 3763146 h 4927096"/>
              <a:gd name="connsiteX49" fmla="*/ 0 w 4389168"/>
              <a:gd name="connsiteY49" fmla="*/ 2951129 h 4927096"/>
              <a:gd name="connsiteX50" fmla="*/ 822960 w 4389168"/>
              <a:gd name="connsiteY50" fmla="*/ 1125236 h 4927096"/>
              <a:gd name="connsiteX51" fmla="*/ 1773283 w 4389168"/>
              <a:gd name="connsiteY51" fmla="*/ 674284 h 4927096"/>
              <a:gd name="connsiteX52" fmla="*/ 2459622 w 4389168"/>
              <a:gd name="connsiteY52" fmla="*/ 2197838 h 4927096"/>
              <a:gd name="connsiteX53" fmla="*/ 1773283 w 4389168"/>
              <a:gd name="connsiteY53" fmla="*/ 2873762 h 4927096"/>
              <a:gd name="connsiteX54" fmla="*/ 1086944 w 4389168"/>
              <a:gd name="connsiteY54" fmla="*/ 2197838 h 4927096"/>
              <a:gd name="connsiteX55" fmla="*/ 1773283 w 4389168"/>
              <a:gd name="connsiteY55" fmla="*/ 674284 h 4927096"/>
              <a:gd name="connsiteX56" fmla="*/ 3148654 w 4389168"/>
              <a:gd name="connsiteY56" fmla="*/ 588740 h 4927096"/>
              <a:gd name="connsiteX57" fmla="*/ 4111527 w 4389168"/>
              <a:gd name="connsiteY57" fmla="*/ 588740 h 4927096"/>
              <a:gd name="connsiteX58" fmla="*/ 4111527 w 4389168"/>
              <a:gd name="connsiteY58" fmla="*/ 1222953 h 4927096"/>
              <a:gd name="connsiteX59" fmla="*/ 4101122 w 4389168"/>
              <a:gd name="connsiteY59" fmla="*/ 1222953 h 4927096"/>
              <a:gd name="connsiteX60" fmla="*/ 3442725 w 4389168"/>
              <a:gd name="connsiteY60" fmla="*/ 1140667 h 4927096"/>
              <a:gd name="connsiteX61" fmla="*/ 3148654 w 4389168"/>
              <a:gd name="connsiteY61" fmla="*/ 1075379 h 4927096"/>
              <a:gd name="connsiteX62" fmla="*/ 2743248 w 4389168"/>
              <a:gd name="connsiteY62" fmla="*/ 588715 h 4927096"/>
              <a:gd name="connsiteX63" fmla="*/ 3084502 w 4389168"/>
              <a:gd name="connsiteY63" fmla="*/ 588715 h 4927096"/>
              <a:gd name="connsiteX64" fmla="*/ 3084502 w 4389168"/>
              <a:gd name="connsiteY64" fmla="*/ 1088526 h 4927096"/>
              <a:gd name="connsiteX65" fmla="*/ 2743248 w 4389168"/>
              <a:gd name="connsiteY65" fmla="*/ 1307962 h 4927096"/>
              <a:gd name="connsiteX66" fmla="*/ 2683407 w 4389168"/>
              <a:gd name="connsiteY66" fmla="*/ 0 h 4927096"/>
              <a:gd name="connsiteX67" fmla="*/ 4169732 w 4389168"/>
              <a:gd name="connsiteY67" fmla="*/ 0 h 4927096"/>
              <a:gd name="connsiteX68" fmla="*/ 4324879 w 4389168"/>
              <a:gd name="connsiteY68" fmla="*/ 64294 h 4927096"/>
              <a:gd name="connsiteX69" fmla="*/ 4389168 w 4389168"/>
              <a:gd name="connsiteY69" fmla="*/ 219441 h 4927096"/>
              <a:gd name="connsiteX70" fmla="*/ 4389168 w 4389168"/>
              <a:gd name="connsiteY70" fmla="*/ 306166 h 4927096"/>
              <a:gd name="connsiteX71" fmla="*/ 4324879 w 4389168"/>
              <a:gd name="connsiteY71" fmla="*/ 461313 h 4927096"/>
              <a:gd name="connsiteX72" fmla="*/ 4169732 w 4389168"/>
              <a:gd name="connsiteY72" fmla="*/ 525607 h 4927096"/>
              <a:gd name="connsiteX73" fmla="*/ 2683407 w 4389168"/>
              <a:gd name="connsiteY73" fmla="*/ 525607 h 4927096"/>
              <a:gd name="connsiteX74" fmla="*/ 2530366 w 4389168"/>
              <a:gd name="connsiteY74" fmla="*/ 460165 h 4927096"/>
              <a:gd name="connsiteX75" fmla="*/ 2467253 w 4389168"/>
              <a:gd name="connsiteY75" fmla="*/ 306164 h 4927096"/>
              <a:gd name="connsiteX76" fmla="*/ 2467253 w 4389168"/>
              <a:gd name="connsiteY76" fmla="*/ 219443 h 4927096"/>
              <a:gd name="connsiteX77" fmla="*/ 2530366 w 4389168"/>
              <a:gd name="connsiteY77" fmla="*/ 65442 h 4927096"/>
              <a:gd name="connsiteX78" fmla="*/ 2683407 w 4389168"/>
              <a:gd name="connsiteY78" fmla="*/ 0 h 492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4389168" h="4927096">
                <a:moveTo>
                  <a:pt x="3082817" y="1153736"/>
                </a:moveTo>
                <a:lnTo>
                  <a:pt x="3082817" y="4832955"/>
                </a:lnTo>
                <a:cubicBezTo>
                  <a:pt x="2871601" y="4710383"/>
                  <a:pt x="2741602" y="4484628"/>
                  <a:pt x="2741563" y="4240424"/>
                </a:cubicBezTo>
                <a:lnTo>
                  <a:pt x="2741563" y="1392982"/>
                </a:lnTo>
                <a:cubicBezTo>
                  <a:pt x="2752203" y="1392953"/>
                  <a:pt x="2762186" y="1387858"/>
                  <a:pt x="2768427" y="1379286"/>
                </a:cubicBezTo>
                <a:lnTo>
                  <a:pt x="2768427" y="1379227"/>
                </a:lnTo>
                <a:cubicBezTo>
                  <a:pt x="2847264" y="1273212"/>
                  <a:pt x="2957139" y="1194384"/>
                  <a:pt x="3082817" y="1153736"/>
                </a:cubicBezTo>
                <a:close/>
                <a:moveTo>
                  <a:pt x="3217036" y="1138800"/>
                </a:moveTo>
                <a:cubicBezTo>
                  <a:pt x="3285088" y="1142264"/>
                  <a:pt x="3351722" y="1161538"/>
                  <a:pt x="3411511" y="1195492"/>
                </a:cubicBezTo>
                <a:lnTo>
                  <a:pt x="3411511" y="1195502"/>
                </a:lnTo>
                <a:cubicBezTo>
                  <a:pt x="3625706" y="1314635"/>
                  <a:pt x="3877336" y="1347436"/>
                  <a:pt x="4114878" y="1287124"/>
                </a:cubicBezTo>
                <a:lnTo>
                  <a:pt x="4114878" y="4240473"/>
                </a:lnTo>
                <a:cubicBezTo>
                  <a:pt x="4115338" y="4473802"/>
                  <a:pt x="3997008" y="4691367"/>
                  <a:pt x="3800870" y="4817809"/>
                </a:cubicBezTo>
                <a:cubicBezTo>
                  <a:pt x="3604741" y="4944222"/>
                  <a:pt x="3357784" y="4962170"/>
                  <a:pt x="3145421" y="4865384"/>
                </a:cubicBezTo>
                <a:cubicBezTo>
                  <a:pt x="3147684" y="4860946"/>
                  <a:pt x="3148831" y="4856048"/>
                  <a:pt x="3148713" y="4851109"/>
                </a:cubicBezTo>
                <a:lnTo>
                  <a:pt x="3148713" y="4504379"/>
                </a:lnTo>
                <a:lnTo>
                  <a:pt x="3583236" y="4504379"/>
                </a:lnTo>
                <a:cubicBezTo>
                  <a:pt x="3601419" y="4504379"/>
                  <a:pt x="3616184" y="4489644"/>
                  <a:pt x="3616184" y="4471431"/>
                </a:cubicBezTo>
                <a:cubicBezTo>
                  <a:pt x="3616184" y="4453248"/>
                  <a:pt x="3601419" y="4438513"/>
                  <a:pt x="3583236" y="4438513"/>
                </a:cubicBezTo>
                <a:lnTo>
                  <a:pt x="3148713" y="4438513"/>
                </a:lnTo>
                <a:lnTo>
                  <a:pt x="3148713" y="3864116"/>
                </a:lnTo>
                <a:lnTo>
                  <a:pt x="3583236" y="3864116"/>
                </a:lnTo>
                <a:cubicBezTo>
                  <a:pt x="3601419" y="3864116"/>
                  <a:pt x="3616184" y="3849352"/>
                  <a:pt x="3616184" y="3831168"/>
                </a:cubicBezTo>
                <a:cubicBezTo>
                  <a:pt x="3616184" y="3812994"/>
                  <a:pt x="3601419" y="3798260"/>
                  <a:pt x="3583236" y="3798260"/>
                </a:cubicBezTo>
                <a:lnTo>
                  <a:pt x="3148713" y="3798260"/>
                </a:lnTo>
                <a:lnTo>
                  <a:pt x="3148713" y="3223285"/>
                </a:lnTo>
                <a:lnTo>
                  <a:pt x="3583236" y="3223285"/>
                </a:lnTo>
                <a:cubicBezTo>
                  <a:pt x="3601419" y="3223285"/>
                  <a:pt x="3616184" y="3208550"/>
                  <a:pt x="3616184" y="3190366"/>
                </a:cubicBezTo>
                <a:cubicBezTo>
                  <a:pt x="3616184" y="3172193"/>
                  <a:pt x="3601419" y="3157458"/>
                  <a:pt x="3583236" y="3157458"/>
                </a:cubicBezTo>
                <a:lnTo>
                  <a:pt x="3148713" y="3157458"/>
                </a:lnTo>
                <a:lnTo>
                  <a:pt x="3148713" y="2582483"/>
                </a:lnTo>
                <a:lnTo>
                  <a:pt x="3583236" y="2582483"/>
                </a:lnTo>
                <a:cubicBezTo>
                  <a:pt x="3601419" y="2582483"/>
                  <a:pt x="3616184" y="2567748"/>
                  <a:pt x="3616184" y="2549535"/>
                </a:cubicBezTo>
                <a:cubicBezTo>
                  <a:pt x="3616184" y="2531352"/>
                  <a:pt x="3601419" y="2516617"/>
                  <a:pt x="3583236" y="2516617"/>
                </a:cubicBezTo>
                <a:lnTo>
                  <a:pt x="3148713" y="2516617"/>
                </a:lnTo>
                <a:lnTo>
                  <a:pt x="3148713" y="1941642"/>
                </a:lnTo>
                <a:lnTo>
                  <a:pt x="3583236" y="1941642"/>
                </a:lnTo>
                <a:cubicBezTo>
                  <a:pt x="3601419" y="1941642"/>
                  <a:pt x="3616184" y="1926907"/>
                  <a:pt x="3616184" y="1908734"/>
                </a:cubicBezTo>
                <a:cubicBezTo>
                  <a:pt x="3616184" y="1890550"/>
                  <a:pt x="3601419" y="1875815"/>
                  <a:pt x="3583236" y="1875815"/>
                </a:cubicBezTo>
                <a:lnTo>
                  <a:pt x="3148713" y="1875815"/>
                </a:lnTo>
                <a:lnTo>
                  <a:pt x="3148713" y="1140647"/>
                </a:lnTo>
                <a:cubicBezTo>
                  <a:pt x="3171511" y="1138247"/>
                  <a:pt x="3194353" y="1137645"/>
                  <a:pt x="3217036" y="1138800"/>
                </a:cubicBezTo>
                <a:close/>
                <a:moveTo>
                  <a:pt x="822960" y="1125236"/>
                </a:moveTo>
                <a:cubicBezTo>
                  <a:pt x="822960" y="1125236"/>
                  <a:pt x="977157" y="1325509"/>
                  <a:pt x="1152164" y="1613526"/>
                </a:cubicBezTo>
                <a:cubicBezTo>
                  <a:pt x="1072866" y="1798564"/>
                  <a:pt x="1028396" y="1996653"/>
                  <a:pt x="1021009" y="2197837"/>
                </a:cubicBezTo>
                <a:lnTo>
                  <a:pt x="1021009" y="2197866"/>
                </a:lnTo>
                <a:cubicBezTo>
                  <a:pt x="1021009" y="2751434"/>
                  <a:pt x="1431950" y="2891886"/>
                  <a:pt x="1645920" y="2925912"/>
                </a:cubicBezTo>
                <a:lnTo>
                  <a:pt x="1645920" y="2951129"/>
                </a:lnTo>
                <a:cubicBezTo>
                  <a:pt x="1645920" y="3711554"/>
                  <a:pt x="938723" y="3763146"/>
                  <a:pt x="822960" y="3763146"/>
                </a:cubicBezTo>
                <a:cubicBezTo>
                  <a:pt x="707197" y="3763146"/>
                  <a:pt x="0" y="3709380"/>
                  <a:pt x="0" y="2951129"/>
                </a:cubicBezTo>
                <a:cubicBezTo>
                  <a:pt x="0" y="2192929"/>
                  <a:pt x="822960" y="1125236"/>
                  <a:pt x="822960" y="1125236"/>
                </a:cubicBezTo>
                <a:close/>
                <a:moveTo>
                  <a:pt x="1773283" y="674284"/>
                </a:moveTo>
                <a:cubicBezTo>
                  <a:pt x="1773283" y="674284"/>
                  <a:pt x="2459622" y="1564697"/>
                  <a:pt x="2459622" y="2197838"/>
                </a:cubicBezTo>
                <a:cubicBezTo>
                  <a:pt x="2459622" y="2830978"/>
                  <a:pt x="1871480" y="2873762"/>
                  <a:pt x="1773283" y="2873762"/>
                </a:cubicBezTo>
                <a:cubicBezTo>
                  <a:pt x="1675076" y="2873762"/>
                  <a:pt x="1086944" y="2830959"/>
                  <a:pt x="1086944" y="2197838"/>
                </a:cubicBezTo>
                <a:cubicBezTo>
                  <a:pt x="1086944" y="1564717"/>
                  <a:pt x="1773283" y="674284"/>
                  <a:pt x="1773283" y="674284"/>
                </a:cubicBezTo>
                <a:close/>
                <a:moveTo>
                  <a:pt x="3148654" y="588740"/>
                </a:moveTo>
                <a:lnTo>
                  <a:pt x="4111527" y="588740"/>
                </a:lnTo>
                <a:lnTo>
                  <a:pt x="4111527" y="1222953"/>
                </a:lnTo>
                <a:cubicBezTo>
                  <a:pt x="4108088" y="1222414"/>
                  <a:pt x="4104571" y="1222414"/>
                  <a:pt x="4101122" y="1222953"/>
                </a:cubicBezTo>
                <a:cubicBezTo>
                  <a:pt x="3879158" y="1279894"/>
                  <a:pt x="3643870" y="1250464"/>
                  <a:pt x="3442725" y="1140667"/>
                </a:cubicBezTo>
                <a:cubicBezTo>
                  <a:pt x="3353747" y="1089232"/>
                  <a:pt x="3251064" y="1066424"/>
                  <a:pt x="3148654" y="1075379"/>
                </a:cubicBezTo>
                <a:close/>
                <a:moveTo>
                  <a:pt x="2743248" y="588715"/>
                </a:moveTo>
                <a:lnTo>
                  <a:pt x="3084502" y="588715"/>
                </a:lnTo>
                <a:lnTo>
                  <a:pt x="3084502" y="1088526"/>
                </a:lnTo>
                <a:cubicBezTo>
                  <a:pt x="2951663" y="1126559"/>
                  <a:pt x="2832990" y="1202869"/>
                  <a:pt x="2743248" y="1307962"/>
                </a:cubicBezTo>
                <a:close/>
                <a:moveTo>
                  <a:pt x="2683407" y="0"/>
                </a:moveTo>
                <a:lnTo>
                  <a:pt x="4169732" y="0"/>
                </a:lnTo>
                <a:cubicBezTo>
                  <a:pt x="4227898" y="0"/>
                  <a:pt x="4283731" y="23115"/>
                  <a:pt x="4324879" y="64294"/>
                </a:cubicBezTo>
                <a:cubicBezTo>
                  <a:pt x="4366057" y="105432"/>
                  <a:pt x="4389168" y="161271"/>
                  <a:pt x="4389168" y="219441"/>
                </a:cubicBezTo>
                <a:lnTo>
                  <a:pt x="4389168" y="306166"/>
                </a:lnTo>
                <a:cubicBezTo>
                  <a:pt x="4389168" y="364337"/>
                  <a:pt x="4366057" y="420173"/>
                  <a:pt x="4324879" y="461313"/>
                </a:cubicBezTo>
                <a:cubicBezTo>
                  <a:pt x="4283741" y="502492"/>
                  <a:pt x="4227898" y="525607"/>
                  <a:pt x="4169732" y="525607"/>
                </a:cubicBezTo>
                <a:lnTo>
                  <a:pt x="2683407" y="525607"/>
                </a:lnTo>
                <a:cubicBezTo>
                  <a:pt x="2625771" y="524726"/>
                  <a:pt x="2570809" y="501229"/>
                  <a:pt x="2530366" y="460165"/>
                </a:cubicBezTo>
                <a:cubicBezTo>
                  <a:pt x="2489914" y="419095"/>
                  <a:pt x="2467253" y="363798"/>
                  <a:pt x="2467253" y="306164"/>
                </a:cubicBezTo>
                <a:lnTo>
                  <a:pt x="2467253" y="219443"/>
                </a:lnTo>
                <a:cubicBezTo>
                  <a:pt x="2467253" y="161806"/>
                  <a:pt x="2489914" y="106506"/>
                  <a:pt x="2530366" y="65442"/>
                </a:cubicBezTo>
                <a:cubicBezTo>
                  <a:pt x="2570818" y="24378"/>
                  <a:pt x="2625771" y="880"/>
                  <a:pt x="2683407" y="0"/>
                </a:cubicBezTo>
                <a:close/>
              </a:path>
            </a:pathLst>
          </a:custGeom>
          <a:gradFill>
            <a:gsLst>
              <a:gs pos="100000">
                <a:srgbClr val="985552"/>
              </a:gs>
              <a:gs pos="0">
                <a:srgbClr val="C26B66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58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823AB333-BDF0-FEFA-53DC-D2A8DC2AA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ГАРАНТИИ КАЧЕСТВА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43996EA-FA7A-68A8-C9AF-55BBBA2FCC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8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057BF76-88A6-2918-9775-A268EBD1C63D}"/>
              </a:ext>
            </a:extLst>
          </p:cNvPr>
          <p:cNvSpPr/>
          <p:nvPr/>
        </p:nvSpPr>
        <p:spPr>
          <a:xfrm rot="5400000">
            <a:off x="4975416" y="-3287399"/>
            <a:ext cx="2239462" cy="11447344"/>
          </a:xfrm>
          <a:prstGeom prst="roundRect">
            <a:avLst>
              <a:gd name="adj" fmla="val 6910"/>
            </a:avLst>
          </a:prstGeom>
          <a:solidFill>
            <a:srgbClr val="718EA0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114">
            <a:extLst>
              <a:ext uri="{FF2B5EF4-FFF2-40B4-BE49-F238E27FC236}">
                <a16:creationId xmlns="" xmlns:a16="http://schemas.microsoft.com/office/drawing/2014/main" id="{67DCB1F0-CE66-B362-0206-690012DA2DEA}"/>
              </a:ext>
            </a:extLst>
          </p:cNvPr>
          <p:cNvSpPr/>
          <p:nvPr/>
        </p:nvSpPr>
        <p:spPr>
          <a:xfrm>
            <a:off x="587375" y="1426748"/>
            <a:ext cx="11004858" cy="5232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lvl="2">
              <a:spcBef>
                <a:spcPts val="1800"/>
              </a:spcBef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  <a:sym typeface="Roboto Thin" panose="02000000000000000000" pitchFamily="2" charset="0"/>
              </a:rPr>
              <a:t>Комплексная система мер,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  <a:sym typeface="Roboto Thin" panose="02000000000000000000" pitchFamily="2" charset="0"/>
              </a:rPr>
              <a:t> обеспечивающая согласованность и выполнимость эксплуатационных требований на всём протяжении жизненного цикла разработки, внедрения и использования технологии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  <a:sym typeface="Roboto Thin" panose="02000000000000000000" pitchFamily="2" charset="0"/>
            </a:endParaRPr>
          </a:p>
        </p:txBody>
      </p:sp>
      <p:sp>
        <p:nvSpPr>
          <p:cNvPr id="7" name="Прямоугольник: скругленные углы 15">
            <a:extLst>
              <a:ext uri="{FF2B5EF4-FFF2-40B4-BE49-F238E27FC236}">
                <a16:creationId xmlns="" xmlns:a16="http://schemas.microsoft.com/office/drawing/2014/main" id="{D342574F-3C40-5B55-A7E1-D863286920E2}"/>
              </a:ext>
            </a:extLst>
          </p:cNvPr>
          <p:cNvSpPr/>
          <p:nvPr/>
        </p:nvSpPr>
        <p:spPr>
          <a:xfrm>
            <a:off x="516167" y="2216867"/>
            <a:ext cx="11194052" cy="670878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1D34815B-09CC-D455-EAF3-D1831253A7CE}"/>
              </a:ext>
            </a:extLst>
          </p:cNvPr>
          <p:cNvGrpSpPr/>
          <p:nvPr/>
        </p:nvGrpSpPr>
        <p:grpSpPr>
          <a:xfrm>
            <a:off x="587375" y="2498859"/>
            <a:ext cx="11004858" cy="677922"/>
            <a:chOff x="362060" y="3037629"/>
            <a:chExt cx="11430025" cy="677922"/>
          </a:xfrm>
          <a:solidFill>
            <a:schemeClr val="bg1"/>
          </a:solidFill>
        </p:grpSpPr>
        <p:sp>
          <p:nvSpPr>
            <p:cNvPr id="9" name="Прямоугольник: скругленные углы 15">
              <a:extLst>
                <a:ext uri="{FF2B5EF4-FFF2-40B4-BE49-F238E27FC236}">
                  <a16:creationId xmlns="" xmlns:a16="http://schemas.microsoft.com/office/drawing/2014/main" id="{F00C0B38-031C-918E-87D6-706AE3388F07}"/>
                </a:ext>
              </a:extLst>
            </p:cNvPr>
            <p:cNvSpPr/>
            <p:nvPr/>
          </p:nvSpPr>
          <p:spPr>
            <a:xfrm>
              <a:off x="362060" y="3037629"/>
              <a:ext cx="2736000" cy="67087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144000"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Этапы</a:t>
              </a:r>
              <a:r>
                <a:rPr kumimoji="0" lang="ru-RU" sz="1200" b="1" i="0" u="none" strike="noStrike" kern="1200" cap="none" spc="0" normalizeH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ru-RU" sz="1200" i="0" u="none" strike="noStrike" kern="1200" cap="none" spc="0" normalizeH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сбора и обработки начальной (входной) информации</a:t>
              </a:r>
              <a:endPara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Прямоугольник: скругленные углы 15">
              <a:extLst>
                <a:ext uri="{FF2B5EF4-FFF2-40B4-BE49-F238E27FC236}">
                  <a16:creationId xmlns="" xmlns:a16="http://schemas.microsoft.com/office/drawing/2014/main" id="{97612834-AB1F-2A52-40D7-DCE436B43A0D}"/>
                </a:ext>
              </a:extLst>
            </p:cNvPr>
            <p:cNvSpPr/>
            <p:nvPr/>
          </p:nvSpPr>
          <p:spPr>
            <a:xfrm>
              <a:off x="3259441" y="3037629"/>
              <a:ext cx="2736000" cy="67087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144000"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Правила </a:t>
              </a:r>
              <a:r>
                <a:rPr kumimoji="0" lang="ru-RU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воспроизводимости</a:t>
              </a:r>
              <a:r>
                <a:rPr kumimoji="0" lang="ru-RU" sz="12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результатов при многократных повторах эксперимента </a:t>
              </a:r>
              <a:endPara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Прямоугольник: скругленные углы 15">
              <a:extLst>
                <a:ext uri="{FF2B5EF4-FFF2-40B4-BE49-F238E27FC236}">
                  <a16:creationId xmlns="" xmlns:a16="http://schemas.microsoft.com/office/drawing/2014/main" id="{A1242790-7AFC-4B75-AC6A-F1C1867E4034}"/>
                </a:ext>
              </a:extLst>
            </p:cNvPr>
            <p:cNvSpPr/>
            <p:nvPr/>
          </p:nvSpPr>
          <p:spPr>
            <a:xfrm>
              <a:off x="6175765" y="3041912"/>
              <a:ext cx="2736000" cy="67087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144000"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Стандарты </a:t>
              </a:r>
              <a:r>
                <a:rPr kumimoji="0" lang="ru-RU" sz="12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технико-физического</a:t>
              </a:r>
              <a:r>
                <a:rPr kumimoji="0" lang="ru-RU" sz="1200" i="0" u="none" strike="noStrike" kern="1200" cap="none" spc="0" normalizeH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оснащения экспериментальных исследований</a:t>
              </a:r>
              <a:endPara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Прямоугольник: скругленные углы 15">
              <a:extLst>
                <a:ext uri="{FF2B5EF4-FFF2-40B4-BE49-F238E27FC236}">
                  <a16:creationId xmlns="" xmlns:a16="http://schemas.microsoft.com/office/drawing/2014/main" id="{71A8D317-F8F5-F156-C2F8-65C44DD2EF10}"/>
                </a:ext>
              </a:extLst>
            </p:cNvPr>
            <p:cNvSpPr/>
            <p:nvPr/>
          </p:nvSpPr>
          <p:spPr>
            <a:xfrm>
              <a:off x="9056085" y="3044673"/>
              <a:ext cx="2736000" cy="67087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144000"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Задокументированные </a:t>
              </a:r>
              <a:r>
                <a:rPr kumimoji="0" lang="ru-RU" sz="12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эксплуатационные</a:t>
              </a:r>
              <a:r>
                <a:rPr kumimoji="0" lang="ru-RU" sz="1200" i="0" u="none" strike="noStrike" kern="1200" cap="none" spc="0" normalizeH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ru-RU" sz="12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показатели </a:t>
              </a:r>
              <a:endPara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Скругленный прямоугольник 114">
            <a:extLst>
              <a:ext uri="{FF2B5EF4-FFF2-40B4-BE49-F238E27FC236}">
                <a16:creationId xmlns="" xmlns:a16="http://schemas.microsoft.com/office/drawing/2014/main" id="{C8F8A456-730D-F56A-B7F0-A569C9954576}"/>
              </a:ext>
            </a:extLst>
          </p:cNvPr>
          <p:cNvSpPr/>
          <p:nvPr/>
        </p:nvSpPr>
        <p:spPr>
          <a:xfrm>
            <a:off x="4694095" y="2038085"/>
            <a:ext cx="2376971" cy="338554"/>
          </a:xfrm>
          <a:prstGeom prst="rect">
            <a:avLst/>
          </a:prstGeom>
          <a:solidFill>
            <a:srgbClr val="718EA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  <a:sym typeface="Roboto Thin" panose="02000000000000000000" pitchFamily="2" charset="0"/>
              </a:rPr>
              <a:t>Включает в себя:</a:t>
            </a:r>
          </a:p>
        </p:txBody>
      </p:sp>
      <p:sp>
        <p:nvSpPr>
          <p:cNvPr id="14" name="Полилиния 13">
            <a:extLst>
              <a:ext uri="{FF2B5EF4-FFF2-40B4-BE49-F238E27FC236}">
                <a16:creationId xmlns="" xmlns:a16="http://schemas.microsoft.com/office/drawing/2014/main" id="{74EBD03A-C870-89A6-B111-0620F14AFFA7}"/>
              </a:ext>
            </a:extLst>
          </p:cNvPr>
          <p:cNvSpPr/>
          <p:nvPr/>
        </p:nvSpPr>
        <p:spPr>
          <a:xfrm>
            <a:off x="587375" y="1426748"/>
            <a:ext cx="728433" cy="512116"/>
          </a:xfrm>
          <a:custGeom>
            <a:avLst/>
            <a:gdLst>
              <a:gd name="connsiteX0" fmla="*/ 250899 w 501769"/>
              <a:gd name="connsiteY0" fmla="*/ 168194 h 396000"/>
              <a:gd name="connsiteX1" fmla="*/ 316664 w 501769"/>
              <a:gd name="connsiteY1" fmla="*/ 233971 h 396000"/>
              <a:gd name="connsiteX2" fmla="*/ 250895 w 501769"/>
              <a:gd name="connsiteY2" fmla="*/ 299739 h 396000"/>
              <a:gd name="connsiteX3" fmla="*/ 185115 w 501769"/>
              <a:gd name="connsiteY3" fmla="*/ 233971 h 396000"/>
              <a:gd name="connsiteX4" fmla="*/ 187705 w 501769"/>
              <a:gd name="connsiteY4" fmla="*/ 215862 h 396000"/>
              <a:gd name="connsiteX5" fmla="*/ 218225 w 501769"/>
              <a:gd name="connsiteY5" fmla="*/ 233971 h 396000"/>
              <a:gd name="connsiteX6" fmla="*/ 253287 w 501769"/>
              <a:gd name="connsiteY6" fmla="*/ 198908 h 396000"/>
              <a:gd name="connsiteX7" fmla="*/ 237381 w 501769"/>
              <a:gd name="connsiteY7" fmla="*/ 169605 h 396000"/>
              <a:gd name="connsiteX8" fmla="*/ 250899 w 501769"/>
              <a:gd name="connsiteY8" fmla="*/ 168195 h 396000"/>
              <a:gd name="connsiteX9" fmla="*/ 355770 w 501769"/>
              <a:gd name="connsiteY9" fmla="*/ 138063 h 396000"/>
              <a:gd name="connsiteX10" fmla="*/ 393240 w 501769"/>
              <a:gd name="connsiteY10" fmla="*/ 233975 h 396000"/>
              <a:gd name="connsiteX11" fmla="*/ 383148 w 501769"/>
              <a:gd name="connsiteY11" fmla="*/ 286433 h 396000"/>
              <a:gd name="connsiteX12" fmla="*/ 355588 w 501769"/>
              <a:gd name="connsiteY12" fmla="*/ 330106 h 396000"/>
              <a:gd name="connsiteX13" fmla="*/ 355586 w 501769"/>
              <a:gd name="connsiteY13" fmla="*/ 330108 h 396000"/>
              <a:gd name="connsiteX14" fmla="*/ 355587 w 501769"/>
              <a:gd name="connsiteY14" fmla="*/ 330108 h 396000"/>
              <a:gd name="connsiteX15" fmla="*/ 355588 w 501769"/>
              <a:gd name="connsiteY15" fmla="*/ 330106 h 396000"/>
              <a:gd name="connsiteX16" fmla="*/ 423206 w 501769"/>
              <a:gd name="connsiteY16" fmla="*/ 277776 h 396000"/>
              <a:gd name="connsiteX17" fmla="*/ 463700 w 501769"/>
              <a:gd name="connsiteY17" fmla="*/ 234003 h 396000"/>
              <a:gd name="connsiteX18" fmla="*/ 355770 w 501769"/>
              <a:gd name="connsiteY18" fmla="*/ 138063 h 396000"/>
              <a:gd name="connsiteX19" fmla="*/ 146008 w 501769"/>
              <a:gd name="connsiteY19" fmla="*/ 138054 h 396000"/>
              <a:gd name="connsiteX20" fmla="*/ 38079 w 501769"/>
              <a:gd name="connsiteY20" fmla="*/ 233966 h 396000"/>
              <a:gd name="connsiteX21" fmla="*/ 38084 w 501769"/>
              <a:gd name="connsiteY21" fmla="*/ 233966 h 396000"/>
              <a:gd name="connsiteX22" fmla="*/ 146023 w 501769"/>
              <a:gd name="connsiteY22" fmla="*/ 329905 h 396000"/>
              <a:gd name="connsiteX23" fmla="*/ 108536 w 501769"/>
              <a:gd name="connsiteY23" fmla="*/ 233966 h 396000"/>
              <a:gd name="connsiteX24" fmla="*/ 146008 w 501769"/>
              <a:gd name="connsiteY24" fmla="*/ 138054 h 396000"/>
              <a:gd name="connsiteX25" fmla="*/ 250890 w 501769"/>
              <a:gd name="connsiteY25" fmla="*/ 120235 h 396000"/>
              <a:gd name="connsiteX26" fmla="*/ 137168 w 501769"/>
              <a:gd name="connsiteY26" fmla="*/ 233966 h 396000"/>
              <a:gd name="connsiteX27" fmla="*/ 250890 w 501769"/>
              <a:gd name="connsiteY27" fmla="*/ 347715 h 396000"/>
              <a:gd name="connsiteX28" fmla="*/ 364639 w 501769"/>
              <a:gd name="connsiteY28" fmla="*/ 233966 h 396000"/>
              <a:gd name="connsiteX29" fmla="*/ 250890 w 501769"/>
              <a:gd name="connsiteY29" fmla="*/ 120235 h 396000"/>
              <a:gd name="connsiteX30" fmla="*/ 260365 w 501769"/>
              <a:gd name="connsiteY30" fmla="*/ 0 h 396000"/>
              <a:gd name="connsiteX31" fmla="*/ 279463 w 501769"/>
              <a:gd name="connsiteY31" fmla="*/ 19098 h 396000"/>
              <a:gd name="connsiteX32" fmla="*/ 279463 w 501769"/>
              <a:gd name="connsiteY32" fmla="*/ 74165 h 396000"/>
              <a:gd name="connsiteX33" fmla="*/ 333166 w 501769"/>
              <a:gd name="connsiteY33" fmla="*/ 89090 h 396000"/>
              <a:gd name="connsiteX34" fmla="*/ 362606 w 501769"/>
              <a:gd name="connsiteY34" fmla="*/ 40419 h 396000"/>
              <a:gd name="connsiteX35" fmla="*/ 388816 w 501769"/>
              <a:gd name="connsiteY35" fmla="*/ 33972 h 396000"/>
              <a:gd name="connsiteX36" fmla="*/ 395269 w 501769"/>
              <a:gd name="connsiteY36" fmla="*/ 60193 h 396000"/>
              <a:gd name="connsiteX37" fmla="*/ 367599 w 501769"/>
              <a:gd name="connsiteY37" fmla="*/ 105907 h 396000"/>
              <a:gd name="connsiteX38" fmla="*/ 417364 w 501769"/>
              <a:gd name="connsiteY38" fmla="*/ 140160 h 396000"/>
              <a:gd name="connsiteX39" fmla="*/ 460282 w 501769"/>
              <a:gd name="connsiteY39" fmla="*/ 97248 h 396000"/>
              <a:gd name="connsiteX40" fmla="*/ 487265 w 501769"/>
              <a:gd name="connsiteY40" fmla="*/ 97248 h 396000"/>
              <a:gd name="connsiteX41" fmla="*/ 487265 w 501769"/>
              <a:gd name="connsiteY41" fmla="*/ 124224 h 396000"/>
              <a:gd name="connsiteX42" fmla="*/ 446095 w 501769"/>
              <a:gd name="connsiteY42" fmla="*/ 165413 h 396000"/>
              <a:gd name="connsiteX43" fmla="*/ 498593 w 501769"/>
              <a:gd name="connsiteY43" fmla="*/ 224167 h 396000"/>
              <a:gd name="connsiteX44" fmla="*/ 498596 w 501769"/>
              <a:gd name="connsiteY44" fmla="*/ 224170 h 396000"/>
              <a:gd name="connsiteX45" fmla="*/ 498603 w 501769"/>
              <a:gd name="connsiteY45" fmla="*/ 243803 h 396000"/>
              <a:gd name="connsiteX46" fmla="*/ 250890 w 501769"/>
              <a:gd name="connsiteY46" fmla="*/ 396000 h 396000"/>
              <a:gd name="connsiteX47" fmla="*/ 3168 w 501769"/>
              <a:gd name="connsiteY47" fmla="*/ 243812 h 396000"/>
              <a:gd name="connsiteX48" fmla="*/ 3168 w 501769"/>
              <a:gd name="connsiteY48" fmla="*/ 224175 h 396000"/>
              <a:gd name="connsiteX49" fmla="*/ 55677 w 501769"/>
              <a:gd name="connsiteY49" fmla="*/ 165421 h 396000"/>
              <a:gd name="connsiteX50" fmla="*/ 14474 w 501769"/>
              <a:gd name="connsiteY50" fmla="*/ 124232 h 396000"/>
              <a:gd name="connsiteX51" fmla="*/ 14474 w 501769"/>
              <a:gd name="connsiteY51" fmla="*/ 97256 h 396000"/>
              <a:gd name="connsiteX52" fmla="*/ 41468 w 501769"/>
              <a:gd name="connsiteY52" fmla="*/ 97256 h 396000"/>
              <a:gd name="connsiteX53" fmla="*/ 84397 w 501769"/>
              <a:gd name="connsiteY53" fmla="*/ 140185 h 396000"/>
              <a:gd name="connsiteX54" fmla="*/ 134162 w 501769"/>
              <a:gd name="connsiteY54" fmla="*/ 105922 h 396000"/>
              <a:gd name="connsiteX55" fmla="*/ 106492 w 501769"/>
              <a:gd name="connsiteY55" fmla="*/ 60207 h 396000"/>
              <a:gd name="connsiteX56" fmla="*/ 112938 w 501769"/>
              <a:gd name="connsiteY56" fmla="*/ 33986 h 396000"/>
              <a:gd name="connsiteX57" fmla="*/ 139151 w 501769"/>
              <a:gd name="connsiteY57" fmla="*/ 40443 h 396000"/>
              <a:gd name="connsiteX58" fmla="*/ 168588 w 501769"/>
              <a:gd name="connsiteY58" fmla="*/ 89096 h 396000"/>
              <a:gd name="connsiteX59" fmla="*/ 241285 w 501769"/>
              <a:gd name="connsiteY59" fmla="*/ 72308 h 396000"/>
              <a:gd name="connsiteX60" fmla="*/ 241285 w 501769"/>
              <a:gd name="connsiteY60" fmla="*/ 19098 h 396000"/>
              <a:gd name="connsiteX61" fmla="*/ 260365 w 501769"/>
              <a:gd name="connsiteY61" fmla="*/ 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01769" h="396000">
                <a:moveTo>
                  <a:pt x="250899" y="168194"/>
                </a:moveTo>
                <a:cubicBezTo>
                  <a:pt x="287214" y="168194"/>
                  <a:pt x="316668" y="197646"/>
                  <a:pt x="316664" y="233971"/>
                </a:cubicBezTo>
                <a:cubicBezTo>
                  <a:pt x="316664" y="270299"/>
                  <a:pt x="287206" y="299739"/>
                  <a:pt x="250895" y="299739"/>
                </a:cubicBezTo>
                <a:cubicBezTo>
                  <a:pt x="214566" y="299739"/>
                  <a:pt x="185115" y="270299"/>
                  <a:pt x="185115" y="233971"/>
                </a:cubicBezTo>
                <a:cubicBezTo>
                  <a:pt x="185115" y="227690"/>
                  <a:pt x="186054" y="221621"/>
                  <a:pt x="187705" y="215862"/>
                </a:cubicBezTo>
                <a:cubicBezTo>
                  <a:pt x="193687" y="226625"/>
                  <a:pt x="205034" y="233971"/>
                  <a:pt x="218225" y="233971"/>
                </a:cubicBezTo>
                <a:cubicBezTo>
                  <a:pt x="237592" y="233971"/>
                  <a:pt x="253287" y="218287"/>
                  <a:pt x="253287" y="198908"/>
                </a:cubicBezTo>
                <a:cubicBezTo>
                  <a:pt x="253287" y="186634"/>
                  <a:pt x="246946" y="175868"/>
                  <a:pt x="237381" y="169605"/>
                </a:cubicBezTo>
                <a:cubicBezTo>
                  <a:pt x="241744" y="168670"/>
                  <a:pt x="246252" y="168195"/>
                  <a:pt x="250899" y="168195"/>
                </a:cubicBezTo>
                <a:close/>
                <a:moveTo>
                  <a:pt x="355770" y="138063"/>
                </a:moveTo>
                <a:cubicBezTo>
                  <a:pt x="378955" y="163411"/>
                  <a:pt x="393240" y="197009"/>
                  <a:pt x="393240" y="233975"/>
                </a:cubicBezTo>
                <a:cubicBezTo>
                  <a:pt x="393240" y="252512"/>
                  <a:pt x="389650" y="270204"/>
                  <a:pt x="383148" y="286433"/>
                </a:cubicBezTo>
                <a:lnTo>
                  <a:pt x="355588" y="330106"/>
                </a:lnTo>
                <a:lnTo>
                  <a:pt x="355586" y="330108"/>
                </a:lnTo>
                <a:lnTo>
                  <a:pt x="355587" y="330108"/>
                </a:lnTo>
                <a:lnTo>
                  <a:pt x="355588" y="330106"/>
                </a:lnTo>
                <a:lnTo>
                  <a:pt x="423206" y="277776"/>
                </a:lnTo>
                <a:cubicBezTo>
                  <a:pt x="441709" y="260111"/>
                  <a:pt x="455692" y="243872"/>
                  <a:pt x="463700" y="234003"/>
                </a:cubicBezTo>
                <a:cubicBezTo>
                  <a:pt x="447681" y="214307"/>
                  <a:pt x="407805" y="169223"/>
                  <a:pt x="355770" y="138063"/>
                </a:cubicBezTo>
                <a:close/>
                <a:moveTo>
                  <a:pt x="146008" y="138054"/>
                </a:moveTo>
                <a:cubicBezTo>
                  <a:pt x="93976" y="169182"/>
                  <a:pt x="54104" y="214267"/>
                  <a:pt x="38079" y="233966"/>
                </a:cubicBezTo>
                <a:lnTo>
                  <a:pt x="38084" y="233966"/>
                </a:lnTo>
                <a:cubicBezTo>
                  <a:pt x="54116" y="253690"/>
                  <a:pt x="94003" y="298771"/>
                  <a:pt x="146023" y="329905"/>
                </a:cubicBezTo>
                <a:cubicBezTo>
                  <a:pt x="122821" y="304558"/>
                  <a:pt x="108536" y="270960"/>
                  <a:pt x="108536" y="233966"/>
                </a:cubicBezTo>
                <a:cubicBezTo>
                  <a:pt x="108536" y="197006"/>
                  <a:pt x="122824" y="163397"/>
                  <a:pt x="146008" y="138054"/>
                </a:cubicBezTo>
                <a:close/>
                <a:moveTo>
                  <a:pt x="250890" y="120235"/>
                </a:moveTo>
                <a:cubicBezTo>
                  <a:pt x="188187" y="120235"/>
                  <a:pt x="137168" y="171251"/>
                  <a:pt x="137168" y="233966"/>
                </a:cubicBezTo>
                <a:cubicBezTo>
                  <a:pt x="137168" y="296702"/>
                  <a:pt x="188193" y="347715"/>
                  <a:pt x="250890" y="347715"/>
                </a:cubicBezTo>
                <a:cubicBezTo>
                  <a:pt x="313608" y="347715"/>
                  <a:pt x="364639" y="296695"/>
                  <a:pt x="364639" y="233966"/>
                </a:cubicBezTo>
                <a:cubicBezTo>
                  <a:pt x="364639" y="171254"/>
                  <a:pt x="313611" y="120235"/>
                  <a:pt x="250890" y="120235"/>
                </a:cubicBezTo>
                <a:close/>
                <a:moveTo>
                  <a:pt x="260365" y="0"/>
                </a:moveTo>
                <a:cubicBezTo>
                  <a:pt x="270919" y="0"/>
                  <a:pt x="279463" y="8562"/>
                  <a:pt x="279463" y="19098"/>
                </a:cubicBezTo>
                <a:lnTo>
                  <a:pt x="279463" y="74165"/>
                </a:lnTo>
                <a:cubicBezTo>
                  <a:pt x="298121" y="76892"/>
                  <a:pt x="316097" y="82122"/>
                  <a:pt x="333166" y="89090"/>
                </a:cubicBezTo>
                <a:lnTo>
                  <a:pt x="362606" y="40419"/>
                </a:lnTo>
                <a:cubicBezTo>
                  <a:pt x="368056" y="31411"/>
                  <a:pt x="379797" y="28501"/>
                  <a:pt x="388816" y="33972"/>
                </a:cubicBezTo>
                <a:cubicBezTo>
                  <a:pt x="397841" y="39433"/>
                  <a:pt x="400719" y="51167"/>
                  <a:pt x="395269" y="60193"/>
                </a:cubicBezTo>
                <a:lnTo>
                  <a:pt x="367599" y="105907"/>
                </a:lnTo>
                <a:cubicBezTo>
                  <a:pt x="385711" y="116228"/>
                  <a:pt x="402367" y="128062"/>
                  <a:pt x="417364" y="140160"/>
                </a:cubicBezTo>
                <a:lnTo>
                  <a:pt x="460282" y="97248"/>
                </a:lnTo>
                <a:cubicBezTo>
                  <a:pt x="467736" y="89780"/>
                  <a:pt x="479833" y="89780"/>
                  <a:pt x="487265" y="97248"/>
                </a:cubicBezTo>
                <a:cubicBezTo>
                  <a:pt x="494737" y="104680"/>
                  <a:pt x="494737" y="116774"/>
                  <a:pt x="487265" y="124224"/>
                </a:cubicBezTo>
                <a:lnTo>
                  <a:pt x="446095" y="165413"/>
                </a:lnTo>
                <a:cubicBezTo>
                  <a:pt x="477517" y="195393"/>
                  <a:pt x="496741" y="221606"/>
                  <a:pt x="498593" y="224167"/>
                </a:cubicBezTo>
                <a:lnTo>
                  <a:pt x="498596" y="224170"/>
                </a:lnTo>
                <a:cubicBezTo>
                  <a:pt x="502826" y="230037"/>
                  <a:pt x="502826" y="237932"/>
                  <a:pt x="498603" y="243803"/>
                </a:cubicBezTo>
                <a:cubicBezTo>
                  <a:pt x="494100" y="250019"/>
                  <a:pt x="387201" y="396000"/>
                  <a:pt x="250890" y="396000"/>
                </a:cubicBezTo>
                <a:cubicBezTo>
                  <a:pt x="114587" y="396000"/>
                  <a:pt x="7671" y="250021"/>
                  <a:pt x="3168" y="243812"/>
                </a:cubicBezTo>
                <a:cubicBezTo>
                  <a:pt x="-1056" y="237934"/>
                  <a:pt x="-1056" y="230039"/>
                  <a:pt x="3168" y="224175"/>
                </a:cubicBezTo>
                <a:cubicBezTo>
                  <a:pt x="5024" y="221614"/>
                  <a:pt x="24241" y="195393"/>
                  <a:pt x="55677" y="165421"/>
                </a:cubicBezTo>
                <a:lnTo>
                  <a:pt x="14474" y="124232"/>
                </a:lnTo>
                <a:cubicBezTo>
                  <a:pt x="7025" y="116789"/>
                  <a:pt x="7025" y="104688"/>
                  <a:pt x="14474" y="97256"/>
                </a:cubicBezTo>
                <a:cubicBezTo>
                  <a:pt x="21924" y="89788"/>
                  <a:pt x="34018" y="89788"/>
                  <a:pt x="41468" y="97256"/>
                </a:cubicBezTo>
                <a:lnTo>
                  <a:pt x="84397" y="140185"/>
                </a:lnTo>
                <a:cubicBezTo>
                  <a:pt x="99391" y="128080"/>
                  <a:pt x="116071" y="116235"/>
                  <a:pt x="134162" y="105922"/>
                </a:cubicBezTo>
                <a:lnTo>
                  <a:pt x="106492" y="60207"/>
                </a:lnTo>
                <a:cubicBezTo>
                  <a:pt x="101038" y="51178"/>
                  <a:pt x="103923" y="39447"/>
                  <a:pt x="112938" y="33986"/>
                </a:cubicBezTo>
                <a:cubicBezTo>
                  <a:pt x="121960" y="28500"/>
                  <a:pt x="133709" y="31425"/>
                  <a:pt x="139151" y="40443"/>
                </a:cubicBezTo>
                <a:lnTo>
                  <a:pt x="168588" y="89096"/>
                </a:lnTo>
                <a:cubicBezTo>
                  <a:pt x="191387" y="79801"/>
                  <a:pt x="215773" y="73567"/>
                  <a:pt x="241285" y="72308"/>
                </a:cubicBezTo>
                <a:lnTo>
                  <a:pt x="241285" y="19098"/>
                </a:lnTo>
                <a:cubicBezTo>
                  <a:pt x="241285" y="8562"/>
                  <a:pt x="249829" y="0"/>
                  <a:pt x="260365" y="0"/>
                </a:cubicBez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chemeClr val="bg1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AE10D2C6-57FB-CBD5-0448-98C7F2789849}"/>
              </a:ext>
            </a:extLst>
          </p:cNvPr>
          <p:cNvSpPr/>
          <p:nvPr/>
        </p:nvSpPr>
        <p:spPr>
          <a:xfrm rot="5400000">
            <a:off x="4737956" y="-808769"/>
            <a:ext cx="2717796" cy="11447344"/>
          </a:xfrm>
          <a:prstGeom prst="roundRect">
            <a:avLst>
              <a:gd name="adj" fmla="val 6910"/>
            </a:avLst>
          </a:prstGeom>
          <a:solidFill>
            <a:schemeClr val="bg1">
              <a:lumMod val="95000"/>
            </a:schemeClr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49" y="3556004"/>
            <a:ext cx="3057522" cy="2717797"/>
          </a:xfrm>
          <a:prstGeom prst="roundRect">
            <a:avLst>
              <a:gd name="adj" fmla="val 7010"/>
            </a:avLst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082" y="3556004"/>
            <a:ext cx="3057521" cy="2717797"/>
          </a:xfrm>
          <a:prstGeom prst="roundRect">
            <a:avLst>
              <a:gd name="adj" fmla="val 6388"/>
            </a:avLst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78" y="3553567"/>
            <a:ext cx="5131842" cy="2736982"/>
          </a:xfrm>
          <a:prstGeom prst="roundRect">
            <a:avLst>
              <a:gd name="adj" fmla="val 9356"/>
            </a:avLst>
          </a:prstGeom>
        </p:spPr>
      </p:pic>
    </p:spTree>
    <p:extLst>
      <p:ext uri="{BB962C8B-B14F-4D97-AF65-F5344CB8AC3E}">
        <p14:creationId xmlns:p14="http://schemas.microsoft.com/office/powerpoint/2010/main" val="202067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5">
            <a:extLst>
              <a:ext uri="{FF2B5EF4-FFF2-40B4-BE49-F238E27FC236}">
                <a16:creationId xmlns="" xmlns:a16="http://schemas.microsoft.com/office/drawing/2014/main" id="{48951F1C-60DD-6092-7453-07F6D3ED6B92}"/>
              </a:ext>
            </a:extLst>
          </p:cNvPr>
          <p:cNvSpPr/>
          <p:nvPr/>
        </p:nvSpPr>
        <p:spPr>
          <a:xfrm>
            <a:off x="3347128" y="1535588"/>
            <a:ext cx="4747866" cy="4747858"/>
          </a:xfrm>
          <a:prstGeom prst="ellipse">
            <a:avLst/>
          </a:prstGeom>
          <a:noFill/>
          <a:ln w="25400">
            <a:solidFill>
              <a:srgbClr val="C2605B">
                <a:alpha val="50000"/>
              </a:srgbClr>
            </a:solidFill>
          </a:ln>
          <a:effectLst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36000" numCol="1" spcCol="1270" anchor="b" anchorCtr="0">
            <a:noAutofit/>
          </a:bodyPr>
          <a:lstStyle/>
          <a:p>
            <a:pPr marL="0" lvl="0" indent="0" algn="ctr" defTabSz="488950">
              <a:spcBef>
                <a:spcPct val="0"/>
              </a:spcBef>
              <a:buNone/>
            </a:pPr>
            <a:endParaRPr lang="ru-RU" sz="1100" kern="1200">
              <a:solidFill>
                <a:srgbClr val="23386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480FAE58-A6A4-CB9D-57A9-641A494612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dirty="0" smtClean="0"/>
              <a:t>ВСЕСТОРОННЕЕ ОБЕСПЕЧЕНИЕ</a:t>
            </a:r>
            <a:endParaRPr lang="ru-RU" dirty="0"/>
          </a:p>
        </p:txBody>
      </p:sp>
      <p:sp>
        <p:nvSpPr>
          <p:cNvPr id="8" name="Полилиния 7">
            <a:extLst>
              <a:ext uri="{FF2B5EF4-FFF2-40B4-BE49-F238E27FC236}">
                <a16:creationId xmlns="" xmlns:a16="http://schemas.microsoft.com/office/drawing/2014/main" id="{CBC48B4B-5D92-4B06-6A3B-D7CE1D83480A}"/>
              </a:ext>
            </a:extLst>
          </p:cNvPr>
          <p:cNvSpPr>
            <a:spLocks/>
          </p:cNvSpPr>
          <p:nvPr/>
        </p:nvSpPr>
        <p:spPr>
          <a:xfrm>
            <a:off x="4851185" y="1271368"/>
            <a:ext cx="1738800" cy="568800"/>
          </a:xfrm>
          <a:prstGeom prst="roundRect">
            <a:avLst/>
          </a:prstGeom>
          <a:solidFill>
            <a:srgbClr val="718EA0"/>
          </a:solidFill>
          <a:ln>
            <a:noFill/>
          </a:ln>
          <a:effectLst>
            <a:outerShdw blurRad="190500" dist="38100" dir="5400000" algn="t" rotWithShape="0">
              <a:srgbClr val="718EA0">
                <a:alpha val="40000"/>
              </a:srgbClr>
            </a:outerShd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lvl="0" algn="ctr" defTabSz="466725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Инженерное</a:t>
            </a:r>
            <a:endParaRPr lang="ru-RU" kern="12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олилиния 11">
            <a:extLst>
              <a:ext uri="{FF2B5EF4-FFF2-40B4-BE49-F238E27FC236}">
                <a16:creationId xmlns="" xmlns:a16="http://schemas.microsoft.com/office/drawing/2014/main" id="{35C5AABE-D735-ACA9-F277-47F746670D07}"/>
              </a:ext>
            </a:extLst>
          </p:cNvPr>
          <p:cNvSpPr>
            <a:spLocks noChangeAspect="1"/>
          </p:cNvSpPr>
          <p:nvPr/>
        </p:nvSpPr>
        <p:spPr>
          <a:xfrm>
            <a:off x="7887882" y="3047562"/>
            <a:ext cx="1739747" cy="569498"/>
          </a:xfrm>
          <a:prstGeom prst="roundRect">
            <a:avLst/>
          </a:prstGeom>
          <a:solidFill>
            <a:srgbClr val="718EA0"/>
          </a:solidFill>
          <a:ln>
            <a:noFill/>
          </a:ln>
          <a:effectLst>
            <a:outerShdw blurRad="190500" dist="38100" dir="5400000" algn="t" rotWithShape="0">
              <a:srgbClr val="718EA0">
                <a:alpha val="40000"/>
              </a:srgbClr>
            </a:outerShd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Технологическое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олилиния 15">
            <a:extLst>
              <a:ext uri="{FF2B5EF4-FFF2-40B4-BE49-F238E27FC236}">
                <a16:creationId xmlns="" xmlns:a16="http://schemas.microsoft.com/office/drawing/2014/main" id="{1E019F4D-F44A-7B01-70D5-8CE5793FE8BC}"/>
              </a:ext>
            </a:extLst>
          </p:cNvPr>
          <p:cNvSpPr>
            <a:spLocks noChangeAspect="1"/>
          </p:cNvSpPr>
          <p:nvPr/>
        </p:nvSpPr>
        <p:spPr>
          <a:xfrm>
            <a:off x="2486114" y="5462666"/>
            <a:ext cx="1739746" cy="569498"/>
          </a:xfrm>
          <a:prstGeom prst="roundRect">
            <a:avLst/>
          </a:prstGeom>
          <a:solidFill>
            <a:srgbClr val="718EA0"/>
          </a:solidFill>
          <a:ln>
            <a:noFill/>
          </a:ln>
          <a:effectLst>
            <a:outerShdw blurRad="190500" dist="38100" dir="5400000" algn="t" rotWithShape="0">
              <a:srgbClr val="718EA0">
                <a:alpha val="40000"/>
              </a:srgbClr>
            </a:outerShd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олилиния 16">
            <a:extLst>
              <a:ext uri="{FF2B5EF4-FFF2-40B4-BE49-F238E27FC236}">
                <a16:creationId xmlns="" xmlns:a16="http://schemas.microsoft.com/office/drawing/2014/main" id="{F6036CA8-21C7-32F9-1B68-8BE287A70A4D}"/>
              </a:ext>
            </a:extLst>
          </p:cNvPr>
          <p:cNvSpPr>
            <a:spLocks/>
          </p:cNvSpPr>
          <p:nvPr/>
        </p:nvSpPr>
        <p:spPr>
          <a:xfrm>
            <a:off x="1829702" y="3097220"/>
            <a:ext cx="1738800" cy="511316"/>
          </a:xfrm>
          <a:prstGeom prst="roundRect">
            <a:avLst/>
          </a:prstGeom>
          <a:solidFill>
            <a:srgbClr val="718EA0"/>
          </a:solidFill>
          <a:ln>
            <a:noFill/>
          </a:ln>
          <a:effectLst>
            <a:outerShdw blurRad="190500" dist="38100" dir="5400000" algn="t" rotWithShape="0">
              <a:srgbClr val="718EA0">
                <a:alpha val="40000"/>
              </a:srgbClr>
            </a:outerShd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Организационное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олилиния 5">
            <a:extLst>
              <a:ext uri="{FF2B5EF4-FFF2-40B4-BE49-F238E27FC236}">
                <a16:creationId xmlns="" xmlns:a16="http://schemas.microsoft.com/office/drawing/2014/main" id="{D6409B29-2D35-D50C-C0E7-647069E03508}"/>
              </a:ext>
            </a:extLst>
          </p:cNvPr>
          <p:cNvSpPr/>
          <p:nvPr/>
        </p:nvSpPr>
        <p:spPr>
          <a:xfrm>
            <a:off x="3983559" y="2172019"/>
            <a:ext cx="3475002" cy="3474996"/>
          </a:xfrm>
          <a:prstGeom prst="ellipse">
            <a:avLst/>
          </a:prstGeom>
          <a:solidFill>
            <a:srgbClr val="C2605B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36000" numCol="1" spcCol="1270" anchor="b" anchorCtr="0">
            <a:noAutofit/>
          </a:bodyPr>
          <a:lstStyle/>
          <a:p>
            <a:pPr marL="0" lvl="0" indent="0" algn="ctr" defTabSz="488950">
              <a:spcBef>
                <a:spcPct val="0"/>
              </a:spcBef>
              <a:buNone/>
            </a:pPr>
            <a:endParaRPr lang="ru-RU" sz="1100" kern="1200">
              <a:solidFill>
                <a:srgbClr val="23386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олилиния 5">
            <a:extLst>
              <a:ext uri="{FF2B5EF4-FFF2-40B4-BE49-F238E27FC236}">
                <a16:creationId xmlns="" xmlns:a16="http://schemas.microsoft.com/office/drawing/2014/main" id="{EF1676AD-1D4C-0F5F-0140-F8B3834BB3D2}"/>
              </a:ext>
            </a:extLst>
          </p:cNvPr>
          <p:cNvSpPr/>
          <p:nvPr/>
        </p:nvSpPr>
        <p:spPr>
          <a:xfrm>
            <a:off x="4581452" y="2786482"/>
            <a:ext cx="2279217" cy="2279213"/>
          </a:xfrm>
          <a:prstGeom prst="ellipse">
            <a:avLst/>
          </a:prstGeom>
          <a:gradFill>
            <a:gsLst>
              <a:gs pos="100000">
                <a:srgbClr val="C2605B"/>
              </a:gs>
              <a:gs pos="0">
                <a:srgbClr val="718EA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36000" numCol="1" spcCol="1270" anchor="b" anchorCtr="0">
            <a:noAutofit/>
          </a:bodyPr>
          <a:lstStyle/>
          <a:p>
            <a:pPr marL="0" lvl="0" indent="0" algn="ctr" defTabSz="488950">
              <a:spcBef>
                <a:spcPct val="0"/>
              </a:spcBef>
              <a:buNone/>
            </a:pPr>
            <a:endParaRPr lang="ru-RU" sz="1100" kern="1200">
              <a:solidFill>
                <a:srgbClr val="23386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олилиния 5">
            <a:extLst>
              <a:ext uri="{FF2B5EF4-FFF2-40B4-BE49-F238E27FC236}">
                <a16:creationId xmlns="" xmlns:a16="http://schemas.microsoft.com/office/drawing/2014/main" id="{4861257D-9529-1558-5CDF-9FEA0F0B5860}"/>
              </a:ext>
            </a:extLst>
          </p:cNvPr>
          <p:cNvSpPr/>
          <p:nvPr/>
        </p:nvSpPr>
        <p:spPr>
          <a:xfrm>
            <a:off x="4740105" y="2932274"/>
            <a:ext cx="1961910" cy="1961908"/>
          </a:xfrm>
          <a:prstGeom prst="ellipse">
            <a:avLst/>
          </a:prstGeom>
          <a:solidFill>
            <a:schemeClr val="bg1"/>
          </a:solidFill>
          <a:ln w="50800">
            <a:noFill/>
          </a:ln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488950">
              <a:spcBef>
                <a:spcPct val="0"/>
              </a:spcBef>
            </a:pPr>
            <a:endParaRPr lang="ru-RU" sz="900" b="1">
              <a:solidFill>
                <a:srgbClr val="23386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 algn="ctr" defTabSz="488950">
              <a:spcBef>
                <a:spcPct val="0"/>
              </a:spcBef>
            </a:pPr>
            <a:endParaRPr lang="ru-RU" sz="900" b="1">
              <a:solidFill>
                <a:srgbClr val="23386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 algn="ctr" defTabSz="488950">
              <a:spcBef>
                <a:spcPct val="0"/>
              </a:spcBef>
            </a:pPr>
            <a:endParaRPr lang="ru-RU" sz="900" b="1">
              <a:solidFill>
                <a:srgbClr val="23386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 algn="ctr" defTabSz="488950">
              <a:spcBef>
                <a:spcPct val="0"/>
              </a:spcBef>
            </a:pPr>
            <a:endParaRPr lang="ru-RU" sz="900" b="1">
              <a:solidFill>
                <a:srgbClr val="23386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 algn="ctr" defTabSz="488950">
              <a:spcBef>
                <a:spcPct val="0"/>
              </a:spcBef>
            </a:pPr>
            <a:endParaRPr lang="ru-RU" sz="900" b="1" kern="1200">
              <a:solidFill>
                <a:srgbClr val="23386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олилиния 9">
            <a:extLst>
              <a:ext uri="{FF2B5EF4-FFF2-40B4-BE49-F238E27FC236}">
                <a16:creationId xmlns="" xmlns:a16="http://schemas.microsoft.com/office/drawing/2014/main" id="{5D2E65D4-5E44-048C-2CBD-DA657A9D703C}"/>
              </a:ext>
            </a:extLst>
          </p:cNvPr>
          <p:cNvSpPr>
            <a:spLocks noChangeAspect="1"/>
          </p:cNvSpPr>
          <p:nvPr/>
        </p:nvSpPr>
        <p:spPr>
          <a:xfrm>
            <a:off x="4794436" y="4071325"/>
            <a:ext cx="1853249" cy="40819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355600">
              <a:spcBef>
                <a:spcPct val="0"/>
              </a:spcBef>
            </a:pPr>
            <a:r>
              <a:rPr lang="ru-RU" sz="1050" b="1" dirty="0" smtClean="0">
                <a:solidFill>
                  <a:srgbClr val="465A67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ВИДЫ ОБЕСПЕЧЕНИЯ</a:t>
            </a:r>
            <a:endParaRPr lang="ru-RU" sz="1050" b="1" kern="1200" dirty="0">
              <a:solidFill>
                <a:srgbClr val="465A67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олилиния 15">
            <a:extLst>
              <a:ext uri="{FF2B5EF4-FFF2-40B4-BE49-F238E27FC236}">
                <a16:creationId xmlns="" xmlns:a16="http://schemas.microsoft.com/office/drawing/2014/main" id="{40F72798-1834-AA35-C557-F93AB349A2F5}"/>
              </a:ext>
            </a:extLst>
          </p:cNvPr>
          <p:cNvSpPr>
            <a:spLocks noChangeAspect="1"/>
          </p:cNvSpPr>
          <p:nvPr/>
        </p:nvSpPr>
        <p:spPr>
          <a:xfrm>
            <a:off x="7148453" y="5503950"/>
            <a:ext cx="1739746" cy="569498"/>
          </a:xfrm>
          <a:prstGeom prst="roundRect">
            <a:avLst/>
          </a:prstGeom>
          <a:solidFill>
            <a:srgbClr val="718EA0"/>
          </a:solidFill>
          <a:ln>
            <a:noFill/>
          </a:ln>
          <a:effectLst>
            <a:outerShdw blurRad="190500" dist="38100" dir="5400000" algn="t" rotWithShape="0">
              <a:srgbClr val="718EA0">
                <a:alpha val="40000"/>
              </a:srgbClr>
            </a:outerShd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000" tIns="72000" rIns="72000" bIns="72000" numCol="1" spcCol="1270" anchor="ctr" anchorCtr="0">
            <a:no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Физико-техническое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олилиния 19">
            <a:extLst>
              <a:ext uri="{FF2B5EF4-FFF2-40B4-BE49-F238E27FC236}">
                <a16:creationId xmlns="" xmlns:a16="http://schemas.microsoft.com/office/drawing/2014/main" id="{5A77F945-D953-AF3B-44E5-A6E5551DFD25}"/>
              </a:ext>
            </a:extLst>
          </p:cNvPr>
          <p:cNvSpPr/>
          <p:nvPr/>
        </p:nvSpPr>
        <p:spPr>
          <a:xfrm>
            <a:off x="5257802" y="3203554"/>
            <a:ext cx="956733" cy="899054"/>
          </a:xfrm>
          <a:custGeom>
            <a:avLst/>
            <a:gdLst>
              <a:gd name="connsiteX0" fmla="*/ 35927 w 383096"/>
              <a:gd name="connsiteY0" fmla="*/ 109299 h 360000"/>
              <a:gd name="connsiteX1" fmla="*/ 52049 w 383096"/>
              <a:gd name="connsiteY1" fmla="*/ 117868 h 360000"/>
              <a:gd name="connsiteX2" fmla="*/ 57462 w 383096"/>
              <a:gd name="connsiteY2" fmla="*/ 135304 h 360000"/>
              <a:gd name="connsiteX3" fmla="*/ 51368 w 383096"/>
              <a:gd name="connsiteY3" fmla="*/ 200317 h 360000"/>
              <a:gd name="connsiteX4" fmla="*/ 78594 w 383096"/>
              <a:gd name="connsiteY4" fmla="*/ 238104 h 360000"/>
              <a:gd name="connsiteX5" fmla="*/ 80218 w 383096"/>
              <a:gd name="connsiteY5" fmla="*/ 238104 h 360000"/>
              <a:gd name="connsiteX6" fmla="*/ 70466 w 383096"/>
              <a:gd name="connsiteY6" fmla="*/ 207630 h 360000"/>
              <a:gd name="connsiteX7" fmla="*/ 70404 w 383096"/>
              <a:gd name="connsiteY7" fmla="*/ 190595 h 360000"/>
              <a:gd name="connsiteX8" fmla="*/ 81843 w 383096"/>
              <a:gd name="connsiteY8" fmla="*/ 177969 h 360000"/>
              <a:gd name="connsiteX9" fmla="*/ 82248 w 383096"/>
              <a:gd name="connsiteY9" fmla="*/ 177969 h 360000"/>
              <a:gd name="connsiteX10" fmla="*/ 99073 w 383096"/>
              <a:gd name="connsiteY10" fmla="*/ 176883 h 360000"/>
              <a:gd name="connsiteX11" fmla="*/ 112318 w 383096"/>
              <a:gd name="connsiteY11" fmla="*/ 187313 h 360000"/>
              <a:gd name="connsiteX12" fmla="*/ 150105 w 383096"/>
              <a:gd name="connsiteY12" fmla="*/ 250295 h 360000"/>
              <a:gd name="connsiteX13" fmla="*/ 150103 w 383096"/>
              <a:gd name="connsiteY13" fmla="*/ 250295 h 360000"/>
              <a:gd name="connsiteX14" fmla="*/ 154573 w 383096"/>
              <a:gd name="connsiteY14" fmla="*/ 265736 h 360000"/>
              <a:gd name="connsiteX15" fmla="*/ 156605 w 383096"/>
              <a:gd name="connsiteY15" fmla="*/ 359597 h 360000"/>
              <a:gd name="connsiteX16" fmla="*/ 68839 w 383096"/>
              <a:gd name="connsiteY16" fmla="*/ 359597 h 360000"/>
              <a:gd name="connsiteX17" fmla="*/ 66807 w 383096"/>
              <a:gd name="connsiteY17" fmla="*/ 314090 h 360000"/>
              <a:gd name="connsiteX18" fmla="*/ 5858 w 383096"/>
              <a:gd name="connsiteY18" fmla="*/ 236075 h 360000"/>
              <a:gd name="connsiteX19" fmla="*/ 170 w 383096"/>
              <a:gd name="connsiteY19" fmla="*/ 216165 h 360000"/>
              <a:gd name="connsiteX20" fmla="*/ 10328 w 383096"/>
              <a:gd name="connsiteY20" fmla="*/ 130024 h 360000"/>
              <a:gd name="connsiteX21" fmla="*/ 18907 w 383096"/>
              <a:gd name="connsiteY21" fmla="*/ 114449 h 360000"/>
              <a:gd name="connsiteX22" fmla="*/ 35927 w 383096"/>
              <a:gd name="connsiteY22" fmla="*/ 109299 h 360000"/>
              <a:gd name="connsiteX23" fmla="*/ 347171 w 383096"/>
              <a:gd name="connsiteY23" fmla="*/ 109298 h 360000"/>
              <a:gd name="connsiteX24" fmla="*/ 347576 w 383096"/>
              <a:gd name="connsiteY24" fmla="*/ 109298 h 360000"/>
              <a:gd name="connsiteX25" fmla="*/ 364596 w 383096"/>
              <a:gd name="connsiteY25" fmla="*/ 114448 h 360000"/>
              <a:gd name="connsiteX26" fmla="*/ 373175 w 383096"/>
              <a:gd name="connsiteY26" fmla="*/ 130023 h 360000"/>
              <a:gd name="connsiteX27" fmla="*/ 382926 w 383096"/>
              <a:gd name="connsiteY27" fmla="*/ 216163 h 360000"/>
              <a:gd name="connsiteX28" fmla="*/ 377238 w 383096"/>
              <a:gd name="connsiteY28" fmla="*/ 236073 h 360000"/>
              <a:gd name="connsiteX29" fmla="*/ 316289 w 383096"/>
              <a:gd name="connsiteY29" fmla="*/ 314088 h 360000"/>
              <a:gd name="connsiteX30" fmla="*/ 314257 w 383096"/>
              <a:gd name="connsiteY30" fmla="*/ 360000 h 360000"/>
              <a:gd name="connsiteX31" fmla="*/ 226491 w 383096"/>
              <a:gd name="connsiteY31" fmla="*/ 360000 h 360000"/>
              <a:gd name="connsiteX32" fmla="*/ 228523 w 383096"/>
              <a:gd name="connsiteY32" fmla="*/ 266139 h 360000"/>
              <a:gd name="connsiteX33" fmla="*/ 232993 w 383096"/>
              <a:gd name="connsiteY33" fmla="*/ 250293 h 360000"/>
              <a:gd name="connsiteX34" fmla="*/ 270780 w 383096"/>
              <a:gd name="connsiteY34" fmla="*/ 187720 h 360000"/>
              <a:gd name="connsiteX35" fmla="*/ 284024 w 383096"/>
              <a:gd name="connsiteY35" fmla="*/ 177290 h 360000"/>
              <a:gd name="connsiteX36" fmla="*/ 300849 w 383096"/>
              <a:gd name="connsiteY36" fmla="*/ 178376 h 360000"/>
              <a:gd name="connsiteX37" fmla="*/ 301254 w 383096"/>
              <a:gd name="connsiteY37" fmla="*/ 178376 h 360000"/>
              <a:gd name="connsiteX38" fmla="*/ 312867 w 383096"/>
              <a:gd name="connsiteY38" fmla="*/ 191167 h 360000"/>
              <a:gd name="connsiteX39" fmla="*/ 312631 w 383096"/>
              <a:gd name="connsiteY39" fmla="*/ 208442 h 360000"/>
              <a:gd name="connsiteX40" fmla="*/ 312634 w 383096"/>
              <a:gd name="connsiteY40" fmla="*/ 208442 h 360000"/>
              <a:gd name="connsiteX41" fmla="*/ 302882 w 383096"/>
              <a:gd name="connsiteY41" fmla="*/ 238916 h 360000"/>
              <a:gd name="connsiteX42" fmla="*/ 304506 w 383096"/>
              <a:gd name="connsiteY42" fmla="*/ 238916 h 360000"/>
              <a:gd name="connsiteX43" fmla="*/ 331729 w 383096"/>
              <a:gd name="connsiteY43" fmla="*/ 200316 h 360000"/>
              <a:gd name="connsiteX44" fmla="*/ 325636 w 383096"/>
              <a:gd name="connsiteY44" fmla="*/ 135303 h 360000"/>
              <a:gd name="connsiteX45" fmla="*/ 331049 w 383096"/>
              <a:gd name="connsiteY45" fmla="*/ 117867 h 360000"/>
              <a:gd name="connsiteX46" fmla="*/ 347171 w 383096"/>
              <a:gd name="connsiteY46" fmla="*/ 109298 h 360000"/>
              <a:gd name="connsiteX47" fmla="*/ 179358 w 383096"/>
              <a:gd name="connsiteY47" fmla="*/ 39006 h 360000"/>
              <a:gd name="connsiteX48" fmla="*/ 179358 w 383096"/>
              <a:gd name="connsiteY48" fmla="*/ 72731 h 360000"/>
              <a:gd name="connsiteX49" fmla="*/ 145634 w 383096"/>
              <a:gd name="connsiteY49" fmla="*/ 72731 h 360000"/>
              <a:gd name="connsiteX50" fmla="*/ 145634 w 383096"/>
              <a:gd name="connsiteY50" fmla="*/ 97112 h 360000"/>
              <a:gd name="connsiteX51" fmla="*/ 179358 w 383096"/>
              <a:gd name="connsiteY51" fmla="*/ 97112 h 360000"/>
              <a:gd name="connsiteX52" fmla="*/ 179358 w 383096"/>
              <a:gd name="connsiteY52" fmla="*/ 131242 h 360000"/>
              <a:gd name="connsiteX53" fmla="*/ 203739 w 383096"/>
              <a:gd name="connsiteY53" fmla="*/ 131242 h 360000"/>
              <a:gd name="connsiteX54" fmla="*/ 203739 w 383096"/>
              <a:gd name="connsiteY54" fmla="*/ 97112 h 360000"/>
              <a:gd name="connsiteX55" fmla="*/ 237462 w 383096"/>
              <a:gd name="connsiteY55" fmla="*/ 97112 h 360000"/>
              <a:gd name="connsiteX56" fmla="*/ 237464 w 383096"/>
              <a:gd name="connsiteY56" fmla="*/ 72731 h 360000"/>
              <a:gd name="connsiteX57" fmla="*/ 203739 w 383096"/>
              <a:gd name="connsiteY57" fmla="*/ 72731 h 360000"/>
              <a:gd name="connsiteX58" fmla="*/ 203739 w 383096"/>
              <a:gd name="connsiteY58" fmla="*/ 39006 h 360000"/>
              <a:gd name="connsiteX59" fmla="*/ 191550 w 383096"/>
              <a:gd name="connsiteY59" fmla="*/ 0 h 360000"/>
              <a:gd name="connsiteX60" fmla="*/ 251600 w 383096"/>
              <a:gd name="connsiteY60" fmla="*/ 24871 h 360000"/>
              <a:gd name="connsiteX61" fmla="*/ 276470 w 383096"/>
              <a:gd name="connsiteY61" fmla="*/ 84921 h 360000"/>
              <a:gd name="connsiteX62" fmla="*/ 251600 w 383096"/>
              <a:gd name="connsiteY62" fmla="*/ 144969 h 360000"/>
              <a:gd name="connsiteX63" fmla="*/ 191550 w 383096"/>
              <a:gd name="connsiteY63" fmla="*/ 169842 h 360000"/>
              <a:gd name="connsiteX64" fmla="*/ 131500 w 383096"/>
              <a:gd name="connsiteY64" fmla="*/ 144969 h 360000"/>
              <a:gd name="connsiteX65" fmla="*/ 106629 w 383096"/>
              <a:gd name="connsiteY65" fmla="*/ 84921 h 360000"/>
              <a:gd name="connsiteX66" fmla="*/ 131500 w 383096"/>
              <a:gd name="connsiteY66" fmla="*/ 24871 h 360000"/>
              <a:gd name="connsiteX67" fmla="*/ 191550 w 383096"/>
              <a:gd name="connsiteY67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83096" h="360000">
                <a:moveTo>
                  <a:pt x="35927" y="109299"/>
                </a:moveTo>
                <a:cubicBezTo>
                  <a:pt x="42222" y="109918"/>
                  <a:pt x="48015" y="112998"/>
                  <a:pt x="52049" y="117868"/>
                </a:cubicBezTo>
                <a:cubicBezTo>
                  <a:pt x="56085" y="122740"/>
                  <a:pt x="58029" y="129006"/>
                  <a:pt x="57462" y="135304"/>
                </a:cubicBezTo>
                <a:lnTo>
                  <a:pt x="51368" y="200317"/>
                </a:lnTo>
                <a:lnTo>
                  <a:pt x="78594" y="238104"/>
                </a:lnTo>
                <a:lnTo>
                  <a:pt x="80218" y="238104"/>
                </a:lnTo>
                <a:lnTo>
                  <a:pt x="70466" y="207630"/>
                </a:lnTo>
                <a:cubicBezTo>
                  <a:pt x="68320" y="202160"/>
                  <a:pt x="68301" y="196083"/>
                  <a:pt x="70404" y="190595"/>
                </a:cubicBezTo>
                <a:cubicBezTo>
                  <a:pt x="72510" y="185108"/>
                  <a:pt x="76588" y="180605"/>
                  <a:pt x="81843" y="177969"/>
                </a:cubicBezTo>
                <a:lnTo>
                  <a:pt x="82248" y="177969"/>
                </a:lnTo>
                <a:cubicBezTo>
                  <a:pt x="87532" y="175545"/>
                  <a:pt x="93524" y="175160"/>
                  <a:pt x="99073" y="176883"/>
                </a:cubicBezTo>
                <a:cubicBezTo>
                  <a:pt x="104623" y="178609"/>
                  <a:pt x="109339" y="182322"/>
                  <a:pt x="112318" y="187313"/>
                </a:cubicBezTo>
                <a:lnTo>
                  <a:pt x="150105" y="250295"/>
                </a:lnTo>
                <a:lnTo>
                  <a:pt x="150103" y="250295"/>
                </a:lnTo>
                <a:cubicBezTo>
                  <a:pt x="153139" y="254864"/>
                  <a:pt x="154698" y="260255"/>
                  <a:pt x="154573" y="265736"/>
                </a:cubicBezTo>
                <a:lnTo>
                  <a:pt x="156605" y="359597"/>
                </a:lnTo>
                <a:lnTo>
                  <a:pt x="68839" y="359597"/>
                </a:lnTo>
                <a:lnTo>
                  <a:pt x="66807" y="314090"/>
                </a:lnTo>
                <a:lnTo>
                  <a:pt x="5858" y="236075"/>
                </a:lnTo>
                <a:cubicBezTo>
                  <a:pt x="1414" y="230447"/>
                  <a:pt x="-630" y="223293"/>
                  <a:pt x="170" y="216165"/>
                </a:cubicBezTo>
                <a:lnTo>
                  <a:pt x="10328" y="130024"/>
                </a:lnTo>
                <a:cubicBezTo>
                  <a:pt x="11045" y="123910"/>
                  <a:pt x="14123" y="118321"/>
                  <a:pt x="18907" y="114449"/>
                </a:cubicBezTo>
                <a:cubicBezTo>
                  <a:pt x="23692" y="110575"/>
                  <a:pt x="29799" y="108727"/>
                  <a:pt x="35927" y="109299"/>
                </a:cubicBezTo>
                <a:close/>
                <a:moveTo>
                  <a:pt x="347171" y="109298"/>
                </a:moveTo>
                <a:lnTo>
                  <a:pt x="347576" y="109298"/>
                </a:lnTo>
                <a:cubicBezTo>
                  <a:pt x="353704" y="108726"/>
                  <a:pt x="359812" y="110574"/>
                  <a:pt x="364596" y="114448"/>
                </a:cubicBezTo>
                <a:cubicBezTo>
                  <a:pt x="369380" y="118320"/>
                  <a:pt x="372458" y="123909"/>
                  <a:pt x="373175" y="130023"/>
                </a:cubicBezTo>
                <a:lnTo>
                  <a:pt x="382926" y="216163"/>
                </a:lnTo>
                <a:cubicBezTo>
                  <a:pt x="383726" y="223291"/>
                  <a:pt x="381682" y="230445"/>
                  <a:pt x="377238" y="236073"/>
                </a:cubicBezTo>
                <a:lnTo>
                  <a:pt x="316289" y="314088"/>
                </a:lnTo>
                <a:lnTo>
                  <a:pt x="314257" y="360000"/>
                </a:lnTo>
                <a:lnTo>
                  <a:pt x="226491" y="360000"/>
                </a:lnTo>
                <a:lnTo>
                  <a:pt x="228523" y="266139"/>
                </a:lnTo>
                <a:cubicBezTo>
                  <a:pt x="228342" y="260525"/>
                  <a:pt x="229904" y="254989"/>
                  <a:pt x="232993" y="250293"/>
                </a:cubicBezTo>
                <a:lnTo>
                  <a:pt x="270780" y="187720"/>
                </a:lnTo>
                <a:cubicBezTo>
                  <a:pt x="273759" y="182729"/>
                  <a:pt x="278475" y="179013"/>
                  <a:pt x="284024" y="177290"/>
                </a:cubicBezTo>
                <a:cubicBezTo>
                  <a:pt x="289574" y="175564"/>
                  <a:pt x="295566" y="175949"/>
                  <a:pt x="300849" y="178376"/>
                </a:cubicBezTo>
                <a:lnTo>
                  <a:pt x="301254" y="178376"/>
                </a:lnTo>
                <a:cubicBezTo>
                  <a:pt x="306606" y="181014"/>
                  <a:pt x="310755" y="185586"/>
                  <a:pt x="312867" y="191167"/>
                </a:cubicBezTo>
                <a:cubicBezTo>
                  <a:pt x="314978" y="196748"/>
                  <a:pt x="314893" y="202921"/>
                  <a:pt x="312631" y="208442"/>
                </a:cubicBezTo>
                <a:lnTo>
                  <a:pt x="312634" y="208442"/>
                </a:lnTo>
                <a:lnTo>
                  <a:pt x="302882" y="238916"/>
                </a:lnTo>
                <a:lnTo>
                  <a:pt x="304506" y="238916"/>
                </a:lnTo>
                <a:lnTo>
                  <a:pt x="331729" y="200316"/>
                </a:lnTo>
                <a:lnTo>
                  <a:pt x="325636" y="135303"/>
                </a:lnTo>
                <a:cubicBezTo>
                  <a:pt x="325069" y="129006"/>
                  <a:pt x="327013" y="122739"/>
                  <a:pt x="331049" y="117867"/>
                </a:cubicBezTo>
                <a:cubicBezTo>
                  <a:pt x="335083" y="112997"/>
                  <a:pt x="340876" y="109916"/>
                  <a:pt x="347171" y="109298"/>
                </a:cubicBezTo>
                <a:close/>
                <a:moveTo>
                  <a:pt x="179358" y="39006"/>
                </a:moveTo>
                <a:lnTo>
                  <a:pt x="179358" y="72731"/>
                </a:lnTo>
                <a:lnTo>
                  <a:pt x="145634" y="72731"/>
                </a:lnTo>
                <a:lnTo>
                  <a:pt x="145634" y="97112"/>
                </a:lnTo>
                <a:lnTo>
                  <a:pt x="179358" y="97112"/>
                </a:lnTo>
                <a:lnTo>
                  <a:pt x="179358" y="131242"/>
                </a:lnTo>
                <a:lnTo>
                  <a:pt x="203739" y="131242"/>
                </a:lnTo>
                <a:lnTo>
                  <a:pt x="203739" y="97112"/>
                </a:lnTo>
                <a:lnTo>
                  <a:pt x="237462" y="97112"/>
                </a:lnTo>
                <a:lnTo>
                  <a:pt x="237464" y="72731"/>
                </a:lnTo>
                <a:lnTo>
                  <a:pt x="203739" y="72731"/>
                </a:lnTo>
                <a:lnTo>
                  <a:pt x="203739" y="39006"/>
                </a:lnTo>
                <a:close/>
                <a:moveTo>
                  <a:pt x="191550" y="0"/>
                </a:moveTo>
                <a:cubicBezTo>
                  <a:pt x="214071" y="0"/>
                  <a:pt x="235671" y="8945"/>
                  <a:pt x="251600" y="24871"/>
                </a:cubicBezTo>
                <a:cubicBezTo>
                  <a:pt x="267525" y="40797"/>
                  <a:pt x="276470" y="62397"/>
                  <a:pt x="276470" y="84921"/>
                </a:cubicBezTo>
                <a:cubicBezTo>
                  <a:pt x="276470" y="107442"/>
                  <a:pt x="267525" y="129043"/>
                  <a:pt x="251600" y="144969"/>
                </a:cubicBezTo>
                <a:cubicBezTo>
                  <a:pt x="235671" y="160894"/>
                  <a:pt x="214071" y="169842"/>
                  <a:pt x="191550" y="169842"/>
                </a:cubicBezTo>
                <a:cubicBezTo>
                  <a:pt x="169028" y="169842"/>
                  <a:pt x="147428" y="160894"/>
                  <a:pt x="131500" y="144969"/>
                </a:cubicBezTo>
                <a:cubicBezTo>
                  <a:pt x="115574" y="129043"/>
                  <a:pt x="106629" y="107442"/>
                  <a:pt x="106629" y="84921"/>
                </a:cubicBezTo>
                <a:cubicBezTo>
                  <a:pt x="106629" y="62397"/>
                  <a:pt x="115574" y="40796"/>
                  <a:pt x="131500" y="24871"/>
                </a:cubicBezTo>
                <a:cubicBezTo>
                  <a:pt x="147428" y="8945"/>
                  <a:pt x="169028" y="0"/>
                  <a:pt x="191550" y="0"/>
                </a:cubicBezTo>
                <a:close/>
              </a:path>
            </a:pathLst>
          </a:custGeom>
          <a:gradFill>
            <a:gsLst>
              <a:gs pos="100000">
                <a:srgbClr val="C2605B"/>
              </a:gs>
              <a:gs pos="0">
                <a:srgbClr val="718EA0"/>
              </a:gs>
            </a:gsLst>
            <a:lin ang="5400000" scaled="1"/>
          </a:gradFill>
          <a:ln w="979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24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24905</TotalTime>
  <Words>1285</Words>
  <Application>Microsoft Office PowerPoint</Application>
  <PresentationFormat>Широкоэкранный</PresentationFormat>
  <Paragraphs>217</Paragraphs>
  <Slides>17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Arial</vt:lpstr>
      <vt:lpstr>Arial Black</vt:lpstr>
      <vt:lpstr>Arial Narrow</vt:lpstr>
      <vt:lpstr>Calibri</vt:lpstr>
      <vt:lpstr>Calibri Light</vt:lpstr>
      <vt:lpstr>Gotham Pro</vt:lpstr>
      <vt:lpstr>Gotham Pro Light</vt:lpstr>
      <vt:lpstr>Roboto Thin</vt:lpstr>
      <vt:lpstr>Tahoma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mrxak</dc:creator>
  <cp:lastModifiedBy>User</cp:lastModifiedBy>
  <cp:revision>151</cp:revision>
  <dcterms:created xsi:type="dcterms:W3CDTF">2022-08-30T06:17:32Z</dcterms:created>
  <dcterms:modified xsi:type="dcterms:W3CDTF">2022-09-16T13:24:00Z</dcterms:modified>
</cp:coreProperties>
</file>